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" y="912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56905104"/>
        <c:axId val="356904712"/>
      </c:barChart>
      <c:catAx>
        <c:axId val="356905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56904712"/>
        <c:crosses val="autoZero"/>
        <c:auto val="1"/>
        <c:lblAlgn val="ctr"/>
        <c:lblOffset val="100"/>
        <c:noMultiLvlLbl val="0"/>
      </c:catAx>
      <c:valAx>
        <c:axId val="356904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569051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6/11/2014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873914"/>
            <a:ext cx="3687990" cy="1846659"/>
          </a:xfrm>
        </p:spPr>
        <p:txBody>
          <a:bodyPr/>
          <a:lstStyle/>
          <a:p>
            <a:r>
              <a:rPr lang="en-US" sz="4000" dirty="0" smtClean="0"/>
              <a:t>Presentation Title Goes Here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9384" y="2425015"/>
            <a:ext cx="7097179" cy="2160594"/>
            <a:chOff x="3806170" y="972911"/>
            <a:chExt cx="7097179" cy="2160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97291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589" y="1044539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781" y="1036919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5288877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365</Words>
  <Application>Microsoft Office PowerPoint</Application>
  <PresentationFormat>Custom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203</cp:revision>
  <dcterms:created xsi:type="dcterms:W3CDTF">2013-11-19T20:42:06Z</dcterms:created>
  <dcterms:modified xsi:type="dcterms:W3CDTF">2014-06-11T13:42:36Z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