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5" r:id="rId14"/>
    <p:sldId id="286" r:id="rId15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594" y="114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342764120"/>
        <c:axId val="342757848"/>
      </c:barChart>
      <c:catAx>
        <c:axId val="342764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342757848"/>
        <c:crosses val="autoZero"/>
        <c:auto val="1"/>
        <c:lblAlgn val="ctr"/>
        <c:lblOffset val="100"/>
        <c:noMultiLvlLbl val="0"/>
      </c:catAx>
      <c:valAx>
        <c:axId val="342757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3427641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901"/>
          <c:y val="0.93077070925539995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26609026341719"/>
          <c:y val="4.7485090803182861E-2"/>
          <c:w val="0.463249367065387"/>
          <c:h val="0.805061206176407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82058073038808588"/>
          <c:y val="0.21896097583534305"/>
          <c:w val="0.16072394720196362"/>
          <c:h val="0.4571108087126187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6/11/2014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-48984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2269190"/>
            <a:ext cx="3687990" cy="969496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614362"/>
            <a:ext cx="3687989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4896192"/>
            <a:ext cx="3696816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000605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2177228"/>
            <a:ext cx="3687990" cy="1846659"/>
          </a:xfrm>
        </p:spPr>
        <p:txBody>
          <a:bodyPr/>
          <a:lstStyle/>
          <a:p>
            <a:r>
              <a:rPr lang="en-US" sz="4000" dirty="0" smtClean="0"/>
              <a:t>Presentation Title Goes Here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56448640"/>
              </p:ext>
            </p:extLst>
          </p:nvPr>
        </p:nvGraphicFramePr>
        <p:xfrm>
          <a:off x="1418548" y="1185106"/>
          <a:ext cx="8831086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2454"/>
              </p:ext>
            </p:extLst>
          </p:nvPr>
        </p:nvGraphicFramePr>
        <p:xfrm>
          <a:off x="528638" y="1865376"/>
          <a:ext cx="11137900" cy="364236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27580"/>
                <a:gridCol w="2227580"/>
                <a:gridCol w="2227580"/>
                <a:gridCol w="2227580"/>
                <a:gridCol w="2227580"/>
              </a:tblGrid>
              <a:tr h="47032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68228" y="1600200"/>
            <a:ext cx="7698310" cy="4262705"/>
          </a:xfrm>
        </p:spPr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50416" y="3940348"/>
            <a:ext cx="4931662" cy="10156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5350416" y="5223899"/>
            <a:ext cx="6574617" cy="307777"/>
          </a:xfrm>
          <a:prstGeom prst="rect">
            <a:avLst/>
          </a:prstGeom>
        </p:spPr>
        <p:txBody>
          <a:bodyPr/>
          <a:lstStyle>
            <a:lvl1pPr marL="219408" indent="-219408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-223838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This is where your legal information goes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852" y="531980"/>
            <a:ext cx="7866518" cy="1007179"/>
          </a:xfrm>
        </p:spPr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Icon Library </a:t>
            </a:r>
            <a:br>
              <a:rPr lang="en-US" dirty="0" smtClean="0"/>
            </a:br>
            <a:r>
              <a:rPr lang="en-US" sz="1800" dirty="0"/>
              <a:t>as of May 19 2014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09384" y="2425015"/>
            <a:ext cx="7097179" cy="2160594"/>
            <a:chOff x="3806170" y="972911"/>
            <a:chExt cx="7097179" cy="2160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078" y="97291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078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751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589" y="1044539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92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781" y="1036919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61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170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909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54379" y="5288877"/>
            <a:ext cx="10646088" cy="914400"/>
            <a:chOff x="172664" y="3499811"/>
            <a:chExt cx="106460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4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448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960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304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80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133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760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440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851870" y="1405157"/>
            <a:ext cx="727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0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852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2554545"/>
          </a:xfrm>
        </p:spPr>
        <p:txBody>
          <a:bodyPr/>
          <a:lstStyle/>
          <a:p>
            <a:r>
              <a:rPr lang="en-US" smtClean="0"/>
              <a:t>First agenda item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smtClean="0"/>
              <a:t>Third agenda item</a:t>
            </a:r>
          </a:p>
          <a:p>
            <a:r>
              <a:rPr lang="en-US" smtClean="0"/>
              <a:t>Fourth agenda item</a:t>
            </a:r>
          </a:p>
          <a:p>
            <a:r>
              <a:rPr lang="en-US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Section Break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where a quote can go.</a:t>
            </a:r>
            <a:br>
              <a:rPr lang="en-US" smtClean="0"/>
            </a:br>
            <a:r>
              <a:rPr lang="en-US" smtClean="0"/>
              <a:t>Make sure you add the end</a:t>
            </a:r>
            <a:br>
              <a:rPr lang="en-US" smtClean="0"/>
            </a:br>
            <a:r>
              <a:rPr lang="en-US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First level bullet point number one</a:t>
            </a:r>
          </a:p>
          <a:p>
            <a:r>
              <a:rPr lang="en-US" dirty="0" smtClean="0"/>
              <a:t>First level bullet point number two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2"/>
            <a:r>
              <a:rPr lang="en-US" dirty="0" smtClean="0"/>
              <a:t>Third level bullet point</a:t>
            </a:r>
          </a:p>
          <a:p>
            <a:r>
              <a:rPr lang="en-US" dirty="0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 goes.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1670" y="1571723"/>
            <a:ext cx="1601127" cy="1778397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5952" y="1571723"/>
            <a:ext cx="1601127" cy="1778397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24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75626" y="1571723"/>
            <a:ext cx="1601127" cy="1778397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5161204"/>
              </p:ext>
            </p:extLst>
          </p:nvPr>
        </p:nvGraphicFramePr>
        <p:xfrm>
          <a:off x="609459" y="1645520"/>
          <a:ext cx="10835150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365</Words>
  <Application>Microsoft Office PowerPoint</Application>
  <PresentationFormat>Custom</PresentationFormat>
  <Paragraphs>98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AllSeen Alliance 16x9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May 19 2014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Nicole Pribicevic</cp:lastModifiedBy>
  <cp:revision>206</cp:revision>
  <dcterms:created xsi:type="dcterms:W3CDTF">2013-11-19T20:42:06Z</dcterms:created>
  <dcterms:modified xsi:type="dcterms:W3CDTF">2014-06-11T17:18:12Z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