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5" r:id="rId14"/>
    <p:sldId id="286" r:id="rId15"/>
    <p:sldId id="287" r:id="rId16"/>
    <p:sldId id="288" r:id="rId1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258" y="102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346081168"/>
        <c:axId val="346081560"/>
      </c:barChart>
      <c:catAx>
        <c:axId val="346081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346081560"/>
        <c:crosses val="autoZero"/>
        <c:auto val="1"/>
        <c:lblAlgn val="ctr"/>
        <c:lblOffset val="100"/>
        <c:noMultiLvlLbl val="0"/>
      </c:catAx>
      <c:valAx>
        <c:axId val="346081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460811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01"/>
          <c:y val="0.93077070925539995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26609026341719"/>
          <c:y val="4.7485090803182861E-2"/>
          <c:w val="0.463249367065387"/>
          <c:h val="0.805061206176407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2058073038808588"/>
          <c:y val="0.21896097583534305"/>
          <c:w val="0.16072394720196362"/>
          <c:h val="0.4571108087126187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7/18/2014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hyperlink" Target="http://bit.ly/1n5b3Ut" TargetMode="Externa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177228"/>
            <a:ext cx="3687990" cy="1846659"/>
          </a:xfrm>
        </p:spPr>
        <p:txBody>
          <a:bodyPr/>
          <a:lstStyle/>
          <a:p>
            <a:r>
              <a:rPr lang="en-US" sz="4000" dirty="0" smtClean="0"/>
              <a:t>Presentation Title Goes Here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56448640"/>
              </p:ext>
            </p:extLst>
          </p:nvPr>
        </p:nvGraphicFramePr>
        <p:xfrm>
          <a:off x="1418548" y="118510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2454"/>
              </p:ext>
            </p:extLst>
          </p:nvPr>
        </p:nvGraphicFramePr>
        <p:xfrm>
          <a:off x="528638" y="1865376"/>
          <a:ext cx="11137900" cy="364236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27580"/>
                <a:gridCol w="2227580"/>
                <a:gridCol w="2227580"/>
                <a:gridCol w="2227580"/>
                <a:gridCol w="2227580"/>
              </a:tblGrid>
              <a:tr h="47032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68228" y="1600200"/>
            <a:ext cx="7698310" cy="4262705"/>
          </a:xfrm>
        </p:spPr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5350416" y="5223899"/>
            <a:ext cx="6574617" cy="307777"/>
          </a:xfrm>
          <a:prstGeom prst="rect">
            <a:avLst/>
          </a:prstGeom>
        </p:spPr>
        <p:txBody>
          <a:bodyPr/>
          <a:lstStyle>
            <a:lvl1pPr marL="219408" indent="-219408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223838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This is where your legal information goes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Icon Library </a:t>
            </a:r>
            <a:br>
              <a:rPr lang="en-US" dirty="0" smtClean="0"/>
            </a:br>
            <a:r>
              <a:rPr lang="en-US" sz="1800" dirty="0"/>
              <a:t>as of </a:t>
            </a:r>
            <a:r>
              <a:rPr lang="en-US" sz="1800" dirty="0" smtClean="0"/>
              <a:t>July 18, 2014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09384" y="2425015"/>
            <a:ext cx="7097179" cy="2160594"/>
            <a:chOff x="3806170" y="972911"/>
            <a:chExt cx="7097179" cy="2160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97291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51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589" y="1044539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92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781" y="1036919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1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170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909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54379" y="5288877"/>
            <a:ext cx="10646088" cy="914400"/>
            <a:chOff x="172664" y="3499811"/>
            <a:chExt cx="106460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4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448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960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304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80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33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60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440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52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July 18,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80" y="2547959"/>
            <a:ext cx="724905" cy="72490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009325" y="3875649"/>
            <a:ext cx="7018157" cy="769250"/>
            <a:chOff x="4009325" y="3875649"/>
            <a:chExt cx="7018157" cy="7692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325" y="3908600"/>
              <a:ext cx="724905" cy="7249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317" y="3908599"/>
              <a:ext cx="724906" cy="72490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310" y="3919993"/>
              <a:ext cx="724906" cy="72490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95" y="3875649"/>
              <a:ext cx="724905" cy="72490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8387" y="3968509"/>
              <a:ext cx="599095" cy="59909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303" y="3908599"/>
              <a:ext cx="659005" cy="65900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33826" y="5433540"/>
            <a:ext cx="10693656" cy="797397"/>
            <a:chOff x="333826" y="5433540"/>
            <a:chExt cx="10693656" cy="79739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477" y="5502736"/>
              <a:ext cx="659005" cy="65900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370" y="5502736"/>
              <a:ext cx="659005" cy="65900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880" y="5532691"/>
              <a:ext cx="599095" cy="5990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140" y="5469786"/>
              <a:ext cx="724905" cy="7249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550" y="5469786"/>
              <a:ext cx="724905" cy="7249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960" y="5469786"/>
              <a:ext cx="724905" cy="72490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26" y="5433540"/>
              <a:ext cx="797397" cy="79739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728" y="5433540"/>
              <a:ext cx="797397" cy="7973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5630" y="5502736"/>
              <a:ext cx="659005" cy="659005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184" y="2547959"/>
            <a:ext cx="724905" cy="7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5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July 18,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84714" y="3016998"/>
            <a:ext cx="2996721" cy="669090"/>
            <a:chOff x="8184714" y="2785462"/>
            <a:chExt cx="2996721" cy="66909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430" y="2785462"/>
              <a:ext cx="659005" cy="65900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520" y="2795547"/>
              <a:ext cx="659005" cy="6590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714" y="2838445"/>
              <a:ext cx="599095" cy="59909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30210" y="4345920"/>
            <a:ext cx="7817126" cy="797395"/>
            <a:chOff x="3430210" y="4114384"/>
            <a:chExt cx="7817126" cy="79739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210" y="4183579"/>
              <a:ext cx="659005" cy="6590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714" y="4150628"/>
              <a:ext cx="724906" cy="7249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430" y="4150628"/>
              <a:ext cx="724906" cy="7249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571" y="4150629"/>
              <a:ext cx="724905" cy="7249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166" y="4150629"/>
              <a:ext cx="724905" cy="7249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368" y="4114384"/>
              <a:ext cx="797395" cy="7973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022" y="4114384"/>
              <a:ext cx="797395" cy="797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826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554545"/>
          </a:xfrm>
        </p:spPr>
        <p:txBody>
          <a:bodyPr/>
          <a:lstStyle/>
          <a:p>
            <a:r>
              <a:rPr lang="en-US" smtClean="0"/>
              <a:t>First agenda item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smtClean="0"/>
              <a:t>Third agenda item</a:t>
            </a:r>
          </a:p>
          <a:p>
            <a:r>
              <a:rPr lang="en-US" smtClean="0"/>
              <a:t>Fourth agenda item</a:t>
            </a:r>
          </a:p>
          <a:p>
            <a:r>
              <a:rPr lang="en-US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where a quote can go.</a:t>
            </a:r>
            <a:br>
              <a:rPr lang="en-US" smtClean="0"/>
            </a:br>
            <a:r>
              <a:rPr lang="en-US" smtClean="0"/>
              <a:t>Make sure you add the end</a:t>
            </a:r>
            <a:br>
              <a:rPr lang="en-US" smtClean="0"/>
            </a:br>
            <a:r>
              <a:rPr lang="en-US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First level bullet point number one</a:t>
            </a:r>
          </a:p>
          <a:p>
            <a:r>
              <a:rPr lang="en-US" dirty="0" smtClean="0"/>
              <a:t>First level bullet point number two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2"/>
            <a:r>
              <a:rPr lang="en-US" dirty="0" smtClean="0"/>
              <a:t>Third level bullet point</a:t>
            </a:r>
          </a:p>
          <a:p>
            <a:r>
              <a:rPr lang="en-US" dirty="0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5161204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449</Words>
  <Application>Microsoft Office PowerPoint</Application>
  <PresentationFormat>Custom</PresentationFormat>
  <Paragraphs>102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AllSeen Alliance 16x9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July 18, 2014 </vt:lpstr>
      <vt:lpstr>AllSeen Icon Library  as of July 18, 2014 </vt:lpstr>
      <vt:lpstr>AllSeen Icon Library  as of July 18, 2014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Nicole Pribicevic</cp:lastModifiedBy>
  <cp:revision>213</cp:revision>
  <dcterms:created xsi:type="dcterms:W3CDTF">2013-11-19T20:42:06Z</dcterms:created>
  <dcterms:modified xsi:type="dcterms:W3CDTF">2014-07-18T18:17:15Z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