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9" r:id="rId2"/>
    <p:sldId id="260" r:id="rId3"/>
    <p:sldId id="270" r:id="rId4"/>
    <p:sldId id="271" r:id="rId5"/>
    <p:sldId id="283" r:id="rId6"/>
    <p:sldId id="272" r:id="rId7"/>
    <p:sldId id="273" r:id="rId8"/>
    <p:sldId id="274" r:id="rId9"/>
    <p:sldId id="277" r:id="rId10"/>
    <p:sldId id="278" r:id="rId11"/>
    <p:sldId id="279" r:id="rId12"/>
    <p:sldId id="282" r:id="rId13"/>
    <p:sldId id="285" r:id="rId14"/>
    <p:sldId id="286" r:id="rId15"/>
    <p:sldId id="287" r:id="rId16"/>
    <p:sldId id="289" r:id="rId17"/>
  </p:sldIdLst>
  <p:sldSz cx="12188825" cy="6858000"/>
  <p:notesSz cx="6858000" cy="9144000"/>
  <p:defaultTextStyle>
    <a:defPPr>
      <a:defRPr lang="en-US"/>
    </a:defPPr>
    <a:lvl1pPr marL="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3" pos="333">
          <p15:clr>
            <a:srgbClr val="A4A3A4"/>
          </p15:clr>
        </p15:guide>
        <p15:guide id="4" pos="73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008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744" y="-104"/>
      </p:cViewPr>
      <p:guideLst>
        <p:guide orient="horz" pos="2160"/>
        <p:guide pos="3839"/>
        <p:guide pos="333"/>
        <p:guide pos="73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73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406327160493827"/>
          <c:y val="0.0410897435897436"/>
          <c:w val="0.942391975308642"/>
          <c:h val="0.7375204421562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3.8</c:v>
                </c:pt>
                <c:pt idx="3">
                  <c:v>2.5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4.0</c:v>
                </c:pt>
                <c:pt idx="1">
                  <c:v>5.0</c:v>
                </c:pt>
                <c:pt idx="2">
                  <c:v>2.5</c:v>
                </c:pt>
                <c:pt idx="3">
                  <c:v>4.2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3.0</c:v>
                </c:pt>
                <c:pt idx="1">
                  <c:v>2.3</c:v>
                </c:pt>
                <c:pt idx="2">
                  <c:v>3.0</c:v>
                </c:pt>
                <c:pt idx="3">
                  <c:v>3.8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10"/>
        <c:axId val="2087451320"/>
        <c:axId val="2087454504"/>
      </c:barChart>
      <c:catAx>
        <c:axId val="20874513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22225">
            <a:solidFill>
              <a:schemeClr val="tx1">
                <a:lumMod val="50000"/>
                <a:lumOff val="50000"/>
              </a:schemeClr>
            </a:solidFill>
          </a:ln>
        </c:spPr>
        <c:crossAx val="2087454504"/>
        <c:crosses val="autoZero"/>
        <c:auto val="1"/>
        <c:lblAlgn val="ctr"/>
        <c:lblOffset val="100"/>
        <c:noMultiLvlLbl val="0"/>
      </c:catAx>
      <c:valAx>
        <c:axId val="2087454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208745132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96939550437419"/>
          <c:y val="0.9307707092554"/>
          <c:w val="0.624411300562461"/>
          <c:h val="0.065329942164309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9266090263417"/>
          <c:y val="0.0474850908031829"/>
          <c:w val="0.463249367065387"/>
          <c:h val="0.80506120617640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905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</c:dPt>
          <c:dPt>
            <c:idx val="7"/>
            <c:bubble3D val="0"/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58%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23%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10%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9%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Otr</c:v>
                </c:pt>
                <c:pt idx="5">
                  <c:v>6th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1.1</c:v>
                </c:pt>
                <c:pt idx="5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layout>
        <c:manualLayout>
          <c:xMode val="edge"/>
          <c:yMode val="edge"/>
          <c:x val="0.820580730388086"/>
          <c:y val="0.218960975835343"/>
          <c:w val="0.160723947201964"/>
          <c:h val="0.457110808712619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420CC-4939-ED43-8714-486150B8AF62}" type="datetimeFigureOut">
              <a:rPr lang="en-US" smtClean="0">
                <a:latin typeface="Arial" panose="020B0604020202020204" pitchFamily="34" charset="0"/>
              </a:rPr>
              <a:t>8/28/14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4B5B2-3AED-614F-867A-2560E205AFDE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04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1C60A67-9ABC-4641-AF9C-03065E87C293}" type="datetimeFigureOut">
              <a:rPr lang="en-US" smtClean="0"/>
              <a:pPr/>
              <a:t>8/28/14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B673C98-AB22-224F-88A9-AE7142A5D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84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468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8936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404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7872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340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96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14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14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5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02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64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018753E-B925-644B-9A42-8CFA4ED463E7}" type="datetime1">
              <a:rPr lang="en-US" smtClean="0"/>
              <a:t>8/28/14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25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0" y="-48984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310324" y="2269190"/>
            <a:ext cx="3687990" cy="969496"/>
          </a:xfrm>
        </p:spPr>
        <p:txBody>
          <a:bodyPr lIns="45720" tIns="45720" rIns="45720" bIns="45720" anchor="ctr" anchorCtr="0">
            <a:sp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310326" y="4614362"/>
            <a:ext cx="3687989" cy="400110"/>
          </a:xfrm>
        </p:spPr>
        <p:txBody>
          <a:bodyPr lIns="45720" tIns="45720" rIns="45720" bIns="45720">
            <a:sp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01499" y="4896192"/>
            <a:ext cx="3696816" cy="400110"/>
          </a:xfrm>
        </p:spPr>
        <p:txBody>
          <a:bodyPr lIns="45720" tIns="45720" rIns="45720" bIns="45720">
            <a:sp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dirty="0" smtClean="0"/>
              <a:t>Title or date, Company</a:t>
            </a:r>
            <a:endParaRPr lang="en-US" dirty="0"/>
          </a:p>
        </p:txBody>
      </p:sp>
      <p:grpSp>
        <p:nvGrpSpPr>
          <p:cNvPr id="63" name="Group 62"/>
          <p:cNvGrpSpPr/>
          <p:nvPr userDrawn="1"/>
        </p:nvGrpSpPr>
        <p:grpSpPr bwMode="gray">
          <a:xfrm>
            <a:off x="506969" y="1000605"/>
            <a:ext cx="3254574" cy="807360"/>
            <a:chOff x="380326" y="1440427"/>
            <a:chExt cx="2441566" cy="605520"/>
          </a:xfrm>
        </p:grpSpPr>
        <p:sp>
          <p:nvSpPr>
            <p:cNvPr id="34" name="Freeform 1"/>
            <p:cNvSpPr>
              <a:spLocks noChangeArrowheads="1"/>
            </p:cNvSpPr>
            <p:nvPr/>
          </p:nvSpPr>
          <p:spPr bwMode="gray">
            <a:xfrm>
              <a:off x="1031183" y="1440427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1973 h 2307"/>
                <a:gd name="T12" fmla="*/ 584 w 2141"/>
                <a:gd name="T13" fmla="*/ 1973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583 h 2307"/>
                <a:gd name="T22" fmla="*/ 1334 w 2141"/>
                <a:gd name="T23" fmla="*/ 1583 h 2307"/>
                <a:gd name="T24" fmla="*/ 1195 w 2141"/>
                <a:gd name="T25" fmla="*/ 1250 h 2307"/>
                <a:gd name="T26" fmla="*/ 1056 w 2141"/>
                <a:gd name="T27" fmla="*/ 833 h 2307"/>
                <a:gd name="T28" fmla="*/ 918 w 2141"/>
                <a:gd name="T29" fmla="*/ 1250 h 2307"/>
                <a:gd name="T30" fmla="*/ 751 w 2141"/>
                <a:gd name="T31" fmla="*/ 1583 h 2307"/>
                <a:gd name="T32" fmla="*/ 1334 w 2141"/>
                <a:gd name="T33" fmla="*/ 158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1973"/>
                    <a:pt x="1501" y="1973"/>
                    <a:pt x="1501" y="1973"/>
                  </a:cubicBezTo>
                  <a:cubicBezTo>
                    <a:pt x="584" y="1973"/>
                    <a:pt x="584" y="1973"/>
                    <a:pt x="584" y="1973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583"/>
                  </a:moveTo>
                  <a:lnTo>
                    <a:pt x="1334" y="1583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2"/>
                    <a:pt x="1056" y="833"/>
                  </a:cubicBezTo>
                  <a:cubicBezTo>
                    <a:pt x="1029" y="862"/>
                    <a:pt x="973" y="1084"/>
                    <a:pt x="918" y="1250"/>
                  </a:cubicBezTo>
                  <a:cubicBezTo>
                    <a:pt x="751" y="1583"/>
                    <a:pt x="751" y="1583"/>
                    <a:pt x="751" y="1583"/>
                  </a:cubicBezTo>
                  <a:lnTo>
                    <a:pt x="1334" y="15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gray">
            <a:xfrm>
              <a:off x="1304689" y="1443352"/>
              <a:ext cx="172099" cy="252056"/>
            </a:xfrm>
            <a:custGeom>
              <a:avLst/>
              <a:gdLst>
                <a:gd name="T0" fmla="*/ 0 w 1557"/>
                <a:gd name="T1" fmla="*/ 0 h 2279"/>
                <a:gd name="T2" fmla="*/ 472 w 1557"/>
                <a:gd name="T3" fmla="*/ 0 h 2279"/>
                <a:gd name="T4" fmla="*/ 472 w 1557"/>
                <a:gd name="T5" fmla="*/ 1861 h 2279"/>
                <a:gd name="T6" fmla="*/ 1556 w 1557"/>
                <a:gd name="T7" fmla="*/ 1861 h 2279"/>
                <a:gd name="T8" fmla="*/ 1556 w 1557"/>
                <a:gd name="T9" fmla="*/ 2278 h 2279"/>
                <a:gd name="T10" fmla="*/ 0 w 1557"/>
                <a:gd name="T11" fmla="*/ 2278 h 2279"/>
                <a:gd name="T12" fmla="*/ 0 w 1557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79">
                  <a:moveTo>
                    <a:pt x="0" y="0"/>
                  </a:moveTo>
                  <a:lnTo>
                    <a:pt x="472" y="0"/>
                  </a:lnTo>
                  <a:lnTo>
                    <a:pt x="472" y="1861"/>
                  </a:lnTo>
                  <a:lnTo>
                    <a:pt x="1556" y="1861"/>
                  </a:lnTo>
                  <a:lnTo>
                    <a:pt x="1556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gray">
            <a:xfrm>
              <a:off x="1519203" y="1443352"/>
              <a:ext cx="172099" cy="252056"/>
            </a:xfrm>
            <a:custGeom>
              <a:avLst/>
              <a:gdLst>
                <a:gd name="T0" fmla="*/ 0 w 1556"/>
                <a:gd name="T1" fmla="*/ 0 h 2279"/>
                <a:gd name="T2" fmla="*/ 500 w 1556"/>
                <a:gd name="T3" fmla="*/ 0 h 2279"/>
                <a:gd name="T4" fmla="*/ 500 w 1556"/>
                <a:gd name="T5" fmla="*/ 1861 h 2279"/>
                <a:gd name="T6" fmla="*/ 1555 w 1556"/>
                <a:gd name="T7" fmla="*/ 1861 h 2279"/>
                <a:gd name="T8" fmla="*/ 1555 w 1556"/>
                <a:gd name="T9" fmla="*/ 2278 h 2279"/>
                <a:gd name="T10" fmla="*/ 0 w 1556"/>
                <a:gd name="T11" fmla="*/ 2278 h 2279"/>
                <a:gd name="T12" fmla="*/ 0 w 1556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79">
                  <a:moveTo>
                    <a:pt x="0" y="0"/>
                  </a:moveTo>
                  <a:lnTo>
                    <a:pt x="500" y="0"/>
                  </a:lnTo>
                  <a:lnTo>
                    <a:pt x="500" y="1861"/>
                  </a:lnTo>
                  <a:lnTo>
                    <a:pt x="1555" y="1861"/>
                  </a:lnTo>
                  <a:lnTo>
                    <a:pt x="1555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gray">
            <a:xfrm>
              <a:off x="1712754" y="1440427"/>
              <a:ext cx="187213" cy="258394"/>
            </a:xfrm>
            <a:custGeom>
              <a:avLst/>
              <a:gdLst>
                <a:gd name="T0" fmla="*/ 0 w 1694"/>
                <a:gd name="T1" fmla="*/ 1833 h 2335"/>
                <a:gd name="T2" fmla="*/ 0 w 1694"/>
                <a:gd name="T3" fmla="*/ 1833 h 2335"/>
                <a:gd name="T4" fmla="*/ 389 w 1694"/>
                <a:gd name="T5" fmla="*/ 1611 h 2335"/>
                <a:gd name="T6" fmla="*/ 861 w 1694"/>
                <a:gd name="T7" fmla="*/ 1917 h 2335"/>
                <a:gd name="T8" fmla="*/ 1195 w 1694"/>
                <a:gd name="T9" fmla="*/ 1667 h 2335"/>
                <a:gd name="T10" fmla="*/ 833 w 1694"/>
                <a:gd name="T11" fmla="*/ 1361 h 2335"/>
                <a:gd name="T12" fmla="*/ 722 w 1694"/>
                <a:gd name="T13" fmla="*/ 1306 h 2335"/>
                <a:gd name="T14" fmla="*/ 139 w 1694"/>
                <a:gd name="T15" fmla="*/ 611 h 2335"/>
                <a:gd name="T16" fmla="*/ 861 w 1694"/>
                <a:gd name="T17" fmla="*/ 0 h 2335"/>
                <a:gd name="T18" fmla="*/ 1527 w 1694"/>
                <a:gd name="T19" fmla="*/ 361 h 2335"/>
                <a:gd name="T20" fmla="*/ 1166 w 1694"/>
                <a:gd name="T21" fmla="*/ 611 h 2335"/>
                <a:gd name="T22" fmla="*/ 861 w 1694"/>
                <a:gd name="T23" fmla="*/ 389 h 2335"/>
                <a:gd name="T24" fmla="*/ 611 w 1694"/>
                <a:gd name="T25" fmla="*/ 611 h 2335"/>
                <a:gd name="T26" fmla="*/ 916 w 1694"/>
                <a:gd name="T27" fmla="*/ 889 h 2335"/>
                <a:gd name="T28" fmla="*/ 1028 w 1694"/>
                <a:gd name="T29" fmla="*/ 944 h 2335"/>
                <a:gd name="T30" fmla="*/ 1693 w 1694"/>
                <a:gd name="T31" fmla="*/ 1667 h 2335"/>
                <a:gd name="T32" fmla="*/ 889 w 1694"/>
                <a:gd name="T33" fmla="*/ 2334 h 2335"/>
                <a:gd name="T34" fmla="*/ 0 w 1694"/>
                <a:gd name="T35" fmla="*/ 1833 h 2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94" h="2335">
                  <a:moveTo>
                    <a:pt x="0" y="1833"/>
                  </a:moveTo>
                  <a:lnTo>
                    <a:pt x="0" y="1833"/>
                  </a:lnTo>
                  <a:cubicBezTo>
                    <a:pt x="389" y="1611"/>
                    <a:pt x="389" y="1611"/>
                    <a:pt x="389" y="1611"/>
                  </a:cubicBezTo>
                  <a:cubicBezTo>
                    <a:pt x="500" y="1778"/>
                    <a:pt x="639" y="1917"/>
                    <a:pt x="861" y="1917"/>
                  </a:cubicBezTo>
                  <a:cubicBezTo>
                    <a:pt x="1055" y="1917"/>
                    <a:pt x="1195" y="1806"/>
                    <a:pt x="1195" y="1667"/>
                  </a:cubicBezTo>
                  <a:cubicBezTo>
                    <a:pt x="1195" y="1528"/>
                    <a:pt x="1055" y="1472"/>
                    <a:pt x="833" y="1361"/>
                  </a:cubicBezTo>
                  <a:cubicBezTo>
                    <a:pt x="722" y="1306"/>
                    <a:pt x="722" y="1306"/>
                    <a:pt x="722" y="1306"/>
                  </a:cubicBezTo>
                  <a:cubicBezTo>
                    <a:pt x="361" y="1167"/>
                    <a:pt x="139" y="1000"/>
                    <a:pt x="139" y="611"/>
                  </a:cubicBezTo>
                  <a:cubicBezTo>
                    <a:pt x="139" y="250"/>
                    <a:pt x="417" y="0"/>
                    <a:pt x="861" y="0"/>
                  </a:cubicBezTo>
                  <a:cubicBezTo>
                    <a:pt x="1166" y="0"/>
                    <a:pt x="1388" y="84"/>
                    <a:pt x="1527" y="361"/>
                  </a:cubicBezTo>
                  <a:cubicBezTo>
                    <a:pt x="1166" y="611"/>
                    <a:pt x="1166" y="611"/>
                    <a:pt x="1166" y="611"/>
                  </a:cubicBezTo>
                  <a:cubicBezTo>
                    <a:pt x="1084" y="445"/>
                    <a:pt x="1000" y="389"/>
                    <a:pt x="861" y="389"/>
                  </a:cubicBezTo>
                  <a:cubicBezTo>
                    <a:pt x="694" y="389"/>
                    <a:pt x="611" y="472"/>
                    <a:pt x="611" y="611"/>
                  </a:cubicBezTo>
                  <a:cubicBezTo>
                    <a:pt x="611" y="751"/>
                    <a:pt x="694" y="806"/>
                    <a:pt x="916" y="889"/>
                  </a:cubicBezTo>
                  <a:cubicBezTo>
                    <a:pt x="1028" y="944"/>
                    <a:pt x="1028" y="944"/>
                    <a:pt x="1028" y="944"/>
                  </a:cubicBezTo>
                  <a:cubicBezTo>
                    <a:pt x="1444" y="1111"/>
                    <a:pt x="1693" y="1278"/>
                    <a:pt x="1693" y="1667"/>
                  </a:cubicBezTo>
                  <a:cubicBezTo>
                    <a:pt x="1693" y="2084"/>
                    <a:pt x="1333" y="2334"/>
                    <a:pt x="889" y="2334"/>
                  </a:cubicBezTo>
                  <a:cubicBezTo>
                    <a:pt x="417" y="2334"/>
                    <a:pt x="139" y="2111"/>
                    <a:pt x="0" y="18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gray">
            <a:xfrm>
              <a:off x="1939944" y="1443352"/>
              <a:ext cx="178437" cy="252056"/>
            </a:xfrm>
            <a:custGeom>
              <a:avLst/>
              <a:gdLst>
                <a:gd name="T0" fmla="*/ 0 w 1613"/>
                <a:gd name="T1" fmla="*/ 0 h 2279"/>
                <a:gd name="T2" fmla="*/ 1556 w 1613"/>
                <a:gd name="T3" fmla="*/ 0 h 2279"/>
                <a:gd name="T4" fmla="*/ 1556 w 1613"/>
                <a:gd name="T5" fmla="*/ 389 h 2279"/>
                <a:gd name="T6" fmla="*/ 500 w 1613"/>
                <a:gd name="T7" fmla="*/ 389 h 2279"/>
                <a:gd name="T8" fmla="*/ 500 w 1613"/>
                <a:gd name="T9" fmla="*/ 916 h 2279"/>
                <a:gd name="T10" fmla="*/ 1444 w 1613"/>
                <a:gd name="T11" fmla="*/ 916 h 2279"/>
                <a:gd name="T12" fmla="*/ 1444 w 1613"/>
                <a:gd name="T13" fmla="*/ 1333 h 2279"/>
                <a:gd name="T14" fmla="*/ 500 w 1613"/>
                <a:gd name="T15" fmla="*/ 1333 h 2279"/>
                <a:gd name="T16" fmla="*/ 500 w 1613"/>
                <a:gd name="T17" fmla="*/ 1861 h 2279"/>
                <a:gd name="T18" fmla="*/ 1612 w 1613"/>
                <a:gd name="T19" fmla="*/ 1861 h 2279"/>
                <a:gd name="T20" fmla="*/ 1612 w 1613"/>
                <a:gd name="T21" fmla="*/ 2278 h 2279"/>
                <a:gd name="T22" fmla="*/ 0 w 1613"/>
                <a:gd name="T23" fmla="*/ 2278 h 2279"/>
                <a:gd name="T24" fmla="*/ 0 w 1613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3" h="2279">
                  <a:moveTo>
                    <a:pt x="0" y="0"/>
                  </a:moveTo>
                  <a:lnTo>
                    <a:pt x="1556" y="0"/>
                  </a:lnTo>
                  <a:lnTo>
                    <a:pt x="1556" y="389"/>
                  </a:lnTo>
                  <a:lnTo>
                    <a:pt x="500" y="389"/>
                  </a:lnTo>
                  <a:lnTo>
                    <a:pt x="500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500" y="1333"/>
                  </a:lnTo>
                  <a:lnTo>
                    <a:pt x="500" y="1861"/>
                  </a:lnTo>
                  <a:lnTo>
                    <a:pt x="1612" y="1861"/>
                  </a:lnTo>
                  <a:lnTo>
                    <a:pt x="1612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gray">
            <a:xfrm>
              <a:off x="2167135" y="1443352"/>
              <a:ext cx="177950" cy="252056"/>
            </a:xfrm>
            <a:custGeom>
              <a:avLst/>
              <a:gdLst>
                <a:gd name="T0" fmla="*/ 0 w 1611"/>
                <a:gd name="T1" fmla="*/ 0 h 2279"/>
                <a:gd name="T2" fmla="*/ 1583 w 1611"/>
                <a:gd name="T3" fmla="*/ 0 h 2279"/>
                <a:gd name="T4" fmla="*/ 1583 w 1611"/>
                <a:gd name="T5" fmla="*/ 389 h 2279"/>
                <a:gd name="T6" fmla="*/ 499 w 1611"/>
                <a:gd name="T7" fmla="*/ 389 h 2279"/>
                <a:gd name="T8" fmla="*/ 499 w 1611"/>
                <a:gd name="T9" fmla="*/ 916 h 2279"/>
                <a:gd name="T10" fmla="*/ 1444 w 1611"/>
                <a:gd name="T11" fmla="*/ 916 h 2279"/>
                <a:gd name="T12" fmla="*/ 1444 w 1611"/>
                <a:gd name="T13" fmla="*/ 1333 h 2279"/>
                <a:gd name="T14" fmla="*/ 499 w 1611"/>
                <a:gd name="T15" fmla="*/ 1333 h 2279"/>
                <a:gd name="T16" fmla="*/ 499 w 1611"/>
                <a:gd name="T17" fmla="*/ 1861 h 2279"/>
                <a:gd name="T18" fmla="*/ 1610 w 1611"/>
                <a:gd name="T19" fmla="*/ 1861 h 2279"/>
                <a:gd name="T20" fmla="*/ 1610 w 1611"/>
                <a:gd name="T21" fmla="*/ 2278 h 2279"/>
                <a:gd name="T22" fmla="*/ 0 w 1611"/>
                <a:gd name="T23" fmla="*/ 2278 h 2279"/>
                <a:gd name="T24" fmla="*/ 0 w 1611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1" h="2279">
                  <a:moveTo>
                    <a:pt x="0" y="0"/>
                  </a:moveTo>
                  <a:lnTo>
                    <a:pt x="1583" y="0"/>
                  </a:lnTo>
                  <a:lnTo>
                    <a:pt x="1583" y="389"/>
                  </a:lnTo>
                  <a:lnTo>
                    <a:pt x="499" y="389"/>
                  </a:lnTo>
                  <a:lnTo>
                    <a:pt x="499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499" y="1333"/>
                  </a:lnTo>
                  <a:lnTo>
                    <a:pt x="499" y="1861"/>
                  </a:lnTo>
                  <a:lnTo>
                    <a:pt x="1610" y="1861"/>
                  </a:lnTo>
                  <a:lnTo>
                    <a:pt x="1610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gray">
            <a:xfrm>
              <a:off x="2397738" y="1440427"/>
              <a:ext cx="212077" cy="254982"/>
            </a:xfrm>
            <a:custGeom>
              <a:avLst/>
              <a:gdLst>
                <a:gd name="T0" fmla="*/ 694 w 1918"/>
                <a:gd name="T1" fmla="*/ 1223 h 2307"/>
                <a:gd name="T2" fmla="*/ 694 w 1918"/>
                <a:gd name="T3" fmla="*/ 1223 h 2307"/>
                <a:gd name="T4" fmla="*/ 416 w 1918"/>
                <a:gd name="T5" fmla="*/ 917 h 2307"/>
                <a:gd name="T6" fmla="*/ 445 w 1918"/>
                <a:gd name="T7" fmla="*/ 1334 h 2307"/>
                <a:gd name="T8" fmla="*/ 445 w 1918"/>
                <a:gd name="T9" fmla="*/ 2306 h 2307"/>
                <a:gd name="T10" fmla="*/ 0 w 1918"/>
                <a:gd name="T11" fmla="*/ 2306 h 2307"/>
                <a:gd name="T12" fmla="*/ 0 w 1918"/>
                <a:gd name="T13" fmla="*/ 0 h 2307"/>
                <a:gd name="T14" fmla="*/ 28 w 1918"/>
                <a:gd name="T15" fmla="*/ 0 h 2307"/>
                <a:gd name="T16" fmla="*/ 1222 w 1918"/>
                <a:gd name="T17" fmla="*/ 1084 h 2307"/>
                <a:gd name="T18" fmla="*/ 1500 w 1918"/>
                <a:gd name="T19" fmla="*/ 1389 h 2307"/>
                <a:gd name="T20" fmla="*/ 1472 w 1918"/>
                <a:gd name="T21" fmla="*/ 973 h 2307"/>
                <a:gd name="T22" fmla="*/ 1472 w 1918"/>
                <a:gd name="T23" fmla="*/ 28 h 2307"/>
                <a:gd name="T24" fmla="*/ 1917 w 1918"/>
                <a:gd name="T25" fmla="*/ 28 h 2307"/>
                <a:gd name="T26" fmla="*/ 1917 w 1918"/>
                <a:gd name="T27" fmla="*/ 2306 h 2307"/>
                <a:gd name="T28" fmla="*/ 1889 w 1918"/>
                <a:gd name="T29" fmla="*/ 2306 h 2307"/>
                <a:gd name="T30" fmla="*/ 694 w 1918"/>
                <a:gd name="T31" fmla="*/ 122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8" h="2307">
                  <a:moveTo>
                    <a:pt x="694" y="1223"/>
                  </a:moveTo>
                  <a:lnTo>
                    <a:pt x="694" y="1223"/>
                  </a:lnTo>
                  <a:cubicBezTo>
                    <a:pt x="583" y="1139"/>
                    <a:pt x="416" y="917"/>
                    <a:pt x="416" y="917"/>
                  </a:cubicBezTo>
                  <a:cubicBezTo>
                    <a:pt x="416" y="917"/>
                    <a:pt x="445" y="1167"/>
                    <a:pt x="445" y="1334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22" y="1084"/>
                    <a:pt x="1222" y="1084"/>
                    <a:pt x="1222" y="1084"/>
                  </a:cubicBezTo>
                  <a:cubicBezTo>
                    <a:pt x="1334" y="1167"/>
                    <a:pt x="1500" y="1389"/>
                    <a:pt x="1500" y="1389"/>
                  </a:cubicBezTo>
                  <a:cubicBezTo>
                    <a:pt x="1500" y="1389"/>
                    <a:pt x="1472" y="1139"/>
                    <a:pt x="1472" y="973"/>
                  </a:cubicBezTo>
                  <a:cubicBezTo>
                    <a:pt x="1472" y="28"/>
                    <a:pt x="1472" y="28"/>
                    <a:pt x="1472" y="28"/>
                  </a:cubicBezTo>
                  <a:cubicBezTo>
                    <a:pt x="1917" y="28"/>
                    <a:pt x="1917" y="28"/>
                    <a:pt x="1917" y="28"/>
                  </a:cubicBezTo>
                  <a:cubicBezTo>
                    <a:pt x="1917" y="2306"/>
                    <a:pt x="1917" y="2306"/>
                    <a:pt x="1917" y="2306"/>
                  </a:cubicBezTo>
                  <a:cubicBezTo>
                    <a:pt x="1889" y="2306"/>
                    <a:pt x="1889" y="2306"/>
                    <a:pt x="1889" y="2306"/>
                  </a:cubicBezTo>
                  <a:lnTo>
                    <a:pt x="694" y="12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Freeform 8"/>
            <p:cNvSpPr>
              <a:spLocks noChangeArrowheads="1"/>
            </p:cNvSpPr>
            <p:nvPr/>
          </p:nvSpPr>
          <p:spPr bwMode="gray">
            <a:xfrm>
              <a:off x="1031183" y="1787553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2000 h 2307"/>
                <a:gd name="T12" fmla="*/ 584 w 2141"/>
                <a:gd name="T13" fmla="*/ 2000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611 h 2307"/>
                <a:gd name="T22" fmla="*/ 1334 w 2141"/>
                <a:gd name="T23" fmla="*/ 1611 h 2307"/>
                <a:gd name="T24" fmla="*/ 1195 w 2141"/>
                <a:gd name="T25" fmla="*/ 1250 h 2307"/>
                <a:gd name="T26" fmla="*/ 1056 w 2141"/>
                <a:gd name="T27" fmla="*/ 861 h 2307"/>
                <a:gd name="T28" fmla="*/ 918 w 2141"/>
                <a:gd name="T29" fmla="*/ 1250 h 2307"/>
                <a:gd name="T30" fmla="*/ 751 w 2141"/>
                <a:gd name="T31" fmla="*/ 1611 h 2307"/>
                <a:gd name="T32" fmla="*/ 1334 w 2141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2000"/>
                    <a:pt x="1501" y="2000"/>
                    <a:pt x="1501" y="2000"/>
                  </a:cubicBezTo>
                  <a:cubicBezTo>
                    <a:pt x="584" y="2000"/>
                    <a:pt x="584" y="2000"/>
                    <a:pt x="584" y="2000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611"/>
                  </a:moveTo>
                  <a:lnTo>
                    <a:pt x="1334" y="1611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1"/>
                    <a:pt x="1056" y="861"/>
                  </a:cubicBezTo>
                  <a:cubicBezTo>
                    <a:pt x="1029" y="861"/>
                    <a:pt x="973" y="1111"/>
                    <a:pt x="918" y="1250"/>
                  </a:cubicBezTo>
                  <a:cubicBezTo>
                    <a:pt x="751" y="1611"/>
                    <a:pt x="751" y="1611"/>
                    <a:pt x="751" y="1611"/>
                  </a:cubicBezTo>
                  <a:lnTo>
                    <a:pt x="1334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Freeform 9"/>
            <p:cNvSpPr>
              <a:spLocks noChangeArrowheads="1"/>
            </p:cNvSpPr>
            <p:nvPr/>
          </p:nvSpPr>
          <p:spPr bwMode="gray">
            <a:xfrm>
              <a:off x="1304689" y="1790478"/>
              <a:ext cx="172099" cy="252056"/>
            </a:xfrm>
            <a:custGeom>
              <a:avLst/>
              <a:gdLst>
                <a:gd name="T0" fmla="*/ 0 w 1557"/>
                <a:gd name="T1" fmla="*/ 0 h 2280"/>
                <a:gd name="T2" fmla="*/ 472 w 1557"/>
                <a:gd name="T3" fmla="*/ 0 h 2280"/>
                <a:gd name="T4" fmla="*/ 472 w 1557"/>
                <a:gd name="T5" fmla="*/ 1862 h 2280"/>
                <a:gd name="T6" fmla="*/ 1556 w 1557"/>
                <a:gd name="T7" fmla="*/ 1862 h 2280"/>
                <a:gd name="T8" fmla="*/ 1556 w 1557"/>
                <a:gd name="T9" fmla="*/ 2279 h 2280"/>
                <a:gd name="T10" fmla="*/ 0 w 1557"/>
                <a:gd name="T11" fmla="*/ 2279 h 2280"/>
                <a:gd name="T12" fmla="*/ 0 w 1557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80">
                  <a:moveTo>
                    <a:pt x="0" y="0"/>
                  </a:moveTo>
                  <a:lnTo>
                    <a:pt x="472" y="0"/>
                  </a:lnTo>
                  <a:lnTo>
                    <a:pt x="472" y="1862"/>
                  </a:lnTo>
                  <a:lnTo>
                    <a:pt x="1556" y="1862"/>
                  </a:lnTo>
                  <a:lnTo>
                    <a:pt x="1556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Freeform 10"/>
            <p:cNvSpPr>
              <a:spLocks noChangeArrowheads="1"/>
            </p:cNvSpPr>
            <p:nvPr/>
          </p:nvSpPr>
          <p:spPr bwMode="gray">
            <a:xfrm>
              <a:off x="1519203" y="1790478"/>
              <a:ext cx="172099" cy="252056"/>
            </a:xfrm>
            <a:custGeom>
              <a:avLst/>
              <a:gdLst>
                <a:gd name="T0" fmla="*/ 0 w 1556"/>
                <a:gd name="T1" fmla="*/ 0 h 2280"/>
                <a:gd name="T2" fmla="*/ 500 w 1556"/>
                <a:gd name="T3" fmla="*/ 0 h 2280"/>
                <a:gd name="T4" fmla="*/ 500 w 1556"/>
                <a:gd name="T5" fmla="*/ 1862 h 2280"/>
                <a:gd name="T6" fmla="*/ 1555 w 1556"/>
                <a:gd name="T7" fmla="*/ 1862 h 2280"/>
                <a:gd name="T8" fmla="*/ 1555 w 1556"/>
                <a:gd name="T9" fmla="*/ 2279 h 2280"/>
                <a:gd name="T10" fmla="*/ 0 w 1556"/>
                <a:gd name="T11" fmla="*/ 2279 h 2280"/>
                <a:gd name="T12" fmla="*/ 0 w 1556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80">
                  <a:moveTo>
                    <a:pt x="0" y="0"/>
                  </a:moveTo>
                  <a:lnTo>
                    <a:pt x="500" y="0"/>
                  </a:lnTo>
                  <a:lnTo>
                    <a:pt x="500" y="1862"/>
                  </a:lnTo>
                  <a:lnTo>
                    <a:pt x="1555" y="1862"/>
                  </a:lnTo>
                  <a:lnTo>
                    <a:pt x="1555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Freeform 11"/>
            <p:cNvSpPr>
              <a:spLocks noChangeArrowheads="1"/>
            </p:cNvSpPr>
            <p:nvPr/>
          </p:nvSpPr>
          <p:spPr bwMode="gray">
            <a:xfrm>
              <a:off x="1734693" y="1790478"/>
              <a:ext cx="55091" cy="252056"/>
            </a:xfrm>
            <a:custGeom>
              <a:avLst/>
              <a:gdLst>
                <a:gd name="T0" fmla="*/ 0 w 500"/>
                <a:gd name="T1" fmla="*/ 0 h 2280"/>
                <a:gd name="T2" fmla="*/ 499 w 500"/>
                <a:gd name="T3" fmla="*/ 0 h 2280"/>
                <a:gd name="T4" fmla="*/ 499 w 500"/>
                <a:gd name="T5" fmla="*/ 2279 h 2280"/>
                <a:gd name="T6" fmla="*/ 0 w 500"/>
                <a:gd name="T7" fmla="*/ 2279 h 2280"/>
                <a:gd name="T8" fmla="*/ 0 w 500"/>
                <a:gd name="T9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2280">
                  <a:moveTo>
                    <a:pt x="0" y="0"/>
                  </a:moveTo>
                  <a:lnTo>
                    <a:pt x="499" y="0"/>
                  </a:lnTo>
                  <a:lnTo>
                    <a:pt x="499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Freeform 12"/>
            <p:cNvSpPr>
              <a:spLocks noChangeArrowheads="1"/>
            </p:cNvSpPr>
            <p:nvPr/>
          </p:nvSpPr>
          <p:spPr bwMode="gray">
            <a:xfrm>
              <a:off x="1826349" y="1787553"/>
              <a:ext cx="236453" cy="254982"/>
            </a:xfrm>
            <a:custGeom>
              <a:avLst/>
              <a:gdLst>
                <a:gd name="T0" fmla="*/ 1026 w 2138"/>
                <a:gd name="T1" fmla="*/ 0 h 2307"/>
                <a:gd name="T2" fmla="*/ 1026 w 2138"/>
                <a:gd name="T3" fmla="*/ 0 h 2307"/>
                <a:gd name="T4" fmla="*/ 1082 w 2138"/>
                <a:gd name="T5" fmla="*/ 0 h 2307"/>
                <a:gd name="T6" fmla="*/ 2137 w 2138"/>
                <a:gd name="T7" fmla="*/ 2306 h 2307"/>
                <a:gd name="T8" fmla="*/ 1638 w 2138"/>
                <a:gd name="T9" fmla="*/ 2306 h 2307"/>
                <a:gd name="T10" fmla="*/ 1499 w 2138"/>
                <a:gd name="T11" fmla="*/ 2000 h 2307"/>
                <a:gd name="T12" fmla="*/ 582 w 2138"/>
                <a:gd name="T13" fmla="*/ 2000 h 2307"/>
                <a:gd name="T14" fmla="*/ 472 w 2138"/>
                <a:gd name="T15" fmla="*/ 2306 h 2307"/>
                <a:gd name="T16" fmla="*/ 0 w 2138"/>
                <a:gd name="T17" fmla="*/ 2306 h 2307"/>
                <a:gd name="T18" fmla="*/ 1026 w 2138"/>
                <a:gd name="T19" fmla="*/ 0 h 2307"/>
                <a:gd name="T20" fmla="*/ 1332 w 2138"/>
                <a:gd name="T21" fmla="*/ 1611 h 2307"/>
                <a:gd name="T22" fmla="*/ 1332 w 2138"/>
                <a:gd name="T23" fmla="*/ 1611 h 2307"/>
                <a:gd name="T24" fmla="*/ 1193 w 2138"/>
                <a:gd name="T25" fmla="*/ 1250 h 2307"/>
                <a:gd name="T26" fmla="*/ 1055 w 2138"/>
                <a:gd name="T27" fmla="*/ 861 h 2307"/>
                <a:gd name="T28" fmla="*/ 915 w 2138"/>
                <a:gd name="T29" fmla="*/ 1250 h 2307"/>
                <a:gd name="T30" fmla="*/ 749 w 2138"/>
                <a:gd name="T31" fmla="*/ 1611 h 2307"/>
                <a:gd name="T32" fmla="*/ 1332 w 2138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8" h="2307">
                  <a:moveTo>
                    <a:pt x="1026" y="0"/>
                  </a:moveTo>
                  <a:lnTo>
                    <a:pt x="1026" y="0"/>
                  </a:lnTo>
                  <a:cubicBezTo>
                    <a:pt x="1082" y="0"/>
                    <a:pt x="1082" y="0"/>
                    <a:pt x="1082" y="0"/>
                  </a:cubicBezTo>
                  <a:cubicBezTo>
                    <a:pt x="2137" y="2306"/>
                    <a:pt x="2137" y="2306"/>
                    <a:pt x="2137" y="2306"/>
                  </a:cubicBezTo>
                  <a:cubicBezTo>
                    <a:pt x="1638" y="2306"/>
                    <a:pt x="1638" y="2306"/>
                    <a:pt x="1638" y="2306"/>
                  </a:cubicBezTo>
                  <a:cubicBezTo>
                    <a:pt x="1499" y="2000"/>
                    <a:pt x="1499" y="2000"/>
                    <a:pt x="1499" y="2000"/>
                  </a:cubicBezTo>
                  <a:cubicBezTo>
                    <a:pt x="582" y="2000"/>
                    <a:pt x="582" y="2000"/>
                    <a:pt x="582" y="2000"/>
                  </a:cubicBezTo>
                  <a:cubicBezTo>
                    <a:pt x="472" y="2306"/>
                    <a:pt x="472" y="2306"/>
                    <a:pt x="472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6" y="0"/>
                  </a:lnTo>
                  <a:close/>
                  <a:moveTo>
                    <a:pt x="1332" y="1611"/>
                  </a:moveTo>
                  <a:lnTo>
                    <a:pt x="1332" y="1611"/>
                  </a:lnTo>
                  <a:cubicBezTo>
                    <a:pt x="1193" y="1250"/>
                    <a:pt x="1193" y="1250"/>
                    <a:pt x="1193" y="1250"/>
                  </a:cubicBezTo>
                  <a:cubicBezTo>
                    <a:pt x="1110" y="1111"/>
                    <a:pt x="1055" y="861"/>
                    <a:pt x="1055" y="861"/>
                  </a:cubicBezTo>
                  <a:cubicBezTo>
                    <a:pt x="1026" y="861"/>
                    <a:pt x="971" y="1111"/>
                    <a:pt x="915" y="1250"/>
                  </a:cubicBezTo>
                  <a:cubicBezTo>
                    <a:pt x="749" y="1611"/>
                    <a:pt x="749" y="1611"/>
                    <a:pt x="749" y="1611"/>
                  </a:cubicBezTo>
                  <a:lnTo>
                    <a:pt x="1332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13"/>
            <p:cNvSpPr>
              <a:spLocks noChangeArrowheads="1"/>
            </p:cNvSpPr>
            <p:nvPr/>
          </p:nvSpPr>
          <p:spPr bwMode="gray">
            <a:xfrm>
              <a:off x="2099855" y="1787553"/>
              <a:ext cx="215002" cy="257907"/>
            </a:xfrm>
            <a:custGeom>
              <a:avLst/>
              <a:gdLst>
                <a:gd name="T0" fmla="*/ 695 w 1946"/>
                <a:gd name="T1" fmla="*/ 1250 h 2334"/>
                <a:gd name="T2" fmla="*/ 695 w 1946"/>
                <a:gd name="T3" fmla="*/ 1250 h 2334"/>
                <a:gd name="T4" fmla="*/ 417 w 1946"/>
                <a:gd name="T5" fmla="*/ 945 h 2334"/>
                <a:gd name="T6" fmla="*/ 445 w 1946"/>
                <a:gd name="T7" fmla="*/ 1333 h 2334"/>
                <a:gd name="T8" fmla="*/ 445 w 1946"/>
                <a:gd name="T9" fmla="*/ 2306 h 2334"/>
                <a:gd name="T10" fmla="*/ 0 w 1946"/>
                <a:gd name="T11" fmla="*/ 2306 h 2334"/>
                <a:gd name="T12" fmla="*/ 0 w 1946"/>
                <a:gd name="T13" fmla="*/ 0 h 2334"/>
                <a:gd name="T14" fmla="*/ 56 w 1946"/>
                <a:gd name="T15" fmla="*/ 0 h 2334"/>
                <a:gd name="T16" fmla="*/ 1223 w 1946"/>
                <a:gd name="T17" fmla="*/ 1083 h 2334"/>
                <a:gd name="T18" fmla="*/ 1501 w 1946"/>
                <a:gd name="T19" fmla="*/ 1389 h 2334"/>
                <a:gd name="T20" fmla="*/ 1473 w 1946"/>
                <a:gd name="T21" fmla="*/ 972 h 2334"/>
                <a:gd name="T22" fmla="*/ 1473 w 1946"/>
                <a:gd name="T23" fmla="*/ 27 h 2334"/>
                <a:gd name="T24" fmla="*/ 1945 w 1946"/>
                <a:gd name="T25" fmla="*/ 27 h 2334"/>
                <a:gd name="T26" fmla="*/ 1945 w 1946"/>
                <a:gd name="T27" fmla="*/ 2333 h 2334"/>
                <a:gd name="T28" fmla="*/ 1889 w 1946"/>
                <a:gd name="T29" fmla="*/ 2333 h 2334"/>
                <a:gd name="T30" fmla="*/ 695 w 1946"/>
                <a:gd name="T31" fmla="*/ 1250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6" h="2334">
                  <a:moveTo>
                    <a:pt x="695" y="1250"/>
                  </a:moveTo>
                  <a:lnTo>
                    <a:pt x="695" y="1250"/>
                  </a:lnTo>
                  <a:cubicBezTo>
                    <a:pt x="584" y="1138"/>
                    <a:pt x="417" y="945"/>
                    <a:pt x="417" y="945"/>
                  </a:cubicBezTo>
                  <a:cubicBezTo>
                    <a:pt x="417" y="945"/>
                    <a:pt x="445" y="1194"/>
                    <a:pt x="445" y="1333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223" y="1083"/>
                    <a:pt x="1223" y="1083"/>
                    <a:pt x="1223" y="1083"/>
                  </a:cubicBezTo>
                  <a:cubicBezTo>
                    <a:pt x="1362" y="1194"/>
                    <a:pt x="1501" y="1389"/>
                    <a:pt x="1501" y="1389"/>
                  </a:cubicBezTo>
                  <a:cubicBezTo>
                    <a:pt x="1501" y="1389"/>
                    <a:pt x="1473" y="1138"/>
                    <a:pt x="1473" y="972"/>
                  </a:cubicBezTo>
                  <a:cubicBezTo>
                    <a:pt x="1473" y="27"/>
                    <a:pt x="1473" y="27"/>
                    <a:pt x="1473" y="27"/>
                  </a:cubicBezTo>
                  <a:cubicBezTo>
                    <a:pt x="1945" y="27"/>
                    <a:pt x="1945" y="27"/>
                    <a:pt x="1945" y="27"/>
                  </a:cubicBezTo>
                  <a:cubicBezTo>
                    <a:pt x="1945" y="2333"/>
                    <a:pt x="1945" y="2333"/>
                    <a:pt x="1945" y="2333"/>
                  </a:cubicBezTo>
                  <a:cubicBezTo>
                    <a:pt x="1889" y="2333"/>
                    <a:pt x="1889" y="2333"/>
                    <a:pt x="1889" y="2333"/>
                  </a:cubicBezTo>
                  <a:lnTo>
                    <a:pt x="695" y="12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14"/>
            <p:cNvSpPr>
              <a:spLocks noChangeArrowheads="1"/>
            </p:cNvSpPr>
            <p:nvPr/>
          </p:nvSpPr>
          <p:spPr bwMode="gray">
            <a:xfrm>
              <a:off x="2360686" y="1787553"/>
              <a:ext cx="242792" cy="257907"/>
            </a:xfrm>
            <a:custGeom>
              <a:avLst/>
              <a:gdLst>
                <a:gd name="T0" fmla="*/ 0 w 2195"/>
                <a:gd name="T1" fmla="*/ 1167 h 2334"/>
                <a:gd name="T2" fmla="*/ 0 w 2195"/>
                <a:gd name="T3" fmla="*/ 1167 h 2334"/>
                <a:gd name="T4" fmla="*/ 1194 w 2195"/>
                <a:gd name="T5" fmla="*/ 0 h 2334"/>
                <a:gd name="T6" fmla="*/ 2139 w 2195"/>
                <a:gd name="T7" fmla="*/ 472 h 2334"/>
                <a:gd name="T8" fmla="*/ 1778 w 2195"/>
                <a:gd name="T9" fmla="*/ 723 h 2334"/>
                <a:gd name="T10" fmla="*/ 1194 w 2195"/>
                <a:gd name="T11" fmla="*/ 417 h 2334"/>
                <a:gd name="T12" fmla="*/ 500 w 2195"/>
                <a:gd name="T13" fmla="*/ 1167 h 2334"/>
                <a:gd name="T14" fmla="*/ 1194 w 2195"/>
                <a:gd name="T15" fmla="*/ 1916 h 2334"/>
                <a:gd name="T16" fmla="*/ 1805 w 2195"/>
                <a:gd name="T17" fmla="*/ 1583 h 2334"/>
                <a:gd name="T18" fmla="*/ 2194 w 2195"/>
                <a:gd name="T19" fmla="*/ 1833 h 2334"/>
                <a:gd name="T20" fmla="*/ 1194 w 2195"/>
                <a:gd name="T21" fmla="*/ 2333 h 2334"/>
                <a:gd name="T22" fmla="*/ 0 w 2195"/>
                <a:gd name="T23" fmla="*/ 1167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5" h="2334">
                  <a:moveTo>
                    <a:pt x="0" y="1167"/>
                  </a:moveTo>
                  <a:lnTo>
                    <a:pt x="0" y="1167"/>
                  </a:lnTo>
                  <a:cubicBezTo>
                    <a:pt x="0" y="500"/>
                    <a:pt x="527" y="0"/>
                    <a:pt x="1194" y="0"/>
                  </a:cubicBezTo>
                  <a:cubicBezTo>
                    <a:pt x="1638" y="0"/>
                    <a:pt x="1944" y="139"/>
                    <a:pt x="2139" y="472"/>
                  </a:cubicBezTo>
                  <a:cubicBezTo>
                    <a:pt x="1778" y="723"/>
                    <a:pt x="1778" y="723"/>
                    <a:pt x="1778" y="723"/>
                  </a:cubicBezTo>
                  <a:cubicBezTo>
                    <a:pt x="1667" y="555"/>
                    <a:pt x="1472" y="417"/>
                    <a:pt x="1194" y="417"/>
                  </a:cubicBezTo>
                  <a:cubicBezTo>
                    <a:pt x="778" y="417"/>
                    <a:pt x="500" y="750"/>
                    <a:pt x="500" y="1167"/>
                  </a:cubicBezTo>
                  <a:cubicBezTo>
                    <a:pt x="500" y="1583"/>
                    <a:pt x="778" y="1916"/>
                    <a:pt x="1194" y="1916"/>
                  </a:cubicBezTo>
                  <a:cubicBezTo>
                    <a:pt x="1499" y="1916"/>
                    <a:pt x="1667" y="1778"/>
                    <a:pt x="1805" y="1583"/>
                  </a:cubicBezTo>
                  <a:cubicBezTo>
                    <a:pt x="2194" y="1833"/>
                    <a:pt x="2194" y="1833"/>
                    <a:pt x="2194" y="1833"/>
                  </a:cubicBezTo>
                  <a:cubicBezTo>
                    <a:pt x="1971" y="2138"/>
                    <a:pt x="1667" y="2333"/>
                    <a:pt x="1194" y="2333"/>
                  </a:cubicBezTo>
                  <a:cubicBezTo>
                    <a:pt x="527" y="2333"/>
                    <a:pt x="0" y="1833"/>
                    <a:pt x="0" y="116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15"/>
            <p:cNvSpPr>
              <a:spLocks noChangeArrowheads="1"/>
            </p:cNvSpPr>
            <p:nvPr/>
          </p:nvSpPr>
          <p:spPr bwMode="gray">
            <a:xfrm>
              <a:off x="2643455" y="1790478"/>
              <a:ext cx="178437" cy="252056"/>
            </a:xfrm>
            <a:custGeom>
              <a:avLst/>
              <a:gdLst>
                <a:gd name="T0" fmla="*/ 0 w 1612"/>
                <a:gd name="T1" fmla="*/ 0 h 2280"/>
                <a:gd name="T2" fmla="*/ 1556 w 1612"/>
                <a:gd name="T3" fmla="*/ 0 h 2280"/>
                <a:gd name="T4" fmla="*/ 1556 w 1612"/>
                <a:gd name="T5" fmla="*/ 417 h 2280"/>
                <a:gd name="T6" fmla="*/ 472 w 1612"/>
                <a:gd name="T7" fmla="*/ 417 h 2280"/>
                <a:gd name="T8" fmla="*/ 472 w 1612"/>
                <a:gd name="T9" fmla="*/ 918 h 2280"/>
                <a:gd name="T10" fmla="*/ 1416 w 1612"/>
                <a:gd name="T11" fmla="*/ 918 h 2280"/>
                <a:gd name="T12" fmla="*/ 1416 w 1612"/>
                <a:gd name="T13" fmla="*/ 1334 h 2280"/>
                <a:gd name="T14" fmla="*/ 472 w 1612"/>
                <a:gd name="T15" fmla="*/ 1334 h 2280"/>
                <a:gd name="T16" fmla="*/ 472 w 1612"/>
                <a:gd name="T17" fmla="*/ 1862 h 2280"/>
                <a:gd name="T18" fmla="*/ 1611 w 1612"/>
                <a:gd name="T19" fmla="*/ 1862 h 2280"/>
                <a:gd name="T20" fmla="*/ 1611 w 1612"/>
                <a:gd name="T21" fmla="*/ 2279 h 2280"/>
                <a:gd name="T22" fmla="*/ 0 w 1612"/>
                <a:gd name="T23" fmla="*/ 2279 h 2280"/>
                <a:gd name="T24" fmla="*/ 0 w 1612"/>
                <a:gd name="T25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2" h="2280">
                  <a:moveTo>
                    <a:pt x="0" y="0"/>
                  </a:moveTo>
                  <a:lnTo>
                    <a:pt x="1556" y="0"/>
                  </a:lnTo>
                  <a:lnTo>
                    <a:pt x="1556" y="417"/>
                  </a:lnTo>
                  <a:lnTo>
                    <a:pt x="472" y="417"/>
                  </a:lnTo>
                  <a:lnTo>
                    <a:pt x="472" y="918"/>
                  </a:lnTo>
                  <a:lnTo>
                    <a:pt x="1416" y="918"/>
                  </a:lnTo>
                  <a:lnTo>
                    <a:pt x="1416" y="1334"/>
                  </a:lnTo>
                  <a:lnTo>
                    <a:pt x="472" y="1334"/>
                  </a:lnTo>
                  <a:lnTo>
                    <a:pt x="472" y="1862"/>
                  </a:lnTo>
                  <a:lnTo>
                    <a:pt x="1611" y="1862"/>
                  </a:lnTo>
                  <a:lnTo>
                    <a:pt x="1611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16"/>
            <p:cNvSpPr>
              <a:spLocks noChangeArrowheads="1"/>
            </p:cNvSpPr>
            <p:nvPr/>
          </p:nvSpPr>
          <p:spPr bwMode="gray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17"/>
            <p:cNvSpPr>
              <a:spLocks noChangeArrowheads="1"/>
            </p:cNvSpPr>
            <p:nvPr/>
          </p:nvSpPr>
          <p:spPr bwMode="gray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Freeform 18"/>
            <p:cNvSpPr>
              <a:spLocks noChangeArrowheads="1"/>
            </p:cNvSpPr>
            <p:nvPr/>
          </p:nvSpPr>
          <p:spPr bwMode="gray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Freeform 19"/>
            <p:cNvSpPr>
              <a:spLocks noChangeArrowheads="1"/>
            </p:cNvSpPr>
            <p:nvPr/>
          </p:nvSpPr>
          <p:spPr bwMode="gray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Freeform 20"/>
            <p:cNvSpPr>
              <a:spLocks noChangeArrowheads="1"/>
            </p:cNvSpPr>
            <p:nvPr/>
          </p:nvSpPr>
          <p:spPr bwMode="gray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Freeform 21"/>
            <p:cNvSpPr>
              <a:spLocks noChangeArrowheads="1"/>
            </p:cNvSpPr>
            <p:nvPr/>
          </p:nvSpPr>
          <p:spPr bwMode="gray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Freeform 22"/>
            <p:cNvSpPr>
              <a:spLocks noChangeArrowheads="1"/>
            </p:cNvSpPr>
            <p:nvPr/>
          </p:nvSpPr>
          <p:spPr bwMode="gray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Freeform 23"/>
            <p:cNvSpPr>
              <a:spLocks noChangeArrowheads="1"/>
            </p:cNvSpPr>
            <p:nvPr/>
          </p:nvSpPr>
          <p:spPr bwMode="gray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24"/>
            <p:cNvSpPr>
              <a:spLocks noChangeArrowheads="1"/>
            </p:cNvSpPr>
            <p:nvPr/>
          </p:nvSpPr>
          <p:spPr bwMode="gray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Freeform 25"/>
            <p:cNvSpPr>
              <a:spLocks noChangeArrowheads="1"/>
            </p:cNvSpPr>
            <p:nvPr/>
          </p:nvSpPr>
          <p:spPr bwMode="gray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Freeform 26"/>
            <p:cNvSpPr>
              <a:spLocks noChangeArrowheads="1"/>
            </p:cNvSpPr>
            <p:nvPr/>
          </p:nvSpPr>
          <p:spPr bwMode="gray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Freeform 27"/>
            <p:cNvSpPr>
              <a:spLocks noChangeArrowheads="1"/>
            </p:cNvSpPr>
            <p:nvPr/>
          </p:nvSpPr>
          <p:spPr bwMode="gray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9" name="Freeform 5"/>
          <p:cNvSpPr>
            <a:spLocks/>
          </p:cNvSpPr>
          <p:nvPr userDrawn="1"/>
        </p:nvSpPr>
        <p:spPr bwMode="gray">
          <a:xfrm>
            <a:off x="5881688" y="-3175"/>
            <a:ext cx="6067425" cy="5497513"/>
          </a:xfrm>
          <a:custGeom>
            <a:avLst/>
            <a:gdLst>
              <a:gd name="T0" fmla="*/ 1002 w 1922"/>
              <a:gd name="T1" fmla="*/ 0 h 1741"/>
              <a:gd name="T2" fmla="*/ 1002 w 1922"/>
              <a:gd name="T3" fmla="*/ 0 h 1741"/>
              <a:gd name="T4" fmla="*/ 0 w 1922"/>
              <a:gd name="T5" fmla="*/ 1741 h 1741"/>
              <a:gd name="T6" fmla="*/ 1636 w 1922"/>
              <a:gd name="T7" fmla="*/ 796 h 1741"/>
              <a:gd name="T8" fmla="*/ 1922 w 1922"/>
              <a:gd name="T9" fmla="*/ 485 h 1741"/>
              <a:gd name="T10" fmla="*/ 1077 w 1922"/>
              <a:gd name="T11" fmla="*/ 0 h 1741"/>
              <a:gd name="T12" fmla="*/ 1002 w 1922"/>
              <a:gd name="T13" fmla="*/ 0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22" h="1741">
                <a:moveTo>
                  <a:pt x="1002" y="0"/>
                </a:moveTo>
                <a:cubicBezTo>
                  <a:pt x="1002" y="0"/>
                  <a:pt x="1002" y="0"/>
                  <a:pt x="1002" y="0"/>
                </a:cubicBezTo>
                <a:cubicBezTo>
                  <a:pt x="0" y="1741"/>
                  <a:pt x="0" y="1741"/>
                  <a:pt x="0" y="1741"/>
                </a:cubicBezTo>
                <a:cubicBezTo>
                  <a:pt x="1636" y="796"/>
                  <a:pt x="1636" y="796"/>
                  <a:pt x="1636" y="796"/>
                </a:cubicBezTo>
                <a:cubicBezTo>
                  <a:pt x="1744" y="717"/>
                  <a:pt x="1839" y="610"/>
                  <a:pt x="1922" y="485"/>
                </a:cubicBezTo>
                <a:cubicBezTo>
                  <a:pt x="1077" y="0"/>
                  <a:pt x="1077" y="0"/>
                  <a:pt x="1077" y="0"/>
                </a:cubicBezTo>
                <a:cubicBezTo>
                  <a:pt x="1002" y="0"/>
                  <a:pt x="1002" y="0"/>
                  <a:pt x="1002" y="0"/>
                </a:cubicBezTo>
              </a:path>
            </a:pathLst>
          </a:custGeom>
          <a:solidFill>
            <a:srgbClr val="23BD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/>
          <p:cNvSpPr>
            <a:spLocks/>
          </p:cNvSpPr>
          <p:nvPr userDrawn="1"/>
        </p:nvSpPr>
        <p:spPr bwMode="gray">
          <a:xfrm>
            <a:off x="5594350" y="-3175"/>
            <a:ext cx="3084513" cy="5338763"/>
          </a:xfrm>
          <a:custGeom>
            <a:avLst/>
            <a:gdLst>
              <a:gd name="T0" fmla="*/ 0 w 1943"/>
              <a:gd name="T1" fmla="*/ 0 h 3363"/>
              <a:gd name="T2" fmla="*/ 0 w 1943"/>
              <a:gd name="T3" fmla="*/ 3363 h 3363"/>
              <a:gd name="T4" fmla="*/ 1943 w 1943"/>
              <a:gd name="T5" fmla="*/ 0 h 3363"/>
              <a:gd name="T6" fmla="*/ 0 w 1943"/>
              <a:gd name="T7" fmla="*/ 0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3" h="3363">
                <a:moveTo>
                  <a:pt x="0" y="0"/>
                </a:moveTo>
                <a:lnTo>
                  <a:pt x="0" y="3363"/>
                </a:lnTo>
                <a:lnTo>
                  <a:pt x="1943" y="0"/>
                </a:lnTo>
                <a:lnTo>
                  <a:pt x="0" y="0"/>
                </a:lnTo>
                <a:close/>
              </a:path>
            </a:pathLst>
          </a:custGeom>
          <a:solidFill>
            <a:srgbClr val="0C5B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gray">
          <a:xfrm>
            <a:off x="5594350" y="-3175"/>
            <a:ext cx="3084513" cy="5338763"/>
          </a:xfrm>
          <a:custGeom>
            <a:avLst/>
            <a:gdLst>
              <a:gd name="T0" fmla="*/ 0 w 1943"/>
              <a:gd name="T1" fmla="*/ 0 h 3363"/>
              <a:gd name="T2" fmla="*/ 0 w 1943"/>
              <a:gd name="T3" fmla="*/ 3363 h 3363"/>
              <a:gd name="T4" fmla="*/ 1943 w 1943"/>
              <a:gd name="T5" fmla="*/ 0 h 3363"/>
              <a:gd name="T6" fmla="*/ 0 w 1943"/>
              <a:gd name="T7" fmla="*/ 0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3" h="3363">
                <a:moveTo>
                  <a:pt x="0" y="0"/>
                </a:moveTo>
                <a:lnTo>
                  <a:pt x="0" y="3363"/>
                </a:lnTo>
                <a:lnTo>
                  <a:pt x="1943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8"/>
          <p:cNvSpPr>
            <a:spLocks/>
          </p:cNvSpPr>
          <p:nvPr userDrawn="1"/>
        </p:nvSpPr>
        <p:spPr bwMode="gray">
          <a:xfrm>
            <a:off x="6210300" y="2863850"/>
            <a:ext cx="5978525" cy="3179763"/>
          </a:xfrm>
          <a:custGeom>
            <a:avLst/>
            <a:gdLst>
              <a:gd name="T0" fmla="*/ 1554 w 1894"/>
              <a:gd name="T1" fmla="*/ 116 h 1007"/>
              <a:gd name="T2" fmla="*/ 0 w 1894"/>
              <a:gd name="T3" fmla="*/ 1007 h 1007"/>
              <a:gd name="T4" fmla="*/ 1894 w 1894"/>
              <a:gd name="T5" fmla="*/ 1007 h 1007"/>
              <a:gd name="T6" fmla="*/ 1894 w 1894"/>
              <a:gd name="T7" fmla="*/ 0 h 1007"/>
              <a:gd name="T8" fmla="*/ 1554 w 1894"/>
              <a:gd name="T9" fmla="*/ 116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4" h="1007">
                <a:moveTo>
                  <a:pt x="1554" y="116"/>
                </a:moveTo>
                <a:cubicBezTo>
                  <a:pt x="0" y="1007"/>
                  <a:pt x="0" y="1007"/>
                  <a:pt x="0" y="1007"/>
                </a:cubicBezTo>
                <a:cubicBezTo>
                  <a:pt x="1361" y="1007"/>
                  <a:pt x="1771" y="1007"/>
                  <a:pt x="1894" y="1007"/>
                </a:cubicBezTo>
                <a:cubicBezTo>
                  <a:pt x="1894" y="0"/>
                  <a:pt x="1894" y="0"/>
                  <a:pt x="1894" y="0"/>
                </a:cubicBezTo>
                <a:cubicBezTo>
                  <a:pt x="1766" y="23"/>
                  <a:pt x="1648" y="62"/>
                  <a:pt x="1554" y="116"/>
                </a:cubicBezTo>
                <a:close/>
              </a:path>
            </a:pathLst>
          </a:custGeom>
          <a:solidFill>
            <a:srgbClr val="0D87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9"/>
          <p:cNvSpPr>
            <a:spLocks/>
          </p:cNvSpPr>
          <p:nvPr userDrawn="1"/>
        </p:nvSpPr>
        <p:spPr bwMode="gray">
          <a:xfrm>
            <a:off x="10550525" y="-3175"/>
            <a:ext cx="1638300" cy="941388"/>
          </a:xfrm>
          <a:custGeom>
            <a:avLst/>
            <a:gdLst>
              <a:gd name="T0" fmla="*/ 0 w 519"/>
              <a:gd name="T1" fmla="*/ 0 h 298"/>
              <a:gd name="T2" fmla="*/ 519 w 519"/>
              <a:gd name="T3" fmla="*/ 298 h 298"/>
              <a:gd name="T4" fmla="*/ 519 w 519"/>
              <a:gd name="T5" fmla="*/ 0 h 298"/>
              <a:gd name="T6" fmla="*/ 0 w 519"/>
              <a:gd name="T7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9" h="298">
                <a:moveTo>
                  <a:pt x="0" y="0"/>
                </a:moveTo>
                <a:cubicBezTo>
                  <a:pt x="353" y="203"/>
                  <a:pt x="476" y="273"/>
                  <a:pt x="519" y="298"/>
                </a:cubicBezTo>
                <a:cubicBezTo>
                  <a:pt x="519" y="0"/>
                  <a:pt x="519" y="0"/>
                  <a:pt x="519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8DCF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gray">
          <a:xfrm>
            <a:off x="6194425" y="6375400"/>
            <a:ext cx="5994400" cy="482600"/>
          </a:xfrm>
          <a:custGeom>
            <a:avLst/>
            <a:gdLst>
              <a:gd name="T0" fmla="*/ 0 w 3776"/>
              <a:gd name="T1" fmla="*/ 0 h 304"/>
              <a:gd name="T2" fmla="*/ 537 w 3776"/>
              <a:gd name="T3" fmla="*/ 304 h 304"/>
              <a:gd name="T4" fmla="*/ 3776 w 3776"/>
              <a:gd name="T5" fmla="*/ 304 h 304"/>
              <a:gd name="T6" fmla="*/ 3776 w 3776"/>
              <a:gd name="T7" fmla="*/ 0 h 304"/>
              <a:gd name="T8" fmla="*/ 0 w 3776"/>
              <a:gd name="T9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6" h="304">
                <a:moveTo>
                  <a:pt x="0" y="0"/>
                </a:moveTo>
                <a:lnTo>
                  <a:pt x="537" y="304"/>
                </a:lnTo>
                <a:lnTo>
                  <a:pt x="3776" y="304"/>
                </a:lnTo>
                <a:lnTo>
                  <a:pt x="37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C5B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651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91920" y="4236065"/>
            <a:ext cx="6574617" cy="707886"/>
          </a:xfrm>
        </p:spPr>
        <p:txBody>
          <a:bodyPr wrap="square" tIns="45720" bIns="45720">
            <a:sp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This is where more information about how to contact </a:t>
            </a:r>
            <a:r>
              <a:rPr lang="en-US" dirty="0" err="1" smtClean="0"/>
              <a:t>AllSeen</a:t>
            </a:r>
            <a:r>
              <a:rPr lang="en-US" dirty="0" smtClean="0"/>
              <a:t> Alliance goes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2" y="2"/>
            <a:ext cx="4314611" cy="5359100"/>
            <a:chOff x="220663" y="-39688"/>
            <a:chExt cx="5056187" cy="6278563"/>
          </a:xfrm>
        </p:grpSpPr>
        <p:sp>
          <p:nvSpPr>
            <p:cNvPr id="18" name="Freeform 5"/>
            <p:cNvSpPr>
              <a:spLocks noChangeArrowheads="1"/>
            </p:cNvSpPr>
            <p:nvPr/>
          </p:nvSpPr>
          <p:spPr bwMode="gray">
            <a:xfrm>
              <a:off x="3759200" y="-39688"/>
              <a:ext cx="1517650" cy="2625726"/>
            </a:xfrm>
            <a:custGeom>
              <a:avLst/>
              <a:gdLst>
                <a:gd name="T0" fmla="*/ 0 w 4216"/>
                <a:gd name="T1" fmla="*/ 0 h 7295"/>
                <a:gd name="T2" fmla="*/ 4215 w 4216"/>
                <a:gd name="T3" fmla="*/ 7294 h 7295"/>
                <a:gd name="T4" fmla="*/ 4215 w 4216"/>
                <a:gd name="T5" fmla="*/ 0 h 7295"/>
                <a:gd name="T6" fmla="*/ 0 w 4216"/>
                <a:gd name="T7" fmla="*/ 0 h 7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16" h="7295">
                  <a:moveTo>
                    <a:pt x="0" y="0"/>
                  </a:moveTo>
                  <a:lnTo>
                    <a:pt x="4215" y="7294"/>
                  </a:lnTo>
                  <a:lnTo>
                    <a:pt x="4215" y="0"/>
                  </a:lnTo>
                  <a:lnTo>
                    <a:pt x="0" y="0"/>
                  </a:lnTo>
                </a:path>
              </a:pathLst>
            </a:custGeom>
            <a:solidFill>
              <a:srgbClr val="0986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6"/>
            <p:cNvSpPr>
              <a:spLocks noChangeArrowheads="1"/>
            </p:cNvSpPr>
            <p:nvPr/>
          </p:nvSpPr>
          <p:spPr bwMode="gray">
            <a:xfrm>
              <a:off x="220663" y="3694113"/>
              <a:ext cx="4391025" cy="2544762"/>
            </a:xfrm>
            <a:custGeom>
              <a:avLst/>
              <a:gdLst>
                <a:gd name="T0" fmla="*/ 0 w 12196"/>
                <a:gd name="T1" fmla="*/ 0 h 7067"/>
                <a:gd name="T2" fmla="*/ 0 w 12196"/>
                <a:gd name="T3" fmla="*/ 7066 h 7067"/>
                <a:gd name="T4" fmla="*/ 12195 w 12196"/>
                <a:gd name="T5" fmla="*/ 0 h 7067"/>
                <a:gd name="T6" fmla="*/ 0 w 12196"/>
                <a:gd name="T7" fmla="*/ 0 h 7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96" h="7067">
                  <a:moveTo>
                    <a:pt x="0" y="0"/>
                  </a:moveTo>
                  <a:lnTo>
                    <a:pt x="0" y="7066"/>
                  </a:lnTo>
                  <a:lnTo>
                    <a:pt x="12195" y="0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gray">
            <a:xfrm>
              <a:off x="220663" y="822325"/>
              <a:ext cx="4432300" cy="2533650"/>
            </a:xfrm>
            <a:custGeom>
              <a:avLst/>
              <a:gdLst>
                <a:gd name="T0" fmla="*/ 0 w 12310"/>
                <a:gd name="T1" fmla="*/ 7038 h 7039"/>
                <a:gd name="T2" fmla="*/ 12309 w 12310"/>
                <a:gd name="T3" fmla="*/ 7038 h 7039"/>
                <a:gd name="T4" fmla="*/ 8691 w 12310"/>
                <a:gd name="T5" fmla="*/ 4959 h 7039"/>
                <a:gd name="T6" fmla="*/ 8007 w 12310"/>
                <a:gd name="T7" fmla="*/ 4559 h 7039"/>
                <a:gd name="T8" fmla="*/ 0 w 12310"/>
                <a:gd name="T9" fmla="*/ 0 h 7039"/>
                <a:gd name="T10" fmla="*/ 0 w 12310"/>
                <a:gd name="T11" fmla="*/ 7038 h 7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10" h="7039">
                  <a:moveTo>
                    <a:pt x="0" y="7038"/>
                  </a:moveTo>
                  <a:lnTo>
                    <a:pt x="12309" y="7038"/>
                  </a:lnTo>
                  <a:lnTo>
                    <a:pt x="8691" y="4959"/>
                  </a:lnTo>
                  <a:lnTo>
                    <a:pt x="8007" y="4559"/>
                  </a:lnTo>
                  <a:lnTo>
                    <a:pt x="0" y="0"/>
                  </a:lnTo>
                  <a:lnTo>
                    <a:pt x="0" y="7038"/>
                  </a:lnTo>
                </a:path>
              </a:pathLst>
            </a:custGeom>
            <a:solidFill>
              <a:srgbClr val="055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8"/>
            <p:cNvSpPr>
              <a:spLocks noChangeArrowheads="1"/>
            </p:cNvSpPr>
            <p:nvPr/>
          </p:nvSpPr>
          <p:spPr bwMode="gray">
            <a:xfrm>
              <a:off x="220663" y="-39688"/>
              <a:ext cx="4738687" cy="2770188"/>
            </a:xfrm>
            <a:custGeom>
              <a:avLst/>
              <a:gdLst>
                <a:gd name="T0" fmla="*/ 0 w 13165"/>
                <a:gd name="T1" fmla="*/ 114 h 7695"/>
                <a:gd name="T2" fmla="*/ 13164 w 13165"/>
                <a:gd name="T3" fmla="*/ 7694 h 7695"/>
                <a:gd name="T4" fmla="*/ 8719 w 13165"/>
                <a:gd name="T5" fmla="*/ 0 h 7695"/>
                <a:gd name="T6" fmla="*/ 0 w 13165"/>
                <a:gd name="T7" fmla="*/ 0 h 7695"/>
                <a:gd name="T8" fmla="*/ 0 w 13165"/>
                <a:gd name="T9" fmla="*/ 114 h 7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65" h="7695">
                  <a:moveTo>
                    <a:pt x="0" y="114"/>
                  </a:moveTo>
                  <a:lnTo>
                    <a:pt x="13164" y="7694"/>
                  </a:lnTo>
                  <a:lnTo>
                    <a:pt x="8719" y="0"/>
                  </a:lnTo>
                  <a:lnTo>
                    <a:pt x="0" y="0"/>
                  </a:lnTo>
                  <a:lnTo>
                    <a:pt x="0" y="114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extBox 1"/>
          <p:cNvSpPr txBox="1"/>
          <p:nvPr userDrawn="1"/>
        </p:nvSpPr>
        <p:spPr bwMode="gray">
          <a:xfrm>
            <a:off x="4818124" y="2151704"/>
            <a:ext cx="6913246" cy="1046414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6000" b="1" dirty="0" smtClean="0"/>
              <a:t>Thank you</a:t>
            </a:r>
            <a:endParaRPr lang="en-US" sz="6000" b="1" dirty="0"/>
          </a:p>
        </p:txBody>
      </p:sp>
      <p:sp>
        <p:nvSpPr>
          <p:cNvPr id="22" name="TextBox 21"/>
          <p:cNvSpPr txBox="1"/>
          <p:nvPr userDrawn="1"/>
        </p:nvSpPr>
        <p:spPr bwMode="gray">
          <a:xfrm>
            <a:off x="4966042" y="3222484"/>
            <a:ext cx="6177091" cy="451405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2100" b="0" dirty="0" smtClean="0"/>
              <a:t>Follow us on</a:t>
            </a:r>
            <a:endParaRPr lang="en-US" sz="2100" b="0" dirty="0"/>
          </a:p>
        </p:txBody>
      </p:sp>
      <p:sp>
        <p:nvSpPr>
          <p:cNvPr id="25" name="Freeform 5"/>
          <p:cNvSpPr>
            <a:spLocks noChangeArrowheads="1"/>
          </p:cNvSpPr>
          <p:nvPr userDrawn="1"/>
        </p:nvSpPr>
        <p:spPr bwMode="gray">
          <a:xfrm>
            <a:off x="7034428" y="3299840"/>
            <a:ext cx="325920" cy="266024"/>
          </a:xfrm>
          <a:custGeom>
            <a:avLst/>
            <a:gdLst>
              <a:gd name="T0" fmla="*/ 5727 w 5728"/>
              <a:gd name="T1" fmla="*/ 570 h 4673"/>
              <a:gd name="T2" fmla="*/ 5727 w 5728"/>
              <a:gd name="T3" fmla="*/ 570 h 4673"/>
              <a:gd name="T4" fmla="*/ 5043 w 5728"/>
              <a:gd name="T5" fmla="*/ 741 h 4673"/>
              <a:gd name="T6" fmla="*/ 5585 w 5728"/>
              <a:gd name="T7" fmla="*/ 86 h 4673"/>
              <a:gd name="T8" fmla="*/ 4815 w 5728"/>
              <a:gd name="T9" fmla="*/ 399 h 4673"/>
              <a:gd name="T10" fmla="*/ 3961 w 5728"/>
              <a:gd name="T11" fmla="*/ 0 h 4673"/>
              <a:gd name="T12" fmla="*/ 2793 w 5728"/>
              <a:gd name="T13" fmla="*/ 1196 h 4673"/>
              <a:gd name="T14" fmla="*/ 2821 w 5728"/>
              <a:gd name="T15" fmla="*/ 1454 h 4673"/>
              <a:gd name="T16" fmla="*/ 400 w 5728"/>
              <a:gd name="T17" fmla="*/ 228 h 4673"/>
              <a:gd name="T18" fmla="*/ 228 w 5728"/>
              <a:gd name="T19" fmla="*/ 826 h 4673"/>
              <a:gd name="T20" fmla="*/ 770 w 5728"/>
              <a:gd name="T21" fmla="*/ 1796 h 4673"/>
              <a:gd name="T22" fmla="*/ 228 w 5728"/>
              <a:gd name="T23" fmla="*/ 1652 h 4673"/>
              <a:gd name="T24" fmla="*/ 228 w 5728"/>
              <a:gd name="T25" fmla="*/ 1652 h 4673"/>
              <a:gd name="T26" fmla="*/ 1168 w 5728"/>
              <a:gd name="T27" fmla="*/ 2821 h 4673"/>
              <a:gd name="T28" fmla="*/ 884 w 5728"/>
              <a:gd name="T29" fmla="*/ 2850 h 4673"/>
              <a:gd name="T30" fmla="*/ 656 w 5728"/>
              <a:gd name="T31" fmla="*/ 2821 h 4673"/>
              <a:gd name="T32" fmla="*/ 1738 w 5728"/>
              <a:gd name="T33" fmla="*/ 3647 h 4673"/>
              <a:gd name="T34" fmla="*/ 286 w 5728"/>
              <a:gd name="T35" fmla="*/ 4160 h 4673"/>
              <a:gd name="T36" fmla="*/ 0 w 5728"/>
              <a:gd name="T37" fmla="*/ 4131 h 4673"/>
              <a:gd name="T38" fmla="*/ 1796 w 5728"/>
              <a:gd name="T39" fmla="*/ 4672 h 4673"/>
              <a:gd name="T40" fmla="*/ 5157 w 5728"/>
              <a:gd name="T41" fmla="*/ 1310 h 4673"/>
              <a:gd name="T42" fmla="*/ 5129 w 5728"/>
              <a:gd name="T43" fmla="*/ 1168 h 4673"/>
              <a:gd name="T44" fmla="*/ 5727 w 5728"/>
              <a:gd name="T45" fmla="*/ 570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728" h="4673">
                <a:moveTo>
                  <a:pt x="5727" y="570"/>
                </a:moveTo>
                <a:lnTo>
                  <a:pt x="5727" y="570"/>
                </a:lnTo>
                <a:cubicBezTo>
                  <a:pt x="5528" y="656"/>
                  <a:pt x="5300" y="712"/>
                  <a:pt x="5043" y="741"/>
                </a:cubicBezTo>
                <a:cubicBezTo>
                  <a:pt x="5300" y="598"/>
                  <a:pt x="5499" y="370"/>
                  <a:pt x="5585" y="86"/>
                </a:cubicBezTo>
                <a:cubicBezTo>
                  <a:pt x="5329" y="228"/>
                  <a:pt x="5101" y="342"/>
                  <a:pt x="4815" y="399"/>
                </a:cubicBezTo>
                <a:cubicBezTo>
                  <a:pt x="4617" y="142"/>
                  <a:pt x="4303" y="0"/>
                  <a:pt x="3961" y="0"/>
                </a:cubicBezTo>
                <a:cubicBezTo>
                  <a:pt x="3305" y="0"/>
                  <a:pt x="2793" y="542"/>
                  <a:pt x="2793" y="1196"/>
                </a:cubicBezTo>
                <a:cubicBezTo>
                  <a:pt x="2793" y="1282"/>
                  <a:pt x="2793" y="1368"/>
                  <a:pt x="2821" y="1454"/>
                </a:cubicBezTo>
                <a:cubicBezTo>
                  <a:pt x="1852" y="1396"/>
                  <a:pt x="998" y="940"/>
                  <a:pt x="400" y="228"/>
                </a:cubicBezTo>
                <a:cubicBezTo>
                  <a:pt x="314" y="399"/>
                  <a:pt x="228" y="598"/>
                  <a:pt x="228" y="826"/>
                </a:cubicBezTo>
                <a:cubicBezTo>
                  <a:pt x="228" y="1226"/>
                  <a:pt x="456" y="1596"/>
                  <a:pt x="770" y="1796"/>
                </a:cubicBezTo>
                <a:cubicBezTo>
                  <a:pt x="570" y="1796"/>
                  <a:pt x="400" y="1738"/>
                  <a:pt x="228" y="1652"/>
                </a:cubicBezTo>
                <a:lnTo>
                  <a:pt x="228" y="1652"/>
                </a:lnTo>
                <a:cubicBezTo>
                  <a:pt x="228" y="2222"/>
                  <a:pt x="628" y="2707"/>
                  <a:pt x="1168" y="2821"/>
                </a:cubicBezTo>
                <a:cubicBezTo>
                  <a:pt x="1083" y="2850"/>
                  <a:pt x="969" y="2850"/>
                  <a:pt x="884" y="2850"/>
                </a:cubicBezTo>
                <a:cubicBezTo>
                  <a:pt x="798" y="2850"/>
                  <a:pt x="712" y="2850"/>
                  <a:pt x="656" y="2821"/>
                </a:cubicBezTo>
                <a:cubicBezTo>
                  <a:pt x="798" y="3305"/>
                  <a:pt x="1226" y="3647"/>
                  <a:pt x="1738" y="3647"/>
                </a:cubicBezTo>
                <a:cubicBezTo>
                  <a:pt x="1340" y="3961"/>
                  <a:pt x="826" y="4160"/>
                  <a:pt x="286" y="4160"/>
                </a:cubicBezTo>
                <a:cubicBezTo>
                  <a:pt x="200" y="4160"/>
                  <a:pt x="86" y="4160"/>
                  <a:pt x="0" y="4131"/>
                </a:cubicBezTo>
                <a:cubicBezTo>
                  <a:pt x="514" y="4472"/>
                  <a:pt x="1140" y="4672"/>
                  <a:pt x="1796" y="4672"/>
                </a:cubicBezTo>
                <a:cubicBezTo>
                  <a:pt x="3961" y="4672"/>
                  <a:pt x="5157" y="2878"/>
                  <a:pt x="5157" y="1310"/>
                </a:cubicBezTo>
                <a:cubicBezTo>
                  <a:pt x="5157" y="1282"/>
                  <a:pt x="5129" y="1226"/>
                  <a:pt x="5129" y="1168"/>
                </a:cubicBezTo>
                <a:cubicBezTo>
                  <a:pt x="5357" y="998"/>
                  <a:pt x="5585" y="798"/>
                  <a:pt x="5727" y="57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3" tIns="60947" rIns="121893" bIns="60947" anchor="ctr"/>
          <a:lstStyle/>
          <a:p>
            <a:endParaRPr lang="en-US" dirty="0"/>
          </a:p>
        </p:txBody>
      </p:sp>
      <p:sp>
        <p:nvSpPr>
          <p:cNvPr id="26" name="Freeform 6"/>
          <p:cNvSpPr>
            <a:spLocks noChangeArrowheads="1"/>
          </p:cNvSpPr>
          <p:nvPr userDrawn="1"/>
        </p:nvSpPr>
        <p:spPr bwMode="gray">
          <a:xfrm>
            <a:off x="6712595" y="3299840"/>
            <a:ext cx="123192" cy="266024"/>
          </a:xfrm>
          <a:custGeom>
            <a:avLst/>
            <a:gdLst>
              <a:gd name="T0" fmla="*/ 1454 w 2167"/>
              <a:gd name="T1" fmla="*/ 4672 h 4673"/>
              <a:gd name="T2" fmla="*/ 1454 w 2167"/>
              <a:gd name="T3" fmla="*/ 4672 h 4673"/>
              <a:gd name="T4" fmla="*/ 485 w 2167"/>
              <a:gd name="T5" fmla="*/ 4672 h 4673"/>
              <a:gd name="T6" fmla="*/ 485 w 2167"/>
              <a:gd name="T7" fmla="*/ 2336 h 4673"/>
              <a:gd name="T8" fmla="*/ 0 w 2167"/>
              <a:gd name="T9" fmla="*/ 2336 h 4673"/>
              <a:gd name="T10" fmla="*/ 0 w 2167"/>
              <a:gd name="T11" fmla="*/ 1510 h 4673"/>
              <a:gd name="T12" fmla="*/ 485 w 2167"/>
              <a:gd name="T13" fmla="*/ 1510 h 4673"/>
              <a:gd name="T14" fmla="*/ 485 w 2167"/>
              <a:gd name="T15" fmla="*/ 1054 h 4673"/>
              <a:gd name="T16" fmla="*/ 1510 w 2167"/>
              <a:gd name="T17" fmla="*/ 0 h 4673"/>
              <a:gd name="T18" fmla="*/ 2138 w 2167"/>
              <a:gd name="T19" fmla="*/ 0 h 4673"/>
              <a:gd name="T20" fmla="*/ 2138 w 2167"/>
              <a:gd name="T21" fmla="*/ 826 h 4673"/>
              <a:gd name="T22" fmla="*/ 1767 w 2167"/>
              <a:gd name="T23" fmla="*/ 826 h 4673"/>
              <a:gd name="T24" fmla="*/ 1454 w 2167"/>
              <a:gd name="T25" fmla="*/ 1140 h 4673"/>
              <a:gd name="T26" fmla="*/ 1454 w 2167"/>
              <a:gd name="T27" fmla="*/ 1510 h 4673"/>
              <a:gd name="T28" fmla="*/ 2166 w 2167"/>
              <a:gd name="T29" fmla="*/ 1510 h 4673"/>
              <a:gd name="T30" fmla="*/ 2080 w 2167"/>
              <a:gd name="T31" fmla="*/ 2336 h 4673"/>
              <a:gd name="T32" fmla="*/ 1454 w 2167"/>
              <a:gd name="T33" fmla="*/ 2336 h 4673"/>
              <a:gd name="T34" fmla="*/ 1454 w 2167"/>
              <a:gd name="T35" fmla="*/ 4672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67" h="4673">
                <a:moveTo>
                  <a:pt x="1454" y="4672"/>
                </a:moveTo>
                <a:lnTo>
                  <a:pt x="1454" y="4672"/>
                </a:lnTo>
                <a:cubicBezTo>
                  <a:pt x="485" y="4672"/>
                  <a:pt x="485" y="4672"/>
                  <a:pt x="485" y="4672"/>
                </a:cubicBezTo>
                <a:cubicBezTo>
                  <a:pt x="485" y="2336"/>
                  <a:pt x="485" y="2336"/>
                  <a:pt x="485" y="2336"/>
                </a:cubicBezTo>
                <a:cubicBezTo>
                  <a:pt x="0" y="2336"/>
                  <a:pt x="0" y="2336"/>
                  <a:pt x="0" y="2336"/>
                </a:cubicBezTo>
                <a:cubicBezTo>
                  <a:pt x="0" y="1510"/>
                  <a:pt x="0" y="1510"/>
                  <a:pt x="0" y="1510"/>
                </a:cubicBezTo>
                <a:cubicBezTo>
                  <a:pt x="485" y="1510"/>
                  <a:pt x="485" y="1510"/>
                  <a:pt x="485" y="1510"/>
                </a:cubicBezTo>
                <a:cubicBezTo>
                  <a:pt x="485" y="1054"/>
                  <a:pt x="485" y="1054"/>
                  <a:pt x="485" y="1054"/>
                </a:cubicBezTo>
                <a:cubicBezTo>
                  <a:pt x="485" y="370"/>
                  <a:pt x="742" y="0"/>
                  <a:pt x="1510" y="0"/>
                </a:cubicBezTo>
                <a:cubicBezTo>
                  <a:pt x="2138" y="0"/>
                  <a:pt x="2138" y="0"/>
                  <a:pt x="2138" y="0"/>
                </a:cubicBezTo>
                <a:cubicBezTo>
                  <a:pt x="2138" y="826"/>
                  <a:pt x="2138" y="826"/>
                  <a:pt x="2138" y="826"/>
                </a:cubicBezTo>
                <a:cubicBezTo>
                  <a:pt x="1767" y="826"/>
                  <a:pt x="1767" y="826"/>
                  <a:pt x="1767" y="826"/>
                </a:cubicBezTo>
                <a:cubicBezTo>
                  <a:pt x="1454" y="826"/>
                  <a:pt x="1454" y="912"/>
                  <a:pt x="1454" y="1140"/>
                </a:cubicBezTo>
                <a:cubicBezTo>
                  <a:pt x="1454" y="1510"/>
                  <a:pt x="1454" y="1510"/>
                  <a:pt x="1454" y="1510"/>
                </a:cubicBezTo>
                <a:cubicBezTo>
                  <a:pt x="2166" y="1510"/>
                  <a:pt x="2166" y="1510"/>
                  <a:pt x="2166" y="1510"/>
                </a:cubicBezTo>
                <a:cubicBezTo>
                  <a:pt x="2080" y="2336"/>
                  <a:pt x="2080" y="2336"/>
                  <a:pt x="2080" y="2336"/>
                </a:cubicBezTo>
                <a:cubicBezTo>
                  <a:pt x="1454" y="2336"/>
                  <a:pt x="1454" y="2336"/>
                  <a:pt x="1454" y="2336"/>
                </a:cubicBezTo>
                <a:lnTo>
                  <a:pt x="1454" y="467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3" tIns="60947" rIns="121893" bIns="60947" anchor="ctr"/>
          <a:lstStyle/>
          <a:p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091920" y="5223899"/>
            <a:ext cx="6574617" cy="307777"/>
          </a:xfrm>
        </p:spPr>
        <p:txBody>
          <a:bodyPr wrap="square" tIns="45720" bIns="45720">
            <a:spAutoFit/>
          </a:bodyPr>
          <a:lstStyle>
            <a:lvl1pPr marL="0" indent="0">
              <a:buNone/>
              <a:defRPr sz="1400" b="0" baseline="0"/>
            </a:lvl1pPr>
          </a:lstStyle>
          <a:p>
            <a:pPr lvl="0"/>
            <a:r>
              <a:rPr lang="en-US" dirty="0" smtClean="0"/>
              <a:t>This is where your legal information goes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920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27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/>
          <a:p>
            <a:fld id="{8BE1B8D0-5D3F-7047-8A02-623A7B00EFDA}" type="datetime1">
              <a:rPr lang="en-US" smtClean="0"/>
              <a:t>8/28/14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</p:spPr>
        <p:txBody>
          <a:bodyPr/>
          <a:lstStyle/>
          <a:p>
            <a:fld id="{8189D6DB-0117-104E-A321-2F94E21D32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47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 bwMode="gray">
          <a:xfrm>
            <a:off x="7093088" y="341"/>
            <a:ext cx="5095737" cy="6858000"/>
            <a:chOff x="4052888" y="-39688"/>
            <a:chExt cx="5619750" cy="7561263"/>
          </a:xfrm>
        </p:grpSpPr>
        <p:sp>
          <p:nvSpPr>
            <p:cNvPr id="13" name="Freeform 1"/>
            <p:cNvSpPr>
              <a:spLocks noChangeArrowheads="1"/>
            </p:cNvSpPr>
            <p:nvPr/>
          </p:nvSpPr>
          <p:spPr bwMode="gray">
            <a:xfrm>
              <a:off x="6924675" y="-39688"/>
              <a:ext cx="2746375" cy="4203701"/>
            </a:xfrm>
            <a:custGeom>
              <a:avLst/>
              <a:gdLst>
                <a:gd name="T0" fmla="*/ 4223 w 7631"/>
                <a:gd name="T1" fmla="*/ 0 h 11679"/>
                <a:gd name="T2" fmla="*/ 0 w 7631"/>
                <a:gd name="T3" fmla="*/ 7252 h 11679"/>
                <a:gd name="T4" fmla="*/ 7630 w 7631"/>
                <a:gd name="T5" fmla="*/ 11678 h 11679"/>
                <a:gd name="T6" fmla="*/ 7630 w 7631"/>
                <a:gd name="T7" fmla="*/ 0 h 11679"/>
                <a:gd name="T8" fmla="*/ 4223 w 7631"/>
                <a:gd name="T9" fmla="*/ 0 h 1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1" h="11679">
                  <a:moveTo>
                    <a:pt x="4223" y="0"/>
                  </a:moveTo>
                  <a:lnTo>
                    <a:pt x="0" y="7252"/>
                  </a:lnTo>
                  <a:lnTo>
                    <a:pt x="7630" y="11678"/>
                  </a:lnTo>
                  <a:lnTo>
                    <a:pt x="7630" y="0"/>
                  </a:lnTo>
                  <a:lnTo>
                    <a:pt x="4223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2"/>
            <p:cNvSpPr>
              <a:spLocks noChangeArrowheads="1"/>
            </p:cNvSpPr>
            <p:nvPr/>
          </p:nvSpPr>
          <p:spPr bwMode="gray">
            <a:xfrm>
              <a:off x="4776788" y="4700588"/>
              <a:ext cx="4895850" cy="2820987"/>
            </a:xfrm>
            <a:custGeom>
              <a:avLst/>
              <a:gdLst>
                <a:gd name="T0" fmla="*/ 13600 w 13601"/>
                <a:gd name="T1" fmla="*/ 7834 h 7835"/>
                <a:gd name="T2" fmla="*/ 13600 w 13601"/>
                <a:gd name="T3" fmla="*/ 0 h 7835"/>
                <a:gd name="T4" fmla="*/ 0 w 13601"/>
                <a:gd name="T5" fmla="*/ 7834 h 7835"/>
                <a:gd name="T6" fmla="*/ 13600 w 13601"/>
                <a:gd name="T7" fmla="*/ 7834 h 7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01" h="7835">
                  <a:moveTo>
                    <a:pt x="13600" y="7834"/>
                  </a:moveTo>
                  <a:lnTo>
                    <a:pt x="13600" y="0"/>
                  </a:lnTo>
                  <a:lnTo>
                    <a:pt x="0" y="7834"/>
                  </a:lnTo>
                  <a:lnTo>
                    <a:pt x="13600" y="783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3"/>
            <p:cNvSpPr>
              <a:spLocks noChangeArrowheads="1"/>
            </p:cNvSpPr>
            <p:nvPr/>
          </p:nvSpPr>
          <p:spPr bwMode="gray">
            <a:xfrm>
              <a:off x="4052888" y="2844800"/>
              <a:ext cx="5473700" cy="4676775"/>
            </a:xfrm>
            <a:custGeom>
              <a:avLst/>
              <a:gdLst>
                <a:gd name="T0" fmla="*/ 321 w 15204"/>
                <a:gd name="T1" fmla="*/ 12988 h 12989"/>
                <a:gd name="T2" fmla="*/ 15203 w 15204"/>
                <a:gd name="T3" fmla="*/ 4397 h 12989"/>
                <a:gd name="T4" fmla="*/ 7543 w 15204"/>
                <a:gd name="T5" fmla="*/ 0 h 12989"/>
                <a:gd name="T6" fmla="*/ 0 w 15204"/>
                <a:gd name="T7" fmla="*/ 12988 h 12989"/>
                <a:gd name="T8" fmla="*/ 321 w 15204"/>
                <a:gd name="T9" fmla="*/ 12988 h 12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4" h="12989">
                  <a:moveTo>
                    <a:pt x="321" y="12988"/>
                  </a:moveTo>
                  <a:lnTo>
                    <a:pt x="15203" y="4397"/>
                  </a:lnTo>
                  <a:lnTo>
                    <a:pt x="7543" y="0"/>
                  </a:lnTo>
                  <a:lnTo>
                    <a:pt x="0" y="12988"/>
                  </a:lnTo>
                  <a:lnTo>
                    <a:pt x="321" y="1298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" name="Rectangle 15"/>
          <p:cNvSpPr/>
          <p:nvPr userDrawn="1"/>
        </p:nvSpPr>
        <p:spPr bwMode="gray">
          <a:xfrm>
            <a:off x="-2" y="1524002"/>
            <a:ext cx="6658712" cy="2185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1382945" y="1860731"/>
            <a:ext cx="4680614" cy="1089529"/>
          </a:xfrm>
        </p:spPr>
        <p:txBody>
          <a:bodyPr lIns="45720" tIns="45720" rIns="45720" bIns="45720" anchor="t" anchorCtr="0">
            <a:spAutoFit/>
          </a:bodyPr>
          <a:lstStyle>
            <a:lvl1pPr>
              <a:lnSpc>
                <a:spcPct val="9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Section Break Title Goes Here</a:t>
            </a:r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 bwMode="gray">
          <a:xfrm>
            <a:off x="506969" y="1920569"/>
            <a:ext cx="720711" cy="807360"/>
            <a:chOff x="380326" y="1440427"/>
            <a:chExt cx="540674" cy="605520"/>
          </a:xfrm>
        </p:grpSpPr>
        <p:sp>
          <p:nvSpPr>
            <p:cNvPr id="18" name="Freeform 16"/>
            <p:cNvSpPr>
              <a:spLocks noChangeArrowheads="1"/>
            </p:cNvSpPr>
            <p:nvPr userDrawn="1"/>
          </p:nvSpPr>
          <p:spPr bwMode="gray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 noChangeArrowheads="1"/>
            </p:cNvSpPr>
            <p:nvPr userDrawn="1"/>
          </p:nvSpPr>
          <p:spPr bwMode="gray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 noChangeArrowheads="1"/>
            </p:cNvSpPr>
            <p:nvPr userDrawn="1"/>
          </p:nvSpPr>
          <p:spPr bwMode="gray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 noChangeArrowheads="1"/>
            </p:cNvSpPr>
            <p:nvPr userDrawn="1"/>
          </p:nvSpPr>
          <p:spPr bwMode="gray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 noChangeArrowheads="1"/>
            </p:cNvSpPr>
            <p:nvPr userDrawn="1"/>
          </p:nvSpPr>
          <p:spPr bwMode="gray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 noChangeArrowheads="1"/>
            </p:cNvSpPr>
            <p:nvPr userDrawn="1"/>
          </p:nvSpPr>
          <p:spPr bwMode="gray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 noChangeArrowheads="1"/>
            </p:cNvSpPr>
            <p:nvPr userDrawn="1"/>
          </p:nvSpPr>
          <p:spPr bwMode="gray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 noChangeArrowheads="1"/>
            </p:cNvSpPr>
            <p:nvPr userDrawn="1"/>
          </p:nvSpPr>
          <p:spPr bwMode="gray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Freeform 24"/>
            <p:cNvSpPr>
              <a:spLocks noChangeArrowheads="1"/>
            </p:cNvSpPr>
            <p:nvPr userDrawn="1"/>
          </p:nvSpPr>
          <p:spPr bwMode="gray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Freeform 25"/>
            <p:cNvSpPr>
              <a:spLocks noChangeArrowheads="1"/>
            </p:cNvSpPr>
            <p:nvPr userDrawn="1"/>
          </p:nvSpPr>
          <p:spPr bwMode="gray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 noChangeArrowheads="1"/>
            </p:cNvSpPr>
            <p:nvPr userDrawn="1"/>
          </p:nvSpPr>
          <p:spPr bwMode="gray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27"/>
            <p:cNvSpPr>
              <a:spLocks noChangeArrowheads="1"/>
            </p:cNvSpPr>
            <p:nvPr userDrawn="1"/>
          </p:nvSpPr>
          <p:spPr bwMode="gray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1382713" y="2916299"/>
            <a:ext cx="4680847" cy="400110"/>
          </a:xfrm>
        </p:spPr>
        <p:txBody>
          <a:bodyPr lIns="45720" tIns="45720" rIns="45720" bIns="45720">
            <a:sp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dirty="0" smtClean="0"/>
              <a:t>Additional Text Goes Here</a:t>
            </a:r>
            <a:endParaRPr lang="en-US" dirty="0"/>
          </a:p>
        </p:txBody>
      </p:sp>
      <p:sp>
        <p:nvSpPr>
          <p:cNvPr id="33" name="TextBox 32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421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864852" y="3199097"/>
            <a:ext cx="7866519" cy="461665"/>
          </a:xfrm>
        </p:spPr>
        <p:txBody>
          <a:bodyPr lIns="45720" tIns="45720" rIns="45720" bIns="45720">
            <a:spAutoFit/>
          </a:bodyPr>
          <a:lstStyle>
            <a:lvl1pPr marL="344488" indent="-344488">
              <a:buClr>
                <a:schemeClr val="accent5"/>
              </a:buClr>
              <a:buSzPct val="90000"/>
              <a:buFont typeface="+mj-lt"/>
              <a:buAutoNum type="arabicPeriod"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3864852" y="1769917"/>
            <a:ext cx="7866518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 bwMode="gray">
          <a:xfrm>
            <a:off x="2" y="1"/>
            <a:ext cx="3302053" cy="4566299"/>
            <a:chOff x="635000" y="506413"/>
            <a:chExt cx="3648075" cy="5043487"/>
          </a:xfrm>
        </p:grpSpPr>
        <p:sp>
          <p:nvSpPr>
            <p:cNvPr id="11" name="Freeform 4"/>
            <p:cNvSpPr>
              <a:spLocks noChangeArrowheads="1"/>
            </p:cNvSpPr>
            <p:nvPr/>
          </p:nvSpPr>
          <p:spPr bwMode="gray">
            <a:xfrm>
              <a:off x="2081213" y="506413"/>
              <a:ext cx="2201862" cy="2684462"/>
            </a:xfrm>
            <a:custGeom>
              <a:avLst/>
              <a:gdLst>
                <a:gd name="T0" fmla="*/ 2301 w 6117"/>
                <a:gd name="T1" fmla="*/ 0 h 7457"/>
                <a:gd name="T2" fmla="*/ 0 w 6117"/>
                <a:gd name="T3" fmla="*/ 3961 h 7457"/>
                <a:gd name="T4" fmla="*/ 6116 w 6117"/>
                <a:gd name="T5" fmla="*/ 7456 h 7457"/>
                <a:gd name="T6" fmla="*/ 6116 w 6117"/>
                <a:gd name="T7" fmla="*/ 0 h 7457"/>
                <a:gd name="T8" fmla="*/ 2301 w 6117"/>
                <a:gd name="T9" fmla="*/ 0 h 7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7" h="7457">
                  <a:moveTo>
                    <a:pt x="2301" y="0"/>
                  </a:moveTo>
                  <a:lnTo>
                    <a:pt x="0" y="3961"/>
                  </a:lnTo>
                  <a:lnTo>
                    <a:pt x="6116" y="7456"/>
                  </a:lnTo>
                  <a:lnTo>
                    <a:pt x="6116" y="0"/>
                  </a:lnTo>
                  <a:lnTo>
                    <a:pt x="2301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5"/>
            <p:cNvSpPr>
              <a:spLocks noChangeArrowheads="1"/>
            </p:cNvSpPr>
            <p:nvPr/>
          </p:nvSpPr>
          <p:spPr bwMode="gray">
            <a:xfrm>
              <a:off x="635000" y="506413"/>
              <a:ext cx="2024063" cy="1311275"/>
            </a:xfrm>
            <a:custGeom>
              <a:avLst/>
              <a:gdLst>
                <a:gd name="T0" fmla="*/ 0 w 5623"/>
                <a:gd name="T1" fmla="*/ 0 h 3641"/>
                <a:gd name="T2" fmla="*/ 0 w 5623"/>
                <a:gd name="T3" fmla="*/ 1631 h 3641"/>
                <a:gd name="T4" fmla="*/ 3525 w 5623"/>
                <a:gd name="T5" fmla="*/ 3640 h 3641"/>
                <a:gd name="T6" fmla="*/ 5622 w 5623"/>
                <a:gd name="T7" fmla="*/ 0 h 3641"/>
                <a:gd name="T8" fmla="*/ 0 w 5623"/>
                <a:gd name="T9" fmla="*/ 0 h 3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23" h="3641">
                  <a:moveTo>
                    <a:pt x="0" y="0"/>
                  </a:moveTo>
                  <a:lnTo>
                    <a:pt x="0" y="1631"/>
                  </a:lnTo>
                  <a:lnTo>
                    <a:pt x="3525" y="3640"/>
                  </a:lnTo>
                  <a:lnTo>
                    <a:pt x="5622" y="0"/>
                  </a:lnTo>
                  <a:lnTo>
                    <a:pt x="0" y="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 noChangeArrowheads="1"/>
            </p:cNvSpPr>
            <p:nvPr/>
          </p:nvSpPr>
          <p:spPr bwMode="gray">
            <a:xfrm>
              <a:off x="635000" y="2298700"/>
              <a:ext cx="3429000" cy="3251200"/>
            </a:xfrm>
            <a:custGeom>
              <a:avLst/>
              <a:gdLst>
                <a:gd name="T0" fmla="*/ 0 w 9525"/>
                <a:gd name="T1" fmla="*/ 9028 h 9029"/>
                <a:gd name="T2" fmla="*/ 9524 w 9525"/>
                <a:gd name="T3" fmla="*/ 3524 h 9029"/>
                <a:gd name="T4" fmla="*/ 3437 w 9525"/>
                <a:gd name="T5" fmla="*/ 0 h 9029"/>
                <a:gd name="T6" fmla="*/ 0 w 9525"/>
                <a:gd name="T7" fmla="*/ 5970 h 9029"/>
                <a:gd name="T8" fmla="*/ 0 w 9525"/>
                <a:gd name="T9" fmla="*/ 9028 h 9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25" h="9029">
                  <a:moveTo>
                    <a:pt x="0" y="9028"/>
                  </a:moveTo>
                  <a:lnTo>
                    <a:pt x="9524" y="3524"/>
                  </a:lnTo>
                  <a:lnTo>
                    <a:pt x="3437" y="0"/>
                  </a:lnTo>
                  <a:lnTo>
                    <a:pt x="0" y="5970"/>
                  </a:lnTo>
                  <a:lnTo>
                    <a:pt x="0" y="9028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 noChangeArrowheads="1"/>
            </p:cNvSpPr>
            <p:nvPr/>
          </p:nvSpPr>
          <p:spPr bwMode="gray">
            <a:xfrm>
              <a:off x="635000" y="1585913"/>
              <a:ext cx="1049338" cy="2420937"/>
            </a:xfrm>
            <a:custGeom>
              <a:avLst/>
              <a:gdLst>
                <a:gd name="T0" fmla="*/ 0 w 2914"/>
                <a:gd name="T1" fmla="*/ 0 h 6727"/>
                <a:gd name="T2" fmla="*/ 0 w 2914"/>
                <a:gd name="T3" fmla="*/ 6726 h 6727"/>
                <a:gd name="T4" fmla="*/ 2913 w 2914"/>
                <a:gd name="T5" fmla="*/ 1688 h 6727"/>
                <a:gd name="T6" fmla="*/ 0 w 2914"/>
                <a:gd name="T7" fmla="*/ 0 h 6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4" h="6727">
                  <a:moveTo>
                    <a:pt x="0" y="0"/>
                  </a:moveTo>
                  <a:lnTo>
                    <a:pt x="0" y="6726"/>
                  </a:lnTo>
                  <a:lnTo>
                    <a:pt x="2913" y="1688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7" name="TextBox 16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4337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690240" y="2286000"/>
            <a:ext cx="2156532" cy="1912938"/>
            <a:chOff x="1613369" y="2195513"/>
            <a:chExt cx="2258544" cy="2003425"/>
          </a:xfrm>
          <a:solidFill>
            <a:schemeClr val="tx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gray">
            <a:xfrm>
              <a:off x="1613369" y="2195513"/>
              <a:ext cx="1001713" cy="2003425"/>
            </a:xfrm>
            <a:custGeom>
              <a:avLst/>
              <a:gdLst>
                <a:gd name="T0" fmla="*/ 275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5 w 297"/>
                <a:gd name="T19" fmla="*/ 319 h 594"/>
                <a:gd name="T20" fmla="*/ 275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5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8"/>
                    <a:pt x="7" y="255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6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6" y="222"/>
                    <a:pt x="143" y="265"/>
                    <a:pt x="142" y="319"/>
                  </a:cubicBezTo>
                  <a:cubicBezTo>
                    <a:pt x="275" y="319"/>
                    <a:pt x="275" y="319"/>
                    <a:pt x="275" y="319"/>
                  </a:cubicBezTo>
                  <a:lnTo>
                    <a:pt x="275" y="5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gray">
            <a:xfrm>
              <a:off x="2870200" y="2195513"/>
              <a:ext cx="1001713" cy="2003425"/>
            </a:xfrm>
            <a:custGeom>
              <a:avLst/>
              <a:gdLst>
                <a:gd name="T0" fmla="*/ 274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4 w 297"/>
                <a:gd name="T19" fmla="*/ 319 h 594"/>
                <a:gd name="T20" fmla="*/ 274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4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7"/>
                    <a:pt x="7" y="254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7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5" y="222"/>
                    <a:pt x="143" y="265"/>
                    <a:pt x="142" y="319"/>
                  </a:cubicBezTo>
                  <a:cubicBezTo>
                    <a:pt x="274" y="319"/>
                    <a:pt x="274" y="319"/>
                    <a:pt x="274" y="319"/>
                  </a:cubicBezTo>
                  <a:lnTo>
                    <a:pt x="274" y="5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4740711" y="2196273"/>
            <a:ext cx="6925828" cy="498598"/>
          </a:xfrm>
        </p:spPr>
        <p:txBody>
          <a:bodyPr wrap="square" lIns="45720" tIns="45720" anchor="t" anchorCtr="0">
            <a:spAutoFit/>
          </a:bodyPr>
          <a:lstStyle>
            <a:lvl1pPr>
              <a:lnSpc>
                <a:spcPct val="110000"/>
              </a:lnSpc>
              <a:defRPr sz="24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Quote Goes Here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4740710" y="4788806"/>
            <a:ext cx="6925828" cy="384721"/>
          </a:xfrm>
        </p:spPr>
        <p:txBody>
          <a:bodyPr wrap="square" lIns="45720" tIns="45720">
            <a:spAutoFit/>
          </a:bodyPr>
          <a:lstStyle>
            <a:lvl1pPr marL="0" indent="0">
              <a:buNone/>
              <a:defRPr sz="19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gray">
          <a:xfrm>
            <a:off x="4284320" y="2149232"/>
            <a:ext cx="0" cy="3043709"/>
          </a:xfrm>
          <a:prstGeom prst="line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1019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492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600200"/>
            <a:ext cx="11218482" cy="44751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271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493283" y="3602432"/>
            <a:ext cx="11238087" cy="159987"/>
            <a:chOff x="370058" y="2701823"/>
            <a:chExt cx="7994570" cy="0"/>
          </a:xfrm>
        </p:grpSpPr>
        <p:cxnSp>
          <p:nvCxnSpPr>
            <p:cNvPr id="6" name="Straight Connector 5"/>
            <p:cNvCxnSpPr/>
            <p:nvPr userDrawn="1"/>
          </p:nvCxnSpPr>
          <p:spPr bwMode="gray">
            <a:xfrm flipH="1">
              <a:off x="370058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 bwMode="gray">
            <a:xfrm flipH="1">
              <a:off x="3191526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 bwMode="gray">
            <a:xfrm flipH="1">
              <a:off x="6012995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457200" y="3762419"/>
            <a:ext cx="3305951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4"/>
          </p:nvPr>
        </p:nvSpPr>
        <p:spPr bwMode="gray">
          <a:xfrm>
            <a:off x="457200" y="4207099"/>
            <a:ext cx="3305951" cy="707886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 userDrawn="1">
            <p:ph type="body" sz="quarter" idx="15" hasCustomPrompt="1"/>
          </p:nvPr>
        </p:nvSpPr>
        <p:spPr bwMode="gray">
          <a:xfrm>
            <a:off x="4459461" y="3762419"/>
            <a:ext cx="3305726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2</a:t>
            </a:r>
          </a:p>
        </p:txBody>
      </p:sp>
      <p:sp>
        <p:nvSpPr>
          <p:cNvPr id="16" name="Text Placeholder 13"/>
          <p:cNvSpPr>
            <a:spLocks noGrp="1"/>
          </p:cNvSpPr>
          <p:nvPr userDrawn="1">
            <p:ph type="body" sz="quarter" idx="16"/>
          </p:nvPr>
        </p:nvSpPr>
        <p:spPr bwMode="gray">
          <a:xfrm>
            <a:off x="4459461" y="4207099"/>
            <a:ext cx="3305726" cy="707886"/>
          </a:xfrm>
        </p:spPr>
        <p:txBody>
          <a:bodyPr>
            <a:sp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 userDrawn="1">
            <p:ph type="body" sz="quarter" idx="17" hasCustomPrompt="1"/>
          </p:nvPr>
        </p:nvSpPr>
        <p:spPr bwMode="gray">
          <a:xfrm>
            <a:off x="8442528" y="3762419"/>
            <a:ext cx="3293085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3</a:t>
            </a:r>
          </a:p>
        </p:txBody>
      </p:sp>
      <p:sp>
        <p:nvSpPr>
          <p:cNvPr id="18" name="Text Placeholder 13"/>
          <p:cNvSpPr>
            <a:spLocks noGrp="1"/>
          </p:cNvSpPr>
          <p:nvPr userDrawn="1">
            <p:ph type="body" sz="quarter" idx="18"/>
          </p:nvPr>
        </p:nvSpPr>
        <p:spPr bwMode="gray">
          <a:xfrm>
            <a:off x="8442528" y="4207099"/>
            <a:ext cx="3293088" cy="707886"/>
          </a:xfrm>
        </p:spPr>
        <p:txBody>
          <a:bodyPr>
            <a:sp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509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61058" y="2414245"/>
            <a:ext cx="5325038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3301" y="1250358"/>
            <a:ext cx="11238314" cy="400110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add subhead text</a:t>
            </a:r>
            <a:endParaRPr lang="en-US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406332" y="2414245"/>
            <a:ext cx="5325038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406331" y="2858924"/>
            <a:ext cx="5325037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61058" y="2858924"/>
            <a:ext cx="5325037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133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rap U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8228" y="1600200"/>
            <a:ext cx="7698310" cy="846386"/>
          </a:xfrm>
        </p:spPr>
        <p:txBody>
          <a:bodyPr wrap="square" lIns="45720" tIns="45720" rIns="45720">
            <a:spAutoFit/>
          </a:bodyPr>
          <a:lstStyle>
            <a:lvl1pPr marL="0" indent="0">
              <a:spcBef>
                <a:spcPts val="3000"/>
              </a:spcBef>
              <a:buNone/>
              <a:defRPr sz="2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Summary Title</a:t>
            </a:r>
          </a:p>
          <a:p>
            <a:pPr lvl="1"/>
            <a:r>
              <a:rPr lang="en-US" dirty="0" smtClean="0"/>
              <a:t>Summary text</a:t>
            </a:r>
            <a:endParaRPr lang="en-US" dirty="0"/>
          </a:p>
        </p:txBody>
      </p:sp>
      <p:grpSp>
        <p:nvGrpSpPr>
          <p:cNvPr id="41" name="Group 40"/>
          <p:cNvGrpSpPr>
            <a:grpSpLocks noChangeAspect="1"/>
          </p:cNvGrpSpPr>
          <p:nvPr userDrawn="1"/>
        </p:nvGrpSpPr>
        <p:grpSpPr bwMode="gray">
          <a:xfrm>
            <a:off x="1" y="3"/>
            <a:ext cx="3405071" cy="6858000"/>
            <a:chOff x="927100" y="-39688"/>
            <a:chExt cx="3754438" cy="7559676"/>
          </a:xfrm>
        </p:grpSpPr>
        <p:sp>
          <p:nvSpPr>
            <p:cNvPr id="42" name="Freeform 3"/>
            <p:cNvSpPr>
              <a:spLocks noChangeArrowheads="1"/>
            </p:cNvSpPr>
            <p:nvPr/>
          </p:nvSpPr>
          <p:spPr bwMode="gray">
            <a:xfrm>
              <a:off x="927100" y="1406525"/>
              <a:ext cx="3621088" cy="2092325"/>
            </a:xfrm>
            <a:custGeom>
              <a:avLst/>
              <a:gdLst>
                <a:gd name="T0" fmla="*/ 0 w 10060"/>
                <a:gd name="T1" fmla="*/ 0 h 5814"/>
                <a:gd name="T2" fmla="*/ 0 w 10060"/>
                <a:gd name="T3" fmla="*/ 5813 h 5814"/>
                <a:gd name="T4" fmla="*/ 10059 w 10060"/>
                <a:gd name="T5" fmla="*/ 5813 h 5814"/>
                <a:gd name="T6" fmla="*/ 0 w 10060"/>
                <a:gd name="T7" fmla="*/ 0 h 5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60" h="5814">
                  <a:moveTo>
                    <a:pt x="0" y="0"/>
                  </a:moveTo>
                  <a:lnTo>
                    <a:pt x="0" y="5813"/>
                  </a:lnTo>
                  <a:lnTo>
                    <a:pt x="10059" y="5813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 bwMode="gray">
            <a:xfrm>
              <a:off x="927100" y="-39688"/>
              <a:ext cx="3754438" cy="7559676"/>
              <a:chOff x="927100" y="-39688"/>
              <a:chExt cx="3754438" cy="7559676"/>
            </a:xfrm>
          </p:grpSpPr>
          <p:sp>
            <p:nvSpPr>
              <p:cNvPr id="44" name="Freeform 1"/>
              <p:cNvSpPr>
                <a:spLocks noChangeArrowheads="1"/>
              </p:cNvSpPr>
              <p:nvPr/>
            </p:nvSpPr>
            <p:spPr bwMode="gray">
              <a:xfrm>
                <a:off x="927100" y="4195763"/>
                <a:ext cx="3754438" cy="3324225"/>
              </a:xfrm>
              <a:custGeom>
                <a:avLst/>
                <a:gdLst>
                  <a:gd name="T0" fmla="*/ 0 w 10430"/>
                  <a:gd name="T1" fmla="*/ 6013 h 9233"/>
                  <a:gd name="T2" fmla="*/ 0 w 10430"/>
                  <a:gd name="T3" fmla="*/ 9232 h 9233"/>
                  <a:gd name="T4" fmla="*/ 5072 w 10430"/>
                  <a:gd name="T5" fmla="*/ 9232 h 9233"/>
                  <a:gd name="T6" fmla="*/ 8776 w 10430"/>
                  <a:gd name="T7" fmla="*/ 2821 h 9233"/>
                  <a:gd name="T8" fmla="*/ 8947 w 10430"/>
                  <a:gd name="T9" fmla="*/ 2537 h 9233"/>
                  <a:gd name="T10" fmla="*/ 10429 w 10430"/>
                  <a:gd name="T11" fmla="*/ 0 h 9233"/>
                  <a:gd name="T12" fmla="*/ 0 w 10430"/>
                  <a:gd name="T13" fmla="*/ 6013 h 9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30" h="9233">
                    <a:moveTo>
                      <a:pt x="0" y="6013"/>
                    </a:moveTo>
                    <a:lnTo>
                      <a:pt x="0" y="9232"/>
                    </a:lnTo>
                    <a:lnTo>
                      <a:pt x="5072" y="9232"/>
                    </a:lnTo>
                    <a:lnTo>
                      <a:pt x="8776" y="2821"/>
                    </a:lnTo>
                    <a:lnTo>
                      <a:pt x="8947" y="2537"/>
                    </a:lnTo>
                    <a:lnTo>
                      <a:pt x="10429" y="0"/>
                    </a:lnTo>
                    <a:lnTo>
                      <a:pt x="0" y="6013"/>
                    </a:lnTo>
                  </a:path>
                </a:pathLst>
              </a:custGeom>
              <a:solidFill>
                <a:srgbClr val="004E7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" name="Freeform 2"/>
              <p:cNvSpPr>
                <a:spLocks noChangeArrowheads="1"/>
              </p:cNvSpPr>
              <p:nvPr/>
            </p:nvSpPr>
            <p:spPr bwMode="gray">
              <a:xfrm>
                <a:off x="927100" y="3981450"/>
                <a:ext cx="3632200" cy="2103438"/>
              </a:xfrm>
              <a:custGeom>
                <a:avLst/>
                <a:gdLst>
                  <a:gd name="T0" fmla="*/ 0 w 10088"/>
                  <a:gd name="T1" fmla="*/ 0 h 5842"/>
                  <a:gd name="T2" fmla="*/ 0 w 10088"/>
                  <a:gd name="T3" fmla="*/ 5841 h 5842"/>
                  <a:gd name="T4" fmla="*/ 10087 w 10088"/>
                  <a:gd name="T5" fmla="*/ 0 h 5842"/>
                  <a:gd name="T6" fmla="*/ 0 w 10088"/>
                  <a:gd name="T7" fmla="*/ 0 h 58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88" h="5842">
                    <a:moveTo>
                      <a:pt x="0" y="0"/>
                    </a:moveTo>
                    <a:lnTo>
                      <a:pt x="0" y="5841"/>
                    </a:lnTo>
                    <a:lnTo>
                      <a:pt x="1008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7BDB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6" name="Freeform 4"/>
              <p:cNvSpPr>
                <a:spLocks noChangeArrowheads="1"/>
              </p:cNvSpPr>
              <p:nvPr/>
            </p:nvSpPr>
            <p:spPr bwMode="gray">
              <a:xfrm>
                <a:off x="927100" y="-39688"/>
                <a:ext cx="3754438" cy="3333751"/>
              </a:xfrm>
              <a:custGeom>
                <a:avLst/>
                <a:gdLst>
                  <a:gd name="T0" fmla="*/ 0 w 10430"/>
                  <a:gd name="T1" fmla="*/ 3219 h 9261"/>
                  <a:gd name="T2" fmla="*/ 10429 w 10430"/>
                  <a:gd name="T3" fmla="*/ 9260 h 9261"/>
                  <a:gd name="T4" fmla="*/ 5072 w 10430"/>
                  <a:gd name="T5" fmla="*/ 0 h 9261"/>
                  <a:gd name="T6" fmla="*/ 0 w 10430"/>
                  <a:gd name="T7" fmla="*/ 0 h 9261"/>
                  <a:gd name="T8" fmla="*/ 0 w 10430"/>
                  <a:gd name="T9" fmla="*/ 3219 h 9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30" h="9261">
                    <a:moveTo>
                      <a:pt x="0" y="3219"/>
                    </a:moveTo>
                    <a:lnTo>
                      <a:pt x="10429" y="9260"/>
                    </a:lnTo>
                    <a:lnTo>
                      <a:pt x="5072" y="0"/>
                    </a:lnTo>
                    <a:lnTo>
                      <a:pt x="0" y="0"/>
                    </a:lnTo>
                    <a:lnTo>
                      <a:pt x="0" y="3219"/>
                    </a:lnTo>
                  </a:path>
                </a:pathLst>
              </a:custGeom>
              <a:solidFill>
                <a:srgbClr val="00857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3968496" y="172479"/>
            <a:ext cx="7699753" cy="10072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444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9872" y="171024"/>
            <a:ext cx="11238089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1"/>
            <a:ext cx="11238089" cy="1646591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469584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1000" dirty="0" smtClean="0">
                <a:solidFill>
                  <a:srgbClr val="898989"/>
                </a:solidFill>
              </a:rPr>
              <a:t>DD</a:t>
            </a:r>
            <a:r>
              <a:rPr lang="en-US" sz="1000" baseline="0" dirty="0" smtClean="0">
                <a:solidFill>
                  <a:srgbClr val="898989"/>
                </a:solidFill>
              </a:rPr>
              <a:t> MM YYYY</a:t>
            </a:r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4588389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r>
              <a:rPr lang="en-US" sz="1000" dirty="0" err="1" smtClean="0">
                <a:solidFill>
                  <a:srgbClr val="898989"/>
                </a:solidFill>
              </a:rPr>
              <a:t>AllSeen</a:t>
            </a:r>
            <a:r>
              <a:rPr lang="en-US" sz="1000" dirty="0" smtClean="0">
                <a:solidFill>
                  <a:srgbClr val="898989"/>
                </a:solidFill>
              </a:rPr>
              <a:t> Alliance</a:t>
            </a:r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475424" y="6355080"/>
            <a:ext cx="11237976" cy="0"/>
          </a:xfrm>
          <a:prstGeom prst="line">
            <a:avLst/>
          </a:prstGeom>
          <a:ln w="69850">
            <a:gradFill flip="none" rotWithShape="1">
              <a:gsLst>
                <a:gs pos="14000">
                  <a:schemeClr val="accent2"/>
                </a:gs>
                <a:gs pos="100000">
                  <a:schemeClr val="tx2">
                    <a:alpha val="8000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77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2" r:id="rId4"/>
    <p:sldLayoutId id="2147483660" r:id="rId5"/>
    <p:sldLayoutId id="2147483666" r:id="rId6"/>
    <p:sldLayoutId id="2147483654" r:id="rId7"/>
    <p:sldLayoutId id="2147483663" r:id="rId8"/>
    <p:sldLayoutId id="2147483667" r:id="rId9"/>
    <p:sldLayoutId id="2147483665" r:id="rId10"/>
    <p:sldLayoutId id="2147483668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609468" rtl="0" eaLnBrk="1" latinLnBrk="0" hangingPunct="1">
        <a:lnSpc>
          <a:spcPct val="95000"/>
        </a:lnSpc>
        <a:spcBef>
          <a:spcPct val="0"/>
        </a:spcBef>
        <a:buNone/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19408" indent="-219408" algn="l" defTabSz="609468" rtl="0" eaLnBrk="1" latinLnBrk="0" hangingPunct="1">
        <a:spcBef>
          <a:spcPts val="1200"/>
        </a:spcBef>
        <a:spcAft>
          <a:spcPts val="0"/>
        </a:spcAft>
        <a:buClr>
          <a:schemeClr val="accent3"/>
        </a:buClr>
        <a:buSzPct val="120000"/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457200" indent="-223838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6905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966788" indent="-222250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11477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3352073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541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009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477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hyperlink" Target="http://twitter.com/allseenalliance" TargetMode="External"/><Relationship Id="rId12" Type="http://schemas.openxmlformats.org/officeDocument/2006/relationships/image" Target="../media/image7.png"/><Relationship Id="rId13" Type="http://schemas.openxmlformats.org/officeDocument/2006/relationships/hyperlink" Target="https://www.youtube.com/channel/UC4fXMwN7SgARm3afqyIx1ow" TargetMode="External"/><Relationship Id="rId14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hyperlink" Target="https://www.facebook.com/allseenalliance?ref=hl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hyperlink" Target="https://www.linkedin.com/company/allseen-alliance?trk=biz-companies-cym" TargetMode="External"/><Relationship Id="rId8" Type="http://schemas.openxmlformats.org/officeDocument/2006/relationships/image" Target="../media/image5.png"/><Relationship Id="rId9" Type="http://schemas.openxmlformats.org/officeDocument/2006/relationships/hyperlink" Target="https://allseenalliance.org/feeds/news.xml" TargetMode="External"/><Relationship Id="rId10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20" Type="http://schemas.openxmlformats.org/officeDocument/2006/relationships/hyperlink" Target="http://bit.ly/1n5b3Ut" TargetMode="External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it.ly/1n5b3Ut" TargetMode="Externa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9.png"/><Relationship Id="rId20" Type="http://schemas.openxmlformats.org/officeDocument/2006/relationships/image" Target="../media/image60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5" Type="http://schemas.openxmlformats.org/officeDocument/2006/relationships/image" Target="../media/image55.png"/><Relationship Id="rId16" Type="http://schemas.openxmlformats.org/officeDocument/2006/relationships/image" Target="../media/image56.png"/><Relationship Id="rId17" Type="http://schemas.openxmlformats.org/officeDocument/2006/relationships/image" Target="../media/image57.png"/><Relationship Id="rId18" Type="http://schemas.openxmlformats.org/officeDocument/2006/relationships/image" Target="../media/image58.png"/><Relationship Id="rId19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bit.ly/1n5b3Ut" TargetMode="External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0324" y="2177228"/>
            <a:ext cx="3687990" cy="1846659"/>
          </a:xfrm>
        </p:spPr>
        <p:txBody>
          <a:bodyPr/>
          <a:lstStyle/>
          <a:p>
            <a:r>
              <a:rPr lang="en-US" sz="4000" dirty="0" smtClean="0"/>
              <a:t>Presentation Title Goes Here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SPEAKER NAME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Title or Date,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736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Pie Chart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956448640"/>
              </p:ext>
            </p:extLst>
          </p:nvPr>
        </p:nvGraphicFramePr>
        <p:xfrm>
          <a:off x="1418548" y="1185106"/>
          <a:ext cx="8831086" cy="5081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3282" y="5989728"/>
            <a:ext cx="4435863" cy="276973"/>
          </a:xfrm>
          <a:prstGeom prst="rect">
            <a:avLst/>
          </a:prstGeom>
          <a:noFill/>
        </p:spPr>
        <p:txBody>
          <a:bodyPr wrap="square" lIns="0" tIns="60947" rIns="121893" bIns="60947" rtlCol="0">
            <a:spAutoFit/>
          </a:bodyPr>
          <a:lstStyle/>
          <a:p>
            <a:r>
              <a:rPr lang="en-US" sz="1000" dirty="0">
                <a:solidFill>
                  <a:schemeClr val="accent5"/>
                </a:solidFill>
              </a:rPr>
              <a:t>Source: This 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36956272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Chart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042454"/>
              </p:ext>
            </p:extLst>
          </p:nvPr>
        </p:nvGraphicFramePr>
        <p:xfrm>
          <a:off x="528638" y="1865376"/>
          <a:ext cx="11137900" cy="3642365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227580"/>
                <a:gridCol w="2227580"/>
                <a:gridCol w="2227580"/>
                <a:gridCol w="2227580"/>
                <a:gridCol w="2227580"/>
              </a:tblGrid>
              <a:tr h="470320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solidFill>
                      <a:schemeClr val="tx2"/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3282" y="5989728"/>
            <a:ext cx="4435863" cy="276973"/>
          </a:xfrm>
          <a:prstGeom prst="rect">
            <a:avLst/>
          </a:prstGeom>
          <a:noFill/>
        </p:spPr>
        <p:txBody>
          <a:bodyPr wrap="square" lIns="0" tIns="60947" rIns="121893" bIns="60947" rtlCol="0">
            <a:spAutoFit/>
          </a:bodyPr>
          <a:lstStyle/>
          <a:p>
            <a:r>
              <a:rPr lang="en-US" sz="1000" dirty="0">
                <a:solidFill>
                  <a:schemeClr val="accent5"/>
                </a:solidFill>
              </a:rPr>
              <a:t>Source: This 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39468392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968228" y="1600200"/>
            <a:ext cx="7698310" cy="4262705"/>
          </a:xfrm>
        </p:spPr>
        <p:txBody>
          <a:bodyPr/>
          <a:lstStyle/>
          <a:p>
            <a:r>
              <a:rPr lang="en-US" dirty="0" smtClean="0"/>
              <a:t>Summary 1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</a:p>
          <a:p>
            <a:r>
              <a:rPr lang="en-US" dirty="0" smtClean="0"/>
              <a:t>Summary 2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</a:p>
          <a:p>
            <a:r>
              <a:rPr lang="en-US" dirty="0" smtClean="0"/>
              <a:t>Summary 3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</a:p>
          <a:p>
            <a:r>
              <a:rPr lang="en-US" dirty="0" smtClean="0"/>
              <a:t>Summary 4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/>
              <a:t>Wrap Up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182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350416" y="3940348"/>
            <a:ext cx="4931662" cy="10156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For more information on </a:t>
            </a:r>
            <a:r>
              <a:rPr lang="en-US" dirty="0" err="1" smtClean="0"/>
              <a:t>AllSeen</a:t>
            </a:r>
            <a:r>
              <a:rPr lang="en-US" dirty="0" smtClean="0"/>
              <a:t> Alliance, visit us at: </a:t>
            </a:r>
            <a:r>
              <a:rPr lang="en-US" dirty="0" smtClean="0">
                <a:solidFill>
                  <a:schemeClr val="accent1"/>
                </a:solidFill>
              </a:rPr>
              <a:t>allseenalliance.org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allseenalliance.org/news/blogs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12" y="2947561"/>
            <a:ext cx="271533" cy="271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243" y="2949293"/>
            <a:ext cx="271533" cy="271533"/>
          </a:xfrm>
          <a:prstGeom prst="rect">
            <a:avLst/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285" y="2949293"/>
            <a:ext cx="271533" cy="271533"/>
          </a:xfrm>
          <a:prstGeom prst="rect">
            <a:avLst/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327" y="2949293"/>
            <a:ext cx="271533" cy="271533"/>
          </a:xfrm>
          <a:prstGeom prst="rect">
            <a:avLst/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370" y="2949293"/>
            <a:ext cx="271533" cy="271533"/>
          </a:xfrm>
          <a:prstGeom prst="rect">
            <a:avLst/>
          </a:prstGeom>
        </p:spPr>
      </p:pic>
      <p:pic>
        <p:nvPicPr>
          <p:cNvPr id="9" name="Picture 8">
            <a:hlinkClick r:id="rId13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200" y="2947561"/>
            <a:ext cx="271533" cy="271533"/>
          </a:xfrm>
          <a:prstGeom prst="rect">
            <a:avLst/>
          </a:prstGeom>
        </p:spPr>
      </p:pic>
      <p:sp>
        <p:nvSpPr>
          <p:cNvPr id="10" name="Text Placeholder 4"/>
          <p:cNvSpPr txBox="1">
            <a:spLocks/>
          </p:cNvSpPr>
          <p:nvPr/>
        </p:nvSpPr>
        <p:spPr>
          <a:xfrm>
            <a:off x="5350416" y="5223899"/>
            <a:ext cx="6574617" cy="307777"/>
          </a:xfrm>
          <a:prstGeom prst="rect">
            <a:avLst/>
          </a:prstGeom>
        </p:spPr>
        <p:txBody>
          <a:bodyPr/>
          <a:lstStyle>
            <a:lvl1pPr marL="219408" indent="-219408" algn="l" defTabSz="609468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ct val="120000"/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-223838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690563" indent="-180975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966788" indent="-222250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147763" indent="-180975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3352073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541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009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477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mtClean="0"/>
              <a:t>This is where your legal information goes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71850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852" y="531980"/>
            <a:ext cx="7866518" cy="1007179"/>
          </a:xfrm>
        </p:spPr>
        <p:txBody>
          <a:bodyPr/>
          <a:lstStyle/>
          <a:p>
            <a:r>
              <a:rPr lang="en-US" dirty="0" err="1"/>
              <a:t>AllSeen</a:t>
            </a:r>
            <a:r>
              <a:rPr lang="en-US" dirty="0"/>
              <a:t> Icon Library </a:t>
            </a:r>
            <a:br>
              <a:rPr lang="en-US" dirty="0"/>
            </a:br>
            <a:r>
              <a:rPr lang="en-US" sz="1800" dirty="0"/>
              <a:t>as of August 28, 2014</a:t>
            </a:r>
            <a:br>
              <a:rPr lang="en-US" sz="1800" dirty="0"/>
            </a:br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4109384" y="2425015"/>
            <a:ext cx="7097179" cy="2160594"/>
            <a:chOff x="3806170" y="972911"/>
            <a:chExt cx="7097179" cy="216059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2078" y="972911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8" descr="Allseen-Global-K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2078" y="2270921"/>
              <a:ext cx="819912" cy="810768"/>
            </a:xfrm>
            <a:prstGeom prst="rect">
              <a:avLst/>
            </a:prstGeom>
          </p:spPr>
        </p:pic>
        <p:pic>
          <p:nvPicPr>
            <p:cNvPr id="10" name="Picture 9" descr="Allseen-IOE-K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8751" y="2219105"/>
              <a:ext cx="914400" cy="914400"/>
            </a:xfrm>
            <a:prstGeom prst="rect">
              <a:avLst/>
            </a:prstGeom>
          </p:spPr>
        </p:pic>
        <p:pic>
          <p:nvPicPr>
            <p:cNvPr id="11" name="Picture 10" descr="Allseen-Lighting-K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8589" y="1044539"/>
              <a:ext cx="524256" cy="771144"/>
            </a:xfrm>
            <a:prstGeom prst="rect">
              <a:avLst/>
            </a:prstGeom>
          </p:spPr>
        </p:pic>
        <p:pic>
          <p:nvPicPr>
            <p:cNvPr id="12" name="Picture 11" descr="Allseen-Music-K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1924" y="2351693"/>
              <a:ext cx="646176" cy="649224"/>
            </a:xfrm>
            <a:prstGeom prst="rect">
              <a:avLst/>
            </a:prstGeom>
          </p:spPr>
        </p:pic>
        <p:pic>
          <p:nvPicPr>
            <p:cNvPr id="13" name="Picture 12" descr="Allseen-People-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8781" y="1036919"/>
              <a:ext cx="734568" cy="786384"/>
            </a:xfrm>
            <a:prstGeom prst="rect">
              <a:avLst/>
            </a:prstGeom>
          </p:spPr>
        </p:pic>
        <p:pic>
          <p:nvPicPr>
            <p:cNvPr id="19" name="Picture 18" descr="Allseen-WiredConnectivity-K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4861" y="2219105"/>
              <a:ext cx="600456" cy="9144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6170" y="2261809"/>
              <a:ext cx="828993" cy="8289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0" descr="Allseen-Cloud-K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9909" y="2385221"/>
              <a:ext cx="853440" cy="582168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554379" y="5288877"/>
            <a:ext cx="10646088" cy="914400"/>
            <a:chOff x="172664" y="3499811"/>
            <a:chExt cx="10646088" cy="914400"/>
          </a:xfrm>
        </p:grpSpPr>
        <p:pic>
          <p:nvPicPr>
            <p:cNvPr id="5" name="Picture 4" descr="Allseen-Appliances-K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64" y="3656783"/>
              <a:ext cx="880872" cy="600456"/>
            </a:xfrm>
            <a:prstGeom prst="rect">
              <a:avLst/>
            </a:prstGeom>
          </p:spPr>
        </p:pic>
        <p:pic>
          <p:nvPicPr>
            <p:cNvPr id="7" name="Picture 6" descr="Allseen-DigitalClock-K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1408" y="3623255"/>
              <a:ext cx="847344" cy="667512"/>
            </a:xfrm>
            <a:prstGeom prst="rect">
              <a:avLst/>
            </a:prstGeom>
          </p:spPr>
        </p:pic>
        <p:pic>
          <p:nvPicPr>
            <p:cNvPr id="8" name="Picture 7" descr="Allseen-DisplayTelevision-K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2448" y="3624779"/>
              <a:ext cx="859536" cy="664464"/>
            </a:xfrm>
            <a:prstGeom prst="rect">
              <a:avLst/>
            </a:prstGeom>
          </p:spPr>
        </p:pic>
        <p:pic>
          <p:nvPicPr>
            <p:cNvPr id="15" name="Picture 14" descr="Allseen-SmartPhone-K.p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2960" y="3499811"/>
              <a:ext cx="502920" cy="914400"/>
            </a:xfrm>
            <a:prstGeom prst="rect">
              <a:avLst/>
            </a:prstGeom>
          </p:spPr>
        </p:pic>
        <p:pic>
          <p:nvPicPr>
            <p:cNvPr id="16" name="Picture 15" descr="Allseen-Tablet-K.png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5304" y="3544007"/>
              <a:ext cx="682752" cy="826008"/>
            </a:xfrm>
            <a:prstGeom prst="rect">
              <a:avLst/>
            </a:prstGeom>
          </p:spPr>
        </p:pic>
        <p:pic>
          <p:nvPicPr>
            <p:cNvPr id="17" name="Picture 16" descr="Allseen-Technology-K.png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7480" y="3597347"/>
              <a:ext cx="752856" cy="719328"/>
            </a:xfrm>
            <a:prstGeom prst="rect">
              <a:avLst/>
            </a:prstGeom>
          </p:spPr>
        </p:pic>
        <p:pic>
          <p:nvPicPr>
            <p:cNvPr id="18" name="Picture 17" descr="Allseen-WifiAccess-K.png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1336" y="3676595"/>
              <a:ext cx="551688" cy="560832"/>
            </a:xfrm>
            <a:prstGeom prst="rect">
              <a:avLst/>
            </a:prstGeom>
          </p:spPr>
        </p:pic>
        <p:pic>
          <p:nvPicPr>
            <p:cNvPr id="22" name="Picture 21" descr="Allseen-WearableDevice-K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9760" y="3571439"/>
              <a:ext cx="524256" cy="771144"/>
            </a:xfrm>
            <a:prstGeom prst="rect">
              <a:avLst/>
            </a:prstGeom>
          </p:spPr>
        </p:pic>
        <p:pic>
          <p:nvPicPr>
            <p:cNvPr id="23" name="Picture 22" descr="Allseen-ConnectedHome-K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440" y="3547055"/>
              <a:ext cx="728472" cy="819912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3851870" y="1405157"/>
            <a:ext cx="7272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icons can be utilized within </a:t>
            </a:r>
            <a:r>
              <a:rPr lang="en-US" sz="1400" dirty="0" err="1"/>
              <a:t>AllSeen</a:t>
            </a:r>
            <a:r>
              <a:rPr lang="en-US" sz="1400" dirty="0"/>
              <a:t> Alliance Marketing and Communication designs and presentations. You may copy the icons here into a presentation or to access the transparent versions </a:t>
            </a:r>
            <a:r>
              <a:rPr lang="en-US" sz="1400" dirty="0">
                <a:hlinkClick r:id="rId20"/>
              </a:rPr>
              <a:t>download PNG versions here </a:t>
            </a:r>
            <a:r>
              <a:rPr lang="en-US" sz="1000" dirty="0"/>
              <a:t>(http://bit.ly/1n5b3Ut)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285299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852" y="531980"/>
            <a:ext cx="7866518" cy="1007179"/>
          </a:xfrm>
        </p:spPr>
        <p:txBody>
          <a:bodyPr/>
          <a:lstStyle/>
          <a:p>
            <a:r>
              <a:rPr lang="en-US" dirty="0" err="1"/>
              <a:t>AllSeen</a:t>
            </a:r>
            <a:r>
              <a:rPr lang="en-US" dirty="0"/>
              <a:t> Icon Library </a:t>
            </a:r>
            <a:br>
              <a:rPr lang="en-US" dirty="0"/>
            </a:br>
            <a:r>
              <a:rPr lang="en-US" sz="1800" dirty="0"/>
              <a:t>as of August 28, 2014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3851870" y="1405157"/>
            <a:ext cx="7272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icons can be utilized within </a:t>
            </a:r>
            <a:r>
              <a:rPr lang="en-US" sz="1400" dirty="0" err="1"/>
              <a:t>AllSeen</a:t>
            </a:r>
            <a:r>
              <a:rPr lang="en-US" sz="1400" dirty="0"/>
              <a:t> Alliance Marketing and Communication designs and presentations. You may copy the icons here into a presentation or to access the transparent versions </a:t>
            </a:r>
            <a:r>
              <a:rPr lang="en-US" sz="1400" dirty="0">
                <a:hlinkClick r:id="rId2"/>
              </a:rPr>
              <a:t>download PNG versions here </a:t>
            </a:r>
            <a:r>
              <a:rPr lang="en-US" sz="1000" dirty="0"/>
              <a:t>(http://bit.ly/1n5b3Ut)</a:t>
            </a:r>
            <a:r>
              <a:rPr lang="en-US" sz="1400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880" y="2547959"/>
            <a:ext cx="724905" cy="724905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4009325" y="3875649"/>
            <a:ext cx="7018157" cy="769250"/>
            <a:chOff x="4009325" y="3875649"/>
            <a:chExt cx="7018157" cy="76925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9325" y="3908600"/>
              <a:ext cx="724905" cy="72490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317" y="3908599"/>
              <a:ext cx="724906" cy="724906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3310" y="3919993"/>
              <a:ext cx="724906" cy="72490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1395" y="3875649"/>
              <a:ext cx="724905" cy="724905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8387" y="3968509"/>
              <a:ext cx="599095" cy="599095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0303" y="3908599"/>
              <a:ext cx="659005" cy="659005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333826" y="5433540"/>
            <a:ext cx="10693656" cy="797397"/>
            <a:chOff x="333826" y="5433540"/>
            <a:chExt cx="10693656" cy="797397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8477" y="5502736"/>
              <a:ext cx="659005" cy="659005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3370" y="5502736"/>
              <a:ext cx="659005" cy="65900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5880" y="5532691"/>
              <a:ext cx="599095" cy="599095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8140" y="5469786"/>
              <a:ext cx="724905" cy="724905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550" y="5469786"/>
              <a:ext cx="724905" cy="72490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4960" y="5469786"/>
              <a:ext cx="724905" cy="724905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826" y="5433540"/>
              <a:ext cx="797397" cy="797397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4728" y="5433540"/>
              <a:ext cx="797397" cy="797397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5630" y="5502736"/>
              <a:ext cx="659005" cy="659005"/>
            </a:xfrm>
            <a:prstGeom prst="rect">
              <a:avLst/>
            </a:prstGeom>
          </p:spPr>
        </p:pic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184" y="2547959"/>
            <a:ext cx="724905" cy="72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558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5433" y="532736"/>
            <a:ext cx="7864470" cy="1006916"/>
          </a:xfrm>
        </p:spPr>
        <p:txBody>
          <a:bodyPr/>
          <a:lstStyle/>
          <a:p>
            <a:r>
              <a:rPr lang="en-US" dirty="0" err="1"/>
              <a:t>AllSeen</a:t>
            </a:r>
            <a:r>
              <a:rPr lang="en-US" dirty="0"/>
              <a:t> Icon Library </a:t>
            </a:r>
            <a:br>
              <a:rPr lang="en-US" dirty="0"/>
            </a:br>
            <a:r>
              <a:rPr lang="en-US" sz="1800" dirty="0"/>
              <a:t>as of August 28, 2014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3852455" y="1405685"/>
            <a:ext cx="72702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icons can be utilized within </a:t>
            </a:r>
            <a:r>
              <a:rPr lang="en-US" sz="1400" dirty="0" err="1"/>
              <a:t>AllSeen</a:t>
            </a:r>
            <a:r>
              <a:rPr lang="en-US" sz="1400" dirty="0"/>
              <a:t> Alliance Marketing and Communication designs and presentations. You may copy the icons here into a presentation or to access the transparent versions </a:t>
            </a:r>
            <a:r>
              <a:rPr lang="en-US" sz="1400" dirty="0">
                <a:hlinkClick r:id="rId3"/>
              </a:rPr>
              <a:t>download PNG versions here </a:t>
            </a:r>
            <a:r>
              <a:rPr lang="en-US" sz="1000" dirty="0"/>
              <a:t>(http://bit.ly/1n5b3Ut)</a:t>
            </a:r>
            <a:r>
              <a:rPr lang="en-US" sz="1400" dirty="0"/>
              <a:t>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884700" y="2735617"/>
            <a:ext cx="3295411" cy="668916"/>
            <a:chOff x="7885166" y="2785462"/>
            <a:chExt cx="3296269" cy="669090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2430" y="2785462"/>
              <a:ext cx="659005" cy="659005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9399" y="2795547"/>
              <a:ext cx="659005" cy="659005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5166" y="2838445"/>
              <a:ext cx="599095" cy="599095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3891628" y="3966537"/>
            <a:ext cx="7288484" cy="797187"/>
            <a:chOff x="3891053" y="3966676"/>
            <a:chExt cx="7290382" cy="797395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1053" y="4035871"/>
              <a:ext cx="659005" cy="65900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9249" y="4002920"/>
              <a:ext cx="724906" cy="72490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6530" y="4002921"/>
              <a:ext cx="724905" cy="72490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2432" y="4002921"/>
              <a:ext cx="724905" cy="72490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9480" y="3966676"/>
              <a:ext cx="797395" cy="79739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9711" y="3966676"/>
              <a:ext cx="797395" cy="797395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786" y="5325726"/>
            <a:ext cx="855812" cy="8558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138" y="5325726"/>
            <a:ext cx="855812" cy="8558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62" y="5325726"/>
            <a:ext cx="855812" cy="8558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15" y="5325726"/>
            <a:ext cx="855812" cy="85581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70" y="5391272"/>
            <a:ext cx="724718" cy="72471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088" y="5282822"/>
            <a:ext cx="941512" cy="94151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174" y="5199063"/>
            <a:ext cx="1035664" cy="1035664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10443183" y="5321479"/>
            <a:ext cx="815022" cy="716877"/>
            <a:chOff x="6790222" y="3764008"/>
            <a:chExt cx="776950" cy="68339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0222" y="3764008"/>
              <a:ext cx="776950" cy="461314"/>
            </a:xfrm>
            <a:prstGeom prst="rect">
              <a:avLst/>
            </a:prstGeom>
          </p:spPr>
        </p:pic>
        <p:cxnSp>
          <p:nvCxnSpPr>
            <p:cNvPr id="21" name="Straight Connector 20"/>
            <p:cNvCxnSpPr/>
            <p:nvPr/>
          </p:nvCxnSpPr>
          <p:spPr>
            <a:xfrm>
              <a:off x="7178697" y="3898758"/>
              <a:ext cx="0" cy="54864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51855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852" y="3199097"/>
            <a:ext cx="7866519" cy="2554545"/>
          </a:xfrm>
        </p:spPr>
        <p:txBody>
          <a:bodyPr/>
          <a:lstStyle/>
          <a:p>
            <a:r>
              <a:rPr lang="en-US" smtClean="0"/>
              <a:t>First agenda item</a:t>
            </a:r>
          </a:p>
          <a:p>
            <a:r>
              <a:rPr lang="en-US" b="1" smtClean="0">
                <a:solidFill>
                  <a:schemeClr val="accent2"/>
                </a:solidFill>
              </a:rPr>
              <a:t>Second agenda item can go here</a:t>
            </a:r>
          </a:p>
          <a:p>
            <a:r>
              <a:rPr lang="en-US" smtClean="0"/>
              <a:t>Third agenda item</a:t>
            </a:r>
          </a:p>
          <a:p>
            <a:r>
              <a:rPr lang="en-US" smtClean="0"/>
              <a:t>Fourth agenda item</a:t>
            </a:r>
          </a:p>
          <a:p>
            <a:r>
              <a:rPr lang="en-US" smtClean="0"/>
              <a:t>Fifth agenda item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566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Section Break Title Goes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Additional text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3399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This where a quote can go.</a:t>
            </a:r>
            <a:br>
              <a:rPr lang="en-US" smtClean="0"/>
            </a:br>
            <a:r>
              <a:rPr lang="en-US" smtClean="0"/>
              <a:t>Make sure you add the end</a:t>
            </a:r>
            <a:br>
              <a:rPr lang="en-US" smtClean="0"/>
            </a:br>
            <a:r>
              <a:rPr lang="en-US" smtClean="0"/>
              <a:t>quote at the end of your sentence.”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Source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105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Blank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79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and Bullet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First level bullet point number one</a:t>
            </a:r>
          </a:p>
          <a:p>
            <a:r>
              <a:rPr lang="en-US" dirty="0" smtClean="0"/>
              <a:t>First level bullet point number two</a:t>
            </a:r>
          </a:p>
          <a:p>
            <a:pPr lvl="1"/>
            <a:r>
              <a:rPr lang="en-US" dirty="0" smtClean="0"/>
              <a:t>Second level bullet point</a:t>
            </a:r>
          </a:p>
          <a:p>
            <a:pPr lvl="1"/>
            <a:r>
              <a:rPr lang="en-US" dirty="0" smtClean="0"/>
              <a:t>Second level bullet point</a:t>
            </a:r>
          </a:p>
          <a:p>
            <a:pPr lvl="2"/>
            <a:r>
              <a:rPr lang="en-US" dirty="0" smtClean="0"/>
              <a:t>Third level bullet point</a:t>
            </a:r>
          </a:p>
          <a:p>
            <a:r>
              <a:rPr lang="en-US" dirty="0" smtClean="0"/>
              <a:t>First level bullet point number three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8379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and Image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Title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This is where supporting copy for your first subject goes.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mtClean="0"/>
              <a:t>Title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This is where supporting copy for your second subject goes.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Title 3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/>
              <a:t>This is where supporting copy for your third subject goes.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81670" y="1571723"/>
            <a:ext cx="1601127" cy="1778397"/>
            <a:chOff x="4306585" y="1084430"/>
            <a:chExt cx="284972" cy="316441"/>
          </a:xfrm>
          <a:solidFill>
            <a:schemeClr val="accent5"/>
          </a:solidFill>
        </p:grpSpPr>
        <p:sp>
          <p:nvSpPr>
            <p:cNvPr id="11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15952" y="1571723"/>
            <a:ext cx="1601127" cy="1778397"/>
            <a:chOff x="4306585" y="1084430"/>
            <a:chExt cx="284972" cy="316441"/>
          </a:xfrm>
          <a:solidFill>
            <a:schemeClr val="tx2"/>
          </a:solidFill>
        </p:grpSpPr>
        <p:sp>
          <p:nvSpPr>
            <p:cNvPr id="24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275626" y="1571723"/>
            <a:ext cx="1601127" cy="1778397"/>
            <a:chOff x="4306585" y="1084430"/>
            <a:chExt cx="284972" cy="316441"/>
          </a:xfrm>
          <a:solidFill>
            <a:schemeClr val="accent2"/>
          </a:solidFill>
        </p:grpSpPr>
        <p:sp>
          <p:nvSpPr>
            <p:cNvPr id="37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4616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Title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Subhead Goes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/>
              <a:t>Title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This is where supporting copy</a:t>
            </a:r>
            <a:br>
              <a:rPr lang="en-US" smtClean="0"/>
            </a:br>
            <a:r>
              <a:rPr lang="en-US" smtClean="0"/>
              <a:t>for your second subject goes.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This is where supporting copy</a:t>
            </a:r>
            <a:br>
              <a:rPr lang="en-US" smtClean="0"/>
            </a:br>
            <a:r>
              <a:rPr lang="en-US" smtClean="0"/>
              <a:t>for your first subject goes.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37536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Column Chart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45161204"/>
              </p:ext>
            </p:extLst>
          </p:nvPr>
        </p:nvGraphicFramePr>
        <p:xfrm>
          <a:off x="609459" y="1645520"/>
          <a:ext cx="10835150" cy="4169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3282" y="5989728"/>
            <a:ext cx="4435863" cy="276973"/>
          </a:xfrm>
          <a:prstGeom prst="rect">
            <a:avLst/>
          </a:prstGeom>
          <a:noFill/>
        </p:spPr>
        <p:txBody>
          <a:bodyPr wrap="square" lIns="0" tIns="60947" rIns="121893" bIns="60947" rtlCol="0">
            <a:spAutoFit/>
          </a:bodyPr>
          <a:lstStyle/>
          <a:p>
            <a:r>
              <a:rPr lang="en-US" sz="1000" dirty="0">
                <a:solidFill>
                  <a:schemeClr val="accent5"/>
                </a:solidFill>
              </a:rPr>
              <a:t>Source: This 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11216479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llSeen Alliance 16x9">
  <a:themeElements>
    <a:clrScheme name="AllSeen Color Theme">
      <a:dk1>
        <a:sysClr val="windowText" lastClr="000000"/>
      </a:dk1>
      <a:lt1>
        <a:sysClr val="window" lastClr="FFFFFF"/>
      </a:lt1>
      <a:dk2>
        <a:srgbClr val="008576"/>
      </a:dk2>
      <a:lt2>
        <a:srgbClr val="EEECE1"/>
      </a:lt2>
      <a:accent1>
        <a:srgbClr val="008576"/>
      </a:accent1>
      <a:accent2>
        <a:srgbClr val="005872"/>
      </a:accent2>
      <a:accent3>
        <a:srgbClr val="00C0C2"/>
      </a:accent3>
      <a:accent4>
        <a:srgbClr val="85DDB5"/>
      </a:accent4>
      <a:accent5>
        <a:srgbClr val="807F83"/>
      </a:accent5>
      <a:accent6>
        <a:srgbClr val="BABCBE"/>
      </a:accent6>
      <a:hlink>
        <a:srgbClr val="008576"/>
      </a:hlink>
      <a:folHlink>
        <a:srgbClr val="00857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AllSeenAlliance_16x9_Template_R2c_052114" id="{8E75FDF3-1D6D-4350-8156-BBBA5F9620CD}" vid="{ABA66D53-A9C0-4DF4-BCD3-E064A2D149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1886</TotalTime>
  <Words>470</Words>
  <Application>Microsoft Macintosh PowerPoint</Application>
  <PresentationFormat>Custom</PresentationFormat>
  <Paragraphs>104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AllSeen Alliance 16x9</vt:lpstr>
      <vt:lpstr>Presentation Title Goes Here</vt:lpstr>
      <vt:lpstr>Agenda</vt:lpstr>
      <vt:lpstr>Section Break Title Goes Here</vt:lpstr>
      <vt:lpstr>This where a quote can go. Make sure you add the end quote at the end of your sentence.”</vt:lpstr>
      <vt:lpstr>Blank Slide</vt:lpstr>
      <vt:lpstr>Text and Bullet Slide</vt:lpstr>
      <vt:lpstr>Text and Image Slide</vt:lpstr>
      <vt:lpstr>Text Slide</vt:lpstr>
      <vt:lpstr>Comparison Column Chart</vt:lpstr>
      <vt:lpstr>Pie Chart</vt:lpstr>
      <vt:lpstr>Table Chart</vt:lpstr>
      <vt:lpstr>PowerPoint Presentation</vt:lpstr>
      <vt:lpstr>PowerPoint Presentation</vt:lpstr>
      <vt:lpstr>AllSeen Icon Library  as of August 28, 2014 </vt:lpstr>
      <vt:lpstr>AllSeen Icon Library  as of August 28, 2014 </vt:lpstr>
      <vt:lpstr>AllSeen Icon Library  as of August 28, 2014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</dc:creator>
  <cp:lastModifiedBy>Brett Preston</cp:lastModifiedBy>
  <cp:revision>217</cp:revision>
  <dcterms:created xsi:type="dcterms:W3CDTF">2013-11-19T20:42:06Z</dcterms:created>
  <dcterms:modified xsi:type="dcterms:W3CDTF">2014-08-28T19:44:08Z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1805158169</vt:i4>
  </property>
  <property fmtid="{D5CDD505-2E9C-101B-9397-08002B2CF9AE}" pid="3" name="_NewReviewCycle">
    <vt:lpwstr/>
  </property>
  <property fmtid="{D5CDD505-2E9C-101B-9397-08002B2CF9AE}" pid="4" name="_EmailSubject">
    <vt:lpwstr>PPT Project for AllSeen Alliance</vt:lpwstr>
  </property>
  <property fmtid="{D5CDD505-2E9C-101B-9397-08002B2CF9AE}" pid="5" name="_AuthorEmail">
    <vt:lpwstr>susanp@qti.qualcomm.com</vt:lpwstr>
  </property>
  <property fmtid="{D5CDD505-2E9C-101B-9397-08002B2CF9AE}" pid="6" name="_AuthorEmailDisplayName">
    <vt:lpwstr>Polizzotto, Susan</vt:lpwstr>
  </property>
</Properties>
</file>