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0" r:id="rId3"/>
    <p:sldId id="270" r:id="rId4"/>
    <p:sldId id="271" r:id="rId5"/>
    <p:sldId id="283" r:id="rId6"/>
    <p:sldId id="272" r:id="rId7"/>
    <p:sldId id="273" r:id="rId8"/>
    <p:sldId id="274" r:id="rId9"/>
    <p:sldId id="277" r:id="rId10"/>
    <p:sldId id="278" r:id="rId11"/>
    <p:sldId id="279" r:id="rId12"/>
    <p:sldId id="282" r:id="rId13"/>
    <p:sldId id="286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  <p15:guide id="3" pos="287">
          <p15:clr>
            <a:srgbClr val="A4A3A4"/>
          </p15:clr>
        </p15:guide>
        <p15:guide id="4" pos="547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AFAFA"/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726" y="-48"/>
      </p:cViewPr>
      <p:guideLst>
        <p:guide orient="horz" pos="2160"/>
        <p:guide pos="2881"/>
        <p:guide pos="287"/>
        <p:guide pos="547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-3202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632716049382699E-2"/>
          <c:y val="4.1089743589743599E-2"/>
          <c:w val="0.94239197530864205"/>
          <c:h val="0.737520442156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3.8</c:v>
                </c:pt>
                <c:pt idx="3">
                  <c:v>2.5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2.5</c:v>
                </c:pt>
                <c:pt idx="3">
                  <c:v>4.2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3</c:v>
                </c:pt>
                <c:pt idx="1">
                  <c:v>2.2999999999999998</c:v>
                </c:pt>
                <c:pt idx="2">
                  <c:v>3</c:v>
                </c:pt>
                <c:pt idx="3">
                  <c:v>3.8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0"/>
        <c:axId val="37264384"/>
        <c:axId val="37286656"/>
      </c:barChart>
      <c:catAx>
        <c:axId val="37264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22225">
            <a:solidFill>
              <a:schemeClr val="tx1">
                <a:lumMod val="50000"/>
                <a:lumOff val="50000"/>
              </a:schemeClr>
            </a:solidFill>
          </a:ln>
        </c:spPr>
        <c:crossAx val="37286656"/>
        <c:crosses val="autoZero"/>
        <c:auto val="1"/>
        <c:lblAlgn val="ctr"/>
        <c:lblOffset val="100"/>
        <c:noMultiLvlLbl val="0"/>
      </c:catAx>
      <c:valAx>
        <c:axId val="37286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372643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693955043741887"/>
          <c:y val="0.90335529678482607"/>
          <c:w val="0.62441130056246097"/>
          <c:h val="6.53299421643090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49252507561948"/>
          <c:y val="6.3040443010511468E-2"/>
          <c:w val="0.51789719013006752"/>
          <c:h val="0.7495182122935809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solidFill>
                <a:schemeClr val="bg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</c:dPt>
          <c:dPt>
            <c:idx val="7"/>
            <c:bubble3D val="0"/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58%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23%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10%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9%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Otr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1.1000000000000001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77937031011298896"/>
          <c:y val="0.22146019114077373"/>
          <c:w val="0.21890279844797331"/>
          <c:h val="0.4521123781017574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5/29/2014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5/29/2014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02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9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33507" y="3429000"/>
            <a:ext cx="2766713" cy="1035145"/>
          </a:xfrm>
        </p:spPr>
        <p:txBody>
          <a:bodyPr lIns="45720" tIns="45720" rIns="45720" bIns="45720" anchor="ctr" anchorCtr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033509" y="4921874"/>
            <a:ext cx="2766712" cy="338554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026887" y="5203703"/>
            <a:ext cx="2773334" cy="338554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1" name="Group 60"/>
          <p:cNvGrpSpPr>
            <a:grpSpLocks noChangeAspect="1"/>
          </p:cNvGrpSpPr>
          <p:nvPr userDrawn="1"/>
        </p:nvGrpSpPr>
        <p:grpSpPr bwMode="gray">
          <a:xfrm>
            <a:off x="457200" y="1828800"/>
            <a:ext cx="2441448" cy="605648"/>
            <a:chOff x="380326" y="1440427"/>
            <a:chExt cx="2441566" cy="605520"/>
          </a:xfrm>
        </p:grpSpPr>
        <p:sp>
          <p:nvSpPr>
            <p:cNvPr id="62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1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5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4" name="Freeform 8"/>
          <p:cNvSpPr>
            <a:spLocks/>
          </p:cNvSpPr>
          <p:nvPr userDrawn="1"/>
        </p:nvSpPr>
        <p:spPr bwMode="gray">
          <a:xfrm>
            <a:off x="4244975" y="0"/>
            <a:ext cx="2273300" cy="5340350"/>
          </a:xfrm>
          <a:custGeom>
            <a:avLst/>
            <a:gdLst>
              <a:gd name="T0" fmla="*/ 0 w 1432"/>
              <a:gd name="T1" fmla="*/ 0 h 3364"/>
              <a:gd name="T2" fmla="*/ 0 w 1432"/>
              <a:gd name="T3" fmla="*/ 3364 h 3364"/>
              <a:gd name="T4" fmla="*/ 1432 w 1432"/>
              <a:gd name="T5" fmla="*/ 0 h 3364"/>
              <a:gd name="T6" fmla="*/ 0 w 1432"/>
              <a:gd name="T7" fmla="*/ 0 h 3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32" h="3364">
                <a:moveTo>
                  <a:pt x="0" y="0"/>
                </a:moveTo>
                <a:lnTo>
                  <a:pt x="0" y="3364"/>
                </a:lnTo>
                <a:lnTo>
                  <a:pt x="143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17"/>
          <p:cNvGrpSpPr/>
          <p:nvPr userDrawn="1"/>
        </p:nvGrpSpPr>
        <p:grpSpPr bwMode="gray">
          <a:xfrm>
            <a:off x="4572000" y="0"/>
            <a:ext cx="4572000" cy="6858000"/>
            <a:chOff x="4244975" y="0"/>
            <a:chExt cx="4899025" cy="6858000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gray">
            <a:xfrm>
              <a:off x="4454525" y="0"/>
              <a:ext cx="4537075" cy="5499100"/>
            </a:xfrm>
            <a:custGeom>
              <a:avLst/>
              <a:gdLst>
                <a:gd name="T0" fmla="*/ 735 w 1429"/>
                <a:gd name="T1" fmla="*/ 0 h 1732"/>
                <a:gd name="T2" fmla="*/ 735 w 1429"/>
                <a:gd name="T3" fmla="*/ 0 h 1732"/>
                <a:gd name="T4" fmla="*/ 0 w 1429"/>
                <a:gd name="T5" fmla="*/ 1732 h 1732"/>
                <a:gd name="T6" fmla="*/ 1219 w 1429"/>
                <a:gd name="T7" fmla="*/ 800 h 1732"/>
                <a:gd name="T8" fmla="*/ 1429 w 1429"/>
                <a:gd name="T9" fmla="*/ 490 h 1732"/>
                <a:gd name="T10" fmla="*/ 790 w 1429"/>
                <a:gd name="T11" fmla="*/ 0 h 1732"/>
                <a:gd name="T12" fmla="*/ 735 w 1429"/>
                <a:gd name="T13" fmla="*/ 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1732">
                  <a:moveTo>
                    <a:pt x="735" y="0"/>
                  </a:moveTo>
                  <a:cubicBezTo>
                    <a:pt x="735" y="0"/>
                    <a:pt x="735" y="0"/>
                    <a:pt x="735" y="0"/>
                  </a:cubicBezTo>
                  <a:cubicBezTo>
                    <a:pt x="0" y="1732"/>
                    <a:pt x="0" y="1732"/>
                    <a:pt x="0" y="1732"/>
                  </a:cubicBezTo>
                  <a:cubicBezTo>
                    <a:pt x="1184" y="828"/>
                    <a:pt x="1219" y="800"/>
                    <a:pt x="1219" y="800"/>
                  </a:cubicBezTo>
                  <a:cubicBezTo>
                    <a:pt x="1298" y="721"/>
                    <a:pt x="1368" y="614"/>
                    <a:pt x="1429" y="490"/>
                  </a:cubicBezTo>
                  <a:cubicBezTo>
                    <a:pt x="810" y="8"/>
                    <a:pt x="790" y="0"/>
                    <a:pt x="790" y="0"/>
                  </a:cubicBezTo>
                  <a:cubicBezTo>
                    <a:pt x="735" y="0"/>
                    <a:pt x="735" y="0"/>
                    <a:pt x="735" y="0"/>
                  </a:cubicBezTo>
                </a:path>
              </a:pathLst>
            </a:custGeom>
            <a:solidFill>
              <a:srgbClr val="23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gray">
            <a:xfrm>
              <a:off x="4244975" y="0"/>
              <a:ext cx="2273300" cy="5340350"/>
            </a:xfrm>
            <a:custGeom>
              <a:avLst/>
              <a:gdLst>
                <a:gd name="T0" fmla="*/ 0 w 1432"/>
                <a:gd name="T1" fmla="*/ 0 h 3364"/>
                <a:gd name="T2" fmla="*/ 0 w 1432"/>
                <a:gd name="T3" fmla="*/ 3364 h 3364"/>
                <a:gd name="T4" fmla="*/ 1432 w 1432"/>
                <a:gd name="T5" fmla="*/ 0 h 3364"/>
                <a:gd name="T6" fmla="*/ 0 w 1432"/>
                <a:gd name="T7" fmla="*/ 0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2" h="3364">
                  <a:moveTo>
                    <a:pt x="0" y="0"/>
                  </a:moveTo>
                  <a:lnTo>
                    <a:pt x="0" y="3364"/>
                  </a:lnTo>
                  <a:lnTo>
                    <a:pt x="1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gray">
            <a:xfrm>
              <a:off x="4699000" y="2755900"/>
              <a:ext cx="4445000" cy="3289300"/>
            </a:xfrm>
            <a:custGeom>
              <a:avLst/>
              <a:gdLst>
                <a:gd name="T0" fmla="*/ 1138 w 1400"/>
                <a:gd name="T1" fmla="*/ 118 h 1036"/>
                <a:gd name="T2" fmla="*/ 0 w 1400"/>
                <a:gd name="T3" fmla="*/ 1036 h 1036"/>
                <a:gd name="T4" fmla="*/ 1400 w 1400"/>
                <a:gd name="T5" fmla="*/ 1036 h 1036"/>
                <a:gd name="T6" fmla="*/ 1400 w 1400"/>
                <a:gd name="T7" fmla="*/ 0 h 1036"/>
                <a:gd name="T8" fmla="*/ 1138 w 1400"/>
                <a:gd name="T9" fmla="*/ 1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1036">
                  <a:moveTo>
                    <a:pt x="1138" y="118"/>
                  </a:moveTo>
                  <a:cubicBezTo>
                    <a:pt x="0" y="1004"/>
                    <a:pt x="0" y="1036"/>
                    <a:pt x="0" y="1036"/>
                  </a:cubicBezTo>
                  <a:cubicBezTo>
                    <a:pt x="1048" y="1036"/>
                    <a:pt x="1326" y="1036"/>
                    <a:pt x="1400" y="1036"/>
                  </a:cubicBezTo>
                  <a:cubicBezTo>
                    <a:pt x="1400" y="0"/>
                    <a:pt x="1400" y="0"/>
                    <a:pt x="1400" y="0"/>
                  </a:cubicBezTo>
                  <a:cubicBezTo>
                    <a:pt x="1301" y="22"/>
                    <a:pt x="1211" y="62"/>
                    <a:pt x="1138" y="118"/>
                  </a:cubicBezTo>
                  <a:close/>
                </a:path>
              </a:pathLst>
            </a:custGeom>
            <a:solidFill>
              <a:srgbClr val="0D8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gray">
            <a:xfrm>
              <a:off x="7899400" y="0"/>
              <a:ext cx="1244600" cy="968375"/>
            </a:xfrm>
            <a:custGeom>
              <a:avLst/>
              <a:gdLst>
                <a:gd name="T0" fmla="*/ 0 w 392"/>
                <a:gd name="T1" fmla="*/ 0 h 305"/>
                <a:gd name="T2" fmla="*/ 392 w 392"/>
                <a:gd name="T3" fmla="*/ 305 h 305"/>
                <a:gd name="T4" fmla="*/ 392 w 392"/>
                <a:gd name="T5" fmla="*/ 0 h 305"/>
                <a:gd name="T6" fmla="*/ 0 w 392"/>
                <a:gd name="T7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2" h="305">
                  <a:moveTo>
                    <a:pt x="0" y="0"/>
                  </a:moveTo>
                  <a:cubicBezTo>
                    <a:pt x="305" y="238"/>
                    <a:pt x="376" y="293"/>
                    <a:pt x="392" y="305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DC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gray">
            <a:xfrm>
              <a:off x="4689475" y="6375400"/>
              <a:ext cx="4454525" cy="482600"/>
            </a:xfrm>
            <a:custGeom>
              <a:avLst/>
              <a:gdLst>
                <a:gd name="T0" fmla="*/ 0 w 2806"/>
                <a:gd name="T1" fmla="*/ 0 h 304"/>
                <a:gd name="T2" fmla="*/ 394 w 2806"/>
                <a:gd name="T3" fmla="*/ 304 h 304"/>
                <a:gd name="T4" fmla="*/ 2806 w 2806"/>
                <a:gd name="T5" fmla="*/ 304 h 304"/>
                <a:gd name="T6" fmla="*/ 2806 w 2806"/>
                <a:gd name="T7" fmla="*/ 0 h 304"/>
                <a:gd name="T8" fmla="*/ 0 w 2806"/>
                <a:gd name="T9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6" h="304">
                  <a:moveTo>
                    <a:pt x="0" y="0"/>
                  </a:moveTo>
                  <a:lnTo>
                    <a:pt x="394" y="304"/>
                  </a:lnTo>
                  <a:lnTo>
                    <a:pt x="2806" y="304"/>
                  </a:lnTo>
                  <a:lnTo>
                    <a:pt x="28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20011" y="4366542"/>
            <a:ext cx="5981695" cy="646331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 smtClean="0"/>
              <a:t>This is where more information about how</a:t>
            </a:r>
            <a:br>
              <a:rPr lang="en-US" dirty="0" smtClean="0"/>
            </a:br>
            <a:r>
              <a:rPr lang="en-US" dirty="0" smtClean="0"/>
              <a:t>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1"/>
            <a:ext cx="3200398" cy="5223899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2888008" y="2245014"/>
            <a:ext cx="5789232" cy="1015663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2914099" y="3315795"/>
            <a:ext cx="1754593" cy="415498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29156" y="5317210"/>
            <a:ext cx="5972247" cy="307777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 bwMode="gray">
          <a:xfrm>
            <a:off x="4603225" y="3353522"/>
            <a:ext cx="638790" cy="272851"/>
            <a:chOff x="5480095" y="3251068"/>
            <a:chExt cx="638790" cy="272851"/>
          </a:xfrm>
        </p:grpSpPr>
        <p:sp>
          <p:nvSpPr>
            <p:cNvPr id="14" name="Freeform 5"/>
            <p:cNvSpPr>
              <a:spLocks noChangeAspect="1" noChangeArrowheads="1"/>
            </p:cNvSpPr>
            <p:nvPr userDrawn="1"/>
          </p:nvSpPr>
          <p:spPr bwMode="gray">
            <a:xfrm>
              <a:off x="5784601" y="3251068"/>
              <a:ext cx="334284" cy="272851"/>
            </a:xfrm>
            <a:custGeom>
              <a:avLst/>
              <a:gdLst>
                <a:gd name="T0" fmla="*/ 5727 w 5728"/>
                <a:gd name="T1" fmla="*/ 570 h 4673"/>
                <a:gd name="T2" fmla="*/ 5727 w 5728"/>
                <a:gd name="T3" fmla="*/ 570 h 4673"/>
                <a:gd name="T4" fmla="*/ 5043 w 5728"/>
                <a:gd name="T5" fmla="*/ 741 h 4673"/>
                <a:gd name="T6" fmla="*/ 5585 w 5728"/>
                <a:gd name="T7" fmla="*/ 86 h 4673"/>
                <a:gd name="T8" fmla="*/ 4815 w 5728"/>
                <a:gd name="T9" fmla="*/ 399 h 4673"/>
                <a:gd name="T10" fmla="*/ 3961 w 5728"/>
                <a:gd name="T11" fmla="*/ 0 h 4673"/>
                <a:gd name="T12" fmla="*/ 2793 w 5728"/>
                <a:gd name="T13" fmla="*/ 1196 h 4673"/>
                <a:gd name="T14" fmla="*/ 2821 w 5728"/>
                <a:gd name="T15" fmla="*/ 1454 h 4673"/>
                <a:gd name="T16" fmla="*/ 400 w 5728"/>
                <a:gd name="T17" fmla="*/ 228 h 4673"/>
                <a:gd name="T18" fmla="*/ 228 w 5728"/>
                <a:gd name="T19" fmla="*/ 826 h 4673"/>
                <a:gd name="T20" fmla="*/ 770 w 5728"/>
                <a:gd name="T21" fmla="*/ 1796 h 4673"/>
                <a:gd name="T22" fmla="*/ 228 w 5728"/>
                <a:gd name="T23" fmla="*/ 1652 h 4673"/>
                <a:gd name="T24" fmla="*/ 228 w 5728"/>
                <a:gd name="T25" fmla="*/ 1652 h 4673"/>
                <a:gd name="T26" fmla="*/ 1168 w 5728"/>
                <a:gd name="T27" fmla="*/ 2821 h 4673"/>
                <a:gd name="T28" fmla="*/ 884 w 5728"/>
                <a:gd name="T29" fmla="*/ 2850 h 4673"/>
                <a:gd name="T30" fmla="*/ 656 w 5728"/>
                <a:gd name="T31" fmla="*/ 2821 h 4673"/>
                <a:gd name="T32" fmla="*/ 1738 w 5728"/>
                <a:gd name="T33" fmla="*/ 3647 h 4673"/>
                <a:gd name="T34" fmla="*/ 286 w 5728"/>
                <a:gd name="T35" fmla="*/ 4160 h 4673"/>
                <a:gd name="T36" fmla="*/ 0 w 5728"/>
                <a:gd name="T37" fmla="*/ 4131 h 4673"/>
                <a:gd name="T38" fmla="*/ 1796 w 5728"/>
                <a:gd name="T39" fmla="*/ 4672 h 4673"/>
                <a:gd name="T40" fmla="*/ 5157 w 5728"/>
                <a:gd name="T41" fmla="*/ 1310 h 4673"/>
                <a:gd name="T42" fmla="*/ 5129 w 5728"/>
                <a:gd name="T43" fmla="*/ 1168 h 4673"/>
                <a:gd name="T44" fmla="*/ 5727 w 5728"/>
                <a:gd name="T45" fmla="*/ 570 h 4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28" h="4673">
                  <a:moveTo>
                    <a:pt x="5727" y="570"/>
                  </a:moveTo>
                  <a:lnTo>
                    <a:pt x="5727" y="570"/>
                  </a:lnTo>
                  <a:cubicBezTo>
                    <a:pt x="5528" y="656"/>
                    <a:pt x="5300" y="712"/>
                    <a:pt x="5043" y="741"/>
                  </a:cubicBezTo>
                  <a:cubicBezTo>
                    <a:pt x="5300" y="598"/>
                    <a:pt x="5499" y="370"/>
                    <a:pt x="5585" y="86"/>
                  </a:cubicBezTo>
                  <a:cubicBezTo>
                    <a:pt x="5329" y="228"/>
                    <a:pt x="5101" y="342"/>
                    <a:pt x="4815" y="399"/>
                  </a:cubicBezTo>
                  <a:cubicBezTo>
                    <a:pt x="4617" y="142"/>
                    <a:pt x="4303" y="0"/>
                    <a:pt x="3961" y="0"/>
                  </a:cubicBezTo>
                  <a:cubicBezTo>
                    <a:pt x="3305" y="0"/>
                    <a:pt x="2793" y="542"/>
                    <a:pt x="2793" y="1196"/>
                  </a:cubicBezTo>
                  <a:cubicBezTo>
                    <a:pt x="2793" y="1282"/>
                    <a:pt x="2793" y="1368"/>
                    <a:pt x="2821" y="1454"/>
                  </a:cubicBezTo>
                  <a:cubicBezTo>
                    <a:pt x="1852" y="1396"/>
                    <a:pt x="998" y="940"/>
                    <a:pt x="400" y="228"/>
                  </a:cubicBezTo>
                  <a:cubicBezTo>
                    <a:pt x="314" y="399"/>
                    <a:pt x="228" y="598"/>
                    <a:pt x="228" y="826"/>
                  </a:cubicBezTo>
                  <a:cubicBezTo>
                    <a:pt x="228" y="1226"/>
                    <a:pt x="456" y="1596"/>
                    <a:pt x="770" y="1796"/>
                  </a:cubicBezTo>
                  <a:cubicBezTo>
                    <a:pt x="570" y="1796"/>
                    <a:pt x="400" y="1738"/>
                    <a:pt x="228" y="1652"/>
                  </a:cubicBezTo>
                  <a:lnTo>
                    <a:pt x="228" y="1652"/>
                  </a:lnTo>
                  <a:cubicBezTo>
                    <a:pt x="228" y="2222"/>
                    <a:pt x="628" y="2707"/>
                    <a:pt x="1168" y="2821"/>
                  </a:cubicBezTo>
                  <a:cubicBezTo>
                    <a:pt x="1083" y="2850"/>
                    <a:pt x="969" y="2850"/>
                    <a:pt x="884" y="2850"/>
                  </a:cubicBezTo>
                  <a:cubicBezTo>
                    <a:pt x="798" y="2850"/>
                    <a:pt x="712" y="2850"/>
                    <a:pt x="656" y="2821"/>
                  </a:cubicBezTo>
                  <a:cubicBezTo>
                    <a:pt x="798" y="3305"/>
                    <a:pt x="1226" y="3647"/>
                    <a:pt x="1738" y="3647"/>
                  </a:cubicBezTo>
                  <a:cubicBezTo>
                    <a:pt x="1340" y="3961"/>
                    <a:pt x="826" y="4160"/>
                    <a:pt x="286" y="4160"/>
                  </a:cubicBezTo>
                  <a:cubicBezTo>
                    <a:pt x="200" y="4160"/>
                    <a:pt x="86" y="4160"/>
                    <a:pt x="0" y="4131"/>
                  </a:cubicBezTo>
                  <a:cubicBezTo>
                    <a:pt x="514" y="4472"/>
                    <a:pt x="1140" y="4672"/>
                    <a:pt x="1796" y="4672"/>
                  </a:cubicBezTo>
                  <a:cubicBezTo>
                    <a:pt x="3961" y="4672"/>
                    <a:pt x="5157" y="2878"/>
                    <a:pt x="5157" y="1310"/>
                  </a:cubicBezTo>
                  <a:cubicBezTo>
                    <a:pt x="5157" y="1282"/>
                    <a:pt x="5129" y="1226"/>
                    <a:pt x="5129" y="1168"/>
                  </a:cubicBezTo>
                  <a:cubicBezTo>
                    <a:pt x="5357" y="998"/>
                    <a:pt x="5585" y="798"/>
                    <a:pt x="5727" y="57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93" tIns="60947" rIns="121893" bIns="60947" anchor="ctr"/>
            <a:lstStyle/>
            <a:p>
              <a:endParaRPr lang="en-US" dirty="0"/>
            </a:p>
          </p:txBody>
        </p:sp>
        <p:sp>
          <p:nvSpPr>
            <p:cNvPr id="16" name="Freeform 6"/>
            <p:cNvSpPr>
              <a:spLocks noChangeAspect="1" noChangeArrowheads="1"/>
            </p:cNvSpPr>
            <p:nvPr userDrawn="1"/>
          </p:nvSpPr>
          <p:spPr bwMode="gray">
            <a:xfrm>
              <a:off x="5480095" y="3256562"/>
              <a:ext cx="123809" cy="267357"/>
            </a:xfrm>
            <a:custGeom>
              <a:avLst/>
              <a:gdLst>
                <a:gd name="T0" fmla="*/ 1454 w 2167"/>
                <a:gd name="T1" fmla="*/ 4672 h 4673"/>
                <a:gd name="T2" fmla="*/ 1454 w 2167"/>
                <a:gd name="T3" fmla="*/ 4672 h 4673"/>
                <a:gd name="T4" fmla="*/ 485 w 2167"/>
                <a:gd name="T5" fmla="*/ 4672 h 4673"/>
                <a:gd name="T6" fmla="*/ 485 w 2167"/>
                <a:gd name="T7" fmla="*/ 2336 h 4673"/>
                <a:gd name="T8" fmla="*/ 0 w 2167"/>
                <a:gd name="T9" fmla="*/ 2336 h 4673"/>
                <a:gd name="T10" fmla="*/ 0 w 2167"/>
                <a:gd name="T11" fmla="*/ 1510 h 4673"/>
                <a:gd name="T12" fmla="*/ 485 w 2167"/>
                <a:gd name="T13" fmla="*/ 1510 h 4673"/>
                <a:gd name="T14" fmla="*/ 485 w 2167"/>
                <a:gd name="T15" fmla="*/ 1054 h 4673"/>
                <a:gd name="T16" fmla="*/ 1510 w 2167"/>
                <a:gd name="T17" fmla="*/ 0 h 4673"/>
                <a:gd name="T18" fmla="*/ 2138 w 2167"/>
                <a:gd name="T19" fmla="*/ 0 h 4673"/>
                <a:gd name="T20" fmla="*/ 2138 w 2167"/>
                <a:gd name="T21" fmla="*/ 826 h 4673"/>
                <a:gd name="T22" fmla="*/ 1767 w 2167"/>
                <a:gd name="T23" fmla="*/ 826 h 4673"/>
                <a:gd name="T24" fmla="*/ 1454 w 2167"/>
                <a:gd name="T25" fmla="*/ 1140 h 4673"/>
                <a:gd name="T26" fmla="*/ 1454 w 2167"/>
                <a:gd name="T27" fmla="*/ 1510 h 4673"/>
                <a:gd name="T28" fmla="*/ 2166 w 2167"/>
                <a:gd name="T29" fmla="*/ 1510 h 4673"/>
                <a:gd name="T30" fmla="*/ 2080 w 2167"/>
                <a:gd name="T31" fmla="*/ 2336 h 4673"/>
                <a:gd name="T32" fmla="*/ 1454 w 2167"/>
                <a:gd name="T33" fmla="*/ 2336 h 4673"/>
                <a:gd name="T34" fmla="*/ 1454 w 2167"/>
                <a:gd name="T35" fmla="*/ 4672 h 4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7" h="4673">
                  <a:moveTo>
                    <a:pt x="1454" y="4672"/>
                  </a:moveTo>
                  <a:lnTo>
                    <a:pt x="1454" y="4672"/>
                  </a:lnTo>
                  <a:cubicBezTo>
                    <a:pt x="485" y="4672"/>
                    <a:pt x="485" y="4672"/>
                    <a:pt x="485" y="4672"/>
                  </a:cubicBezTo>
                  <a:cubicBezTo>
                    <a:pt x="485" y="2336"/>
                    <a:pt x="485" y="2336"/>
                    <a:pt x="485" y="2336"/>
                  </a:cubicBezTo>
                  <a:cubicBezTo>
                    <a:pt x="0" y="2336"/>
                    <a:pt x="0" y="2336"/>
                    <a:pt x="0" y="2336"/>
                  </a:cubicBezTo>
                  <a:cubicBezTo>
                    <a:pt x="0" y="1510"/>
                    <a:pt x="0" y="1510"/>
                    <a:pt x="0" y="1510"/>
                  </a:cubicBezTo>
                  <a:cubicBezTo>
                    <a:pt x="485" y="1510"/>
                    <a:pt x="485" y="1510"/>
                    <a:pt x="485" y="1510"/>
                  </a:cubicBezTo>
                  <a:cubicBezTo>
                    <a:pt x="485" y="1054"/>
                    <a:pt x="485" y="1054"/>
                    <a:pt x="485" y="1054"/>
                  </a:cubicBezTo>
                  <a:cubicBezTo>
                    <a:pt x="485" y="370"/>
                    <a:pt x="742" y="0"/>
                    <a:pt x="1510" y="0"/>
                  </a:cubicBezTo>
                  <a:cubicBezTo>
                    <a:pt x="2138" y="0"/>
                    <a:pt x="2138" y="0"/>
                    <a:pt x="2138" y="0"/>
                  </a:cubicBezTo>
                  <a:cubicBezTo>
                    <a:pt x="2138" y="826"/>
                    <a:pt x="2138" y="826"/>
                    <a:pt x="2138" y="826"/>
                  </a:cubicBezTo>
                  <a:cubicBezTo>
                    <a:pt x="1767" y="826"/>
                    <a:pt x="1767" y="826"/>
                    <a:pt x="1767" y="826"/>
                  </a:cubicBezTo>
                  <a:cubicBezTo>
                    <a:pt x="1454" y="826"/>
                    <a:pt x="1454" y="912"/>
                    <a:pt x="1454" y="1140"/>
                  </a:cubicBezTo>
                  <a:cubicBezTo>
                    <a:pt x="1454" y="1510"/>
                    <a:pt x="1454" y="1510"/>
                    <a:pt x="1454" y="1510"/>
                  </a:cubicBezTo>
                  <a:cubicBezTo>
                    <a:pt x="2166" y="1510"/>
                    <a:pt x="2166" y="1510"/>
                    <a:pt x="2166" y="1510"/>
                  </a:cubicBezTo>
                  <a:cubicBezTo>
                    <a:pt x="2080" y="2336"/>
                    <a:pt x="2080" y="2336"/>
                    <a:pt x="2080" y="2336"/>
                  </a:cubicBezTo>
                  <a:cubicBezTo>
                    <a:pt x="1454" y="2336"/>
                    <a:pt x="1454" y="2336"/>
                    <a:pt x="1454" y="2336"/>
                  </a:cubicBezTo>
                  <a:lnTo>
                    <a:pt x="1454" y="46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93" tIns="60947" rIns="121893" bIns="60947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7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BE1B8D0-5D3F-7047-8A02-623A7B00EFDA}" type="datetime1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189D6DB-0117-104E-A321-2F94E21D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55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-2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 bwMode="gray">
          <a:xfrm>
            <a:off x="4596350" y="342"/>
            <a:ext cx="4547046" cy="6858000"/>
            <a:chOff x="4572000" y="342"/>
            <a:chExt cx="4547046" cy="6858000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895617" y="342"/>
              <a:ext cx="2222144" cy="3812720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5157721" y="4299731"/>
              <a:ext cx="3961325" cy="2558611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572000" y="2616548"/>
              <a:ext cx="4428874" cy="4241794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371600"/>
            <a:ext cx="4995335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077187" y="1711435"/>
            <a:ext cx="3918126" cy="1036752"/>
          </a:xfrm>
        </p:spPr>
        <p:txBody>
          <a:bodyPr lIns="45720" tIns="45720" rIns="45720" bIns="45720" anchor="t" anchorCtr="0"/>
          <a:lstStyle>
            <a:lvl1pPr>
              <a:lnSpc>
                <a:spcPct val="90000"/>
              </a:lnSpc>
              <a:defRPr sz="3200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077012" y="2767004"/>
            <a:ext cx="3918321" cy="369332"/>
          </a:xfrm>
        </p:spPr>
        <p:txBody>
          <a:bodyPr wrap="square" lIns="45720" tIns="45720" rIns="45720" bIns="45720">
            <a:sp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 bwMode="gray">
          <a:xfrm>
            <a:off x="457200" y="1828800"/>
            <a:ext cx="540648" cy="605648"/>
            <a:chOff x="457200" y="1828800"/>
            <a:chExt cx="540648" cy="605648"/>
          </a:xfrm>
        </p:grpSpPr>
        <p:sp>
          <p:nvSpPr>
            <p:cNvPr id="46" name="Freeform 16"/>
            <p:cNvSpPr>
              <a:spLocks noChangeArrowheads="1"/>
            </p:cNvSpPr>
            <p:nvPr/>
          </p:nvSpPr>
          <p:spPr bwMode="gray">
            <a:xfrm>
              <a:off x="764331" y="2059454"/>
              <a:ext cx="221329" cy="205783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7"/>
            <p:cNvSpPr>
              <a:spLocks noChangeArrowheads="1"/>
            </p:cNvSpPr>
            <p:nvPr/>
          </p:nvSpPr>
          <p:spPr bwMode="gray">
            <a:xfrm>
              <a:off x="877921" y="1985332"/>
              <a:ext cx="119927" cy="273566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8"/>
            <p:cNvSpPr>
              <a:spLocks noChangeArrowheads="1"/>
            </p:cNvSpPr>
            <p:nvPr/>
          </p:nvSpPr>
          <p:spPr bwMode="gray">
            <a:xfrm>
              <a:off x="739468" y="1835139"/>
              <a:ext cx="117002" cy="264301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9"/>
            <p:cNvSpPr>
              <a:spLocks noChangeArrowheads="1"/>
            </p:cNvSpPr>
            <p:nvPr/>
          </p:nvSpPr>
          <p:spPr bwMode="gray">
            <a:xfrm>
              <a:off x="748731" y="1828800"/>
              <a:ext cx="236442" cy="205783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20"/>
            <p:cNvSpPr>
              <a:spLocks noChangeArrowheads="1"/>
            </p:cNvSpPr>
            <p:nvPr/>
          </p:nvSpPr>
          <p:spPr bwMode="gray">
            <a:xfrm>
              <a:off x="598090" y="1835139"/>
              <a:ext cx="116515" cy="264301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21"/>
            <p:cNvSpPr>
              <a:spLocks noChangeArrowheads="1"/>
            </p:cNvSpPr>
            <p:nvPr/>
          </p:nvSpPr>
          <p:spPr bwMode="gray">
            <a:xfrm>
              <a:off x="469387" y="1828800"/>
              <a:ext cx="236930" cy="205783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22"/>
            <p:cNvSpPr>
              <a:spLocks noChangeArrowheads="1"/>
            </p:cNvSpPr>
            <p:nvPr/>
          </p:nvSpPr>
          <p:spPr bwMode="gray">
            <a:xfrm>
              <a:off x="466463" y="2059454"/>
              <a:ext cx="224254" cy="205783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3"/>
            <p:cNvSpPr>
              <a:spLocks noChangeArrowheads="1"/>
            </p:cNvSpPr>
            <p:nvPr/>
          </p:nvSpPr>
          <p:spPr bwMode="gray">
            <a:xfrm>
              <a:off x="457200" y="1985332"/>
              <a:ext cx="117002" cy="273566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4"/>
            <p:cNvSpPr>
              <a:spLocks noChangeArrowheads="1"/>
            </p:cNvSpPr>
            <p:nvPr/>
          </p:nvSpPr>
          <p:spPr bwMode="gray">
            <a:xfrm>
              <a:off x="478650" y="2166734"/>
              <a:ext cx="236442" cy="117034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5"/>
            <p:cNvSpPr>
              <a:spLocks noChangeArrowheads="1"/>
            </p:cNvSpPr>
            <p:nvPr/>
          </p:nvSpPr>
          <p:spPr bwMode="gray">
            <a:xfrm>
              <a:off x="478650" y="2295959"/>
              <a:ext cx="236442" cy="138489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6"/>
            <p:cNvSpPr>
              <a:spLocks noChangeArrowheads="1"/>
            </p:cNvSpPr>
            <p:nvPr/>
          </p:nvSpPr>
          <p:spPr bwMode="gray">
            <a:xfrm>
              <a:off x="739468" y="2166734"/>
              <a:ext cx="236930" cy="117034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7"/>
            <p:cNvSpPr>
              <a:spLocks noChangeArrowheads="1"/>
            </p:cNvSpPr>
            <p:nvPr/>
          </p:nvSpPr>
          <p:spPr bwMode="gray">
            <a:xfrm>
              <a:off x="739468" y="2295959"/>
              <a:ext cx="233518" cy="138489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5" name="TextBox 24"/>
          <p:cNvSpPr txBox="1"/>
          <p:nvPr userDrawn="1"/>
        </p:nvSpPr>
        <p:spPr bwMode="lt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60000">
                <a:srgbClr val="FAFAFA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lvl="0"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2899394" y="3199098"/>
            <a:ext cx="5901426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2899394" y="1769918"/>
            <a:ext cx="5901425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2477185" cy="4833256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TextBox 15"/>
          <p:cNvSpPr txBox="1"/>
          <p:nvPr userDrawn="1"/>
        </p:nvSpPr>
        <p:spPr bwMode="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Rectangle 23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556460" y="2196274"/>
            <a:ext cx="5195427" cy="498598"/>
          </a:xfrm>
        </p:spPr>
        <p:txBody>
          <a:bodyPr lIns="45720" tIns="45720" r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3556459" y="4859310"/>
            <a:ext cx="5195427" cy="369332"/>
          </a:xfrm>
        </p:spPr>
        <p:txBody>
          <a:bodyPr wrap="square" lIns="45720" tIns="45720" rIns="45720">
            <a:spAutoFit/>
          </a:bodyPr>
          <a:lstStyle>
            <a:lvl1pPr marL="0" indent="0">
              <a:buNone/>
              <a:defRPr sz="18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3293821" y="2149233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 userDrawn="1"/>
        </p:nvGrpSpPr>
        <p:grpSpPr bwMode="gray">
          <a:xfrm>
            <a:off x="1364856" y="2260600"/>
            <a:ext cx="1643703" cy="1465660"/>
            <a:chOff x="1364855" y="2260600"/>
            <a:chExt cx="2191604" cy="1954213"/>
          </a:xfrm>
          <a:solidFill>
            <a:schemeClr val="tx2"/>
          </a:solidFill>
        </p:grpSpPr>
        <p:sp>
          <p:nvSpPr>
            <p:cNvPr id="18" name="Freeform 6"/>
            <p:cNvSpPr>
              <a:spLocks/>
            </p:cNvSpPr>
            <p:nvPr userDrawn="1"/>
          </p:nvSpPr>
          <p:spPr bwMode="gray">
            <a:xfrm>
              <a:off x="1364855" y="2260600"/>
              <a:ext cx="976312" cy="1954213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gray">
            <a:xfrm>
              <a:off x="2580147" y="2260600"/>
              <a:ext cx="976312" cy="1954213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 bwMode="lt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4048" y="1600200"/>
            <a:ext cx="7814916" cy="16004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70059" y="3602433"/>
            <a:ext cx="8430761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4048" y="3762420"/>
            <a:ext cx="2480109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84048" y="4207100"/>
            <a:ext cx="2480109" cy="646331"/>
          </a:xfrm>
        </p:spPr>
        <p:txBody>
          <a:bodyPr>
            <a:sp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345467" y="3762420"/>
            <a:ext cx="2479940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345467" y="4207100"/>
            <a:ext cx="2479940" cy="646331"/>
          </a:xfrm>
        </p:spPr>
        <p:txBody>
          <a:bodyPr>
            <a:sp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333546" y="3762420"/>
            <a:ext cx="2470457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33546" y="4207100"/>
            <a:ext cx="2470459" cy="646331"/>
          </a:xfrm>
        </p:spPr>
        <p:txBody>
          <a:bodyPr>
            <a:spAutoFit/>
          </a:bodyPr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1020" y="2414246"/>
            <a:ext cx="3994819" cy="461665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69888" y="1250359"/>
            <a:ext cx="8430931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4806000" y="2414246"/>
            <a:ext cx="3994819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806000" y="2858925"/>
            <a:ext cx="3994818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86809" y="2858925"/>
            <a:ext cx="3994818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0"/>
            <a:ext cx="9143398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2976946" y="1600200"/>
            <a:ext cx="5774871" cy="754053"/>
          </a:xfrm>
        </p:spPr>
        <p:txBody>
          <a:bodyPr wrap="square" lIns="45720" tIns="45720" rIns="45720" anchor="t" anchorCtr="0">
            <a:spAutoFit/>
          </a:bodyPr>
          <a:lstStyle>
            <a:lvl1pPr marL="0" indent="0">
              <a:spcBef>
                <a:spcPts val="3000"/>
              </a:spcBef>
              <a:buNone/>
              <a:defRPr sz="20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/>
          <p:nvPr userDrawn="1"/>
        </p:nvGrpSpPr>
        <p:grpSpPr bwMode="gray">
          <a:xfrm>
            <a:off x="0" y="3"/>
            <a:ext cx="2572632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 userDrawn="1">
            <p:ph type="body" sz="quarter" idx="18" hasCustomPrompt="1"/>
          </p:nvPr>
        </p:nvSpPr>
        <p:spPr bwMode="gray">
          <a:xfrm>
            <a:off x="2975934" y="173736"/>
            <a:ext cx="5775953" cy="1169551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 bwMode="grayWhite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 bwMode="gray">
          <a:xfrm>
            <a:off x="411480" y="6355080"/>
            <a:ext cx="8321040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71963" y="171025"/>
            <a:ext cx="8430762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203" y="1600202"/>
            <a:ext cx="8430762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9621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fld id="{3D55CD86-25CF-464D-8805-5EE67A9D56C2}" type="datetime3">
              <a:rPr lang="en-US" sz="1000" smtClean="0">
                <a:solidFill>
                  <a:srgbClr val="898989"/>
                </a:solidFill>
              </a:rPr>
              <a:t>29 May 2014</a:t>
            </a:fld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442190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6475531" y="6384478"/>
            <a:ext cx="2259623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77E6AA39-8B9C-43A7-BBF3-F6B2249E320D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  <p:sldLayoutId id="2147483668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www.youtube.com/channel/UC4fXMwN7SgARm3afqyIx1ow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www.linkedin.com/company/allseen-alliance?trk=biz-companies-cym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hyperlink" Target="http://twitter.com/allseenalliance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facebook.com/allseenalliance?ref=hl" TargetMode="External"/><Relationship Id="rId9" Type="http://schemas.openxmlformats.org/officeDocument/2006/relationships/hyperlink" Target="https://allseenalliance.org/feeds/news.xml" TargetMode="External"/><Relationship Id="rId1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hyperlink" Target="http://bit.ly/1n5b3Ut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SPEAKER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or Date,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0058" y="171025"/>
            <a:ext cx="8430762" cy="1007179"/>
          </a:xfrm>
        </p:spPr>
        <p:txBody>
          <a:bodyPr/>
          <a:lstStyle/>
          <a:p>
            <a:r>
              <a:rPr lang="en-US" dirty="0" smtClean="0"/>
              <a:t>Pie Chart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70779769"/>
              </p:ext>
            </p:extLst>
          </p:nvPr>
        </p:nvGraphicFramePr>
        <p:xfrm>
          <a:off x="1064187" y="1274756"/>
          <a:ext cx="7354255" cy="5081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936" y="6032858"/>
            <a:ext cx="3327764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Source: This </a:t>
            </a:r>
            <a:r>
              <a:rPr lang="en-US" sz="1000" dirty="0">
                <a:solidFill>
                  <a:schemeClr val="accent5"/>
                </a:solidFill>
              </a:rPr>
              <a:t>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69562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Chart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737076"/>
              </p:ext>
            </p:extLst>
          </p:nvPr>
        </p:nvGraphicFramePr>
        <p:xfrm>
          <a:off x="455616" y="1865376"/>
          <a:ext cx="8228010" cy="362924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45602"/>
                <a:gridCol w="1645602"/>
                <a:gridCol w="1645602"/>
                <a:gridCol w="1645602"/>
                <a:gridCol w="1645602"/>
              </a:tblGrid>
              <a:tr h="4572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91440" marB="91440" anchor="ctr">
                    <a:solidFill>
                      <a:schemeClr val="tx2"/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37160" marR="137160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936" y="6032858"/>
            <a:ext cx="3327764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Source: This </a:t>
            </a:r>
            <a:r>
              <a:rPr lang="en-US" sz="1000" dirty="0">
                <a:solidFill>
                  <a:schemeClr val="accent5"/>
                </a:solidFill>
              </a:rPr>
              <a:t>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946839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Summary 1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2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3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4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Wrap Up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8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828004" y="3940347"/>
            <a:ext cx="4931662" cy="10156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For more information on </a:t>
            </a:r>
            <a:r>
              <a:rPr lang="en-US" dirty="0" err="1" smtClean="0"/>
              <a:t>AllSeen</a:t>
            </a:r>
            <a:r>
              <a:rPr lang="en-US" dirty="0" smtClean="0"/>
              <a:t> Alliance, visit us at: </a:t>
            </a:r>
            <a:r>
              <a:rPr lang="en-US" dirty="0" smtClean="0">
                <a:solidFill>
                  <a:schemeClr val="accent1"/>
                </a:solidFill>
              </a:rPr>
              <a:t>allseenalliance.org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allseenalliance.org/news/blogs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99" y="2947560"/>
            <a:ext cx="271533" cy="271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830" y="2949292"/>
            <a:ext cx="271533" cy="271533"/>
          </a:xfrm>
          <a:prstGeom prst="rect">
            <a:avLst/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72" y="2949292"/>
            <a:ext cx="271533" cy="271533"/>
          </a:xfrm>
          <a:prstGeom prst="rect">
            <a:avLst/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14" y="2949292"/>
            <a:ext cx="271533" cy="271533"/>
          </a:xfrm>
          <a:prstGeom prst="rect">
            <a:avLst/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957" y="2949292"/>
            <a:ext cx="271533" cy="271533"/>
          </a:xfrm>
          <a:prstGeom prst="rect">
            <a:avLst/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87" y="2947560"/>
            <a:ext cx="271533" cy="27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86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23" y="1044451"/>
            <a:ext cx="8229600" cy="1071027"/>
          </a:xfrm>
        </p:spPr>
        <p:txBody>
          <a:bodyPr/>
          <a:lstStyle/>
          <a:p>
            <a:r>
              <a:rPr lang="en-US" dirty="0" err="1" smtClean="0"/>
              <a:t>AllSeen</a:t>
            </a:r>
            <a:r>
              <a:rPr lang="en-US" dirty="0" smtClean="0"/>
              <a:t> Icon Library </a:t>
            </a:r>
            <a:br>
              <a:rPr lang="en-US" dirty="0" smtClean="0"/>
            </a:br>
            <a:r>
              <a:rPr lang="en-US" sz="1800" dirty="0"/>
              <a:t>as of May 19 2014</a:t>
            </a:r>
            <a:br>
              <a:rPr lang="en-US" sz="1800" dirty="0"/>
            </a:b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72664" y="3292355"/>
            <a:ext cx="8649337" cy="914400"/>
            <a:chOff x="172663" y="2219105"/>
            <a:chExt cx="8649337" cy="9144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63" y="221910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 descr="Allseen-Global-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1704" y="2270921"/>
              <a:ext cx="819912" cy="810768"/>
            </a:xfrm>
            <a:prstGeom prst="rect">
              <a:avLst/>
            </a:prstGeom>
          </p:spPr>
        </p:pic>
        <p:pic>
          <p:nvPicPr>
            <p:cNvPr id="10" name="Picture 9" descr="Allseen-IOE-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6792" y="2219105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Allseen-Lighting-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8051" y="2290733"/>
              <a:ext cx="524256" cy="771144"/>
            </a:xfrm>
            <a:prstGeom prst="rect">
              <a:avLst/>
            </a:prstGeom>
          </p:spPr>
        </p:pic>
        <p:pic>
          <p:nvPicPr>
            <p:cNvPr id="12" name="Picture 11" descr="Allseen-Music-K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344" y="2351693"/>
              <a:ext cx="646176" cy="649224"/>
            </a:xfrm>
            <a:prstGeom prst="rect">
              <a:avLst/>
            </a:prstGeom>
          </p:spPr>
        </p:pic>
        <p:pic>
          <p:nvPicPr>
            <p:cNvPr id="13" name="Picture 12" descr="Allseen-People-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819" y="2283113"/>
              <a:ext cx="734568" cy="786384"/>
            </a:xfrm>
            <a:prstGeom prst="rect">
              <a:avLst/>
            </a:prstGeom>
          </p:spPr>
        </p:pic>
        <p:pic>
          <p:nvPicPr>
            <p:cNvPr id="19" name="Picture 18" descr="Allseen-WiredConnectivity-K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8084" y="2219105"/>
              <a:ext cx="600456" cy="9144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168" y="2261809"/>
              <a:ext cx="828993" cy="828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Allseen-Cloud-K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8560" y="2385221"/>
              <a:ext cx="853440" cy="582168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72664" y="4573061"/>
            <a:ext cx="8646288" cy="914400"/>
            <a:chOff x="172664" y="3499811"/>
            <a:chExt cx="8646288" cy="914400"/>
          </a:xfrm>
        </p:grpSpPr>
        <p:pic>
          <p:nvPicPr>
            <p:cNvPr id="5" name="Picture 4" descr="Allseen-Appliances-K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64" y="3656783"/>
              <a:ext cx="880872" cy="600456"/>
            </a:xfrm>
            <a:prstGeom prst="rect">
              <a:avLst/>
            </a:prstGeom>
          </p:spPr>
        </p:pic>
        <p:pic>
          <p:nvPicPr>
            <p:cNvPr id="7" name="Picture 6" descr="Allseen-DigitalClock-K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608" y="3623255"/>
              <a:ext cx="847344" cy="667512"/>
            </a:xfrm>
            <a:prstGeom prst="rect">
              <a:avLst/>
            </a:prstGeom>
          </p:spPr>
        </p:pic>
        <p:pic>
          <p:nvPicPr>
            <p:cNvPr id="8" name="Picture 7" descr="Allseen-DisplayTelevision-K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4224" y="3624779"/>
              <a:ext cx="859536" cy="664464"/>
            </a:xfrm>
            <a:prstGeom prst="rect">
              <a:avLst/>
            </a:prstGeom>
          </p:spPr>
        </p:pic>
        <p:pic>
          <p:nvPicPr>
            <p:cNvPr id="15" name="Picture 14" descr="Allseen-SmartPhone-K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719" y="3499811"/>
              <a:ext cx="502920" cy="914400"/>
            </a:xfrm>
            <a:prstGeom prst="rect">
              <a:avLst/>
            </a:prstGeom>
          </p:spPr>
        </p:pic>
        <p:pic>
          <p:nvPicPr>
            <p:cNvPr id="16" name="Picture 15" descr="Allseen-Tablet-K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727" y="3544007"/>
              <a:ext cx="682752" cy="826008"/>
            </a:xfrm>
            <a:prstGeom prst="rect">
              <a:avLst/>
            </a:prstGeom>
          </p:spPr>
        </p:pic>
        <p:pic>
          <p:nvPicPr>
            <p:cNvPr id="17" name="Picture 16" descr="Allseen-Technology-K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9236" y="3597347"/>
              <a:ext cx="752856" cy="719328"/>
            </a:xfrm>
            <a:prstGeom prst="rect">
              <a:avLst/>
            </a:prstGeom>
          </p:spPr>
        </p:pic>
        <p:pic>
          <p:nvPicPr>
            <p:cNvPr id="18" name="Picture 17" descr="Allseen-WifiAccess-K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5816" y="3676595"/>
              <a:ext cx="551688" cy="560832"/>
            </a:xfrm>
            <a:prstGeom prst="rect">
              <a:avLst/>
            </a:prstGeom>
          </p:spPr>
        </p:pic>
        <p:pic>
          <p:nvPicPr>
            <p:cNvPr id="22" name="Picture 21" descr="Allseen-WearableDevice-K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304" y="3571439"/>
              <a:ext cx="524256" cy="771144"/>
            </a:xfrm>
            <a:prstGeom prst="rect">
              <a:avLst/>
            </a:prstGeom>
          </p:spPr>
        </p:pic>
        <p:pic>
          <p:nvPicPr>
            <p:cNvPr id="23" name="Picture 22" descr="Allseen-ConnectedHome-K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076" y="3547055"/>
              <a:ext cx="728472" cy="819912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77923" y="2031845"/>
            <a:ext cx="7272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icons can be utilized within </a:t>
            </a:r>
            <a:r>
              <a:rPr lang="en-US" sz="1400" dirty="0" err="1"/>
              <a:t>AllSeen</a:t>
            </a:r>
            <a:r>
              <a:rPr lang="en-US" sz="1400" dirty="0"/>
              <a:t> Alliance Marketing and Communication designs and presentations. </a:t>
            </a:r>
            <a:r>
              <a:rPr lang="en-US" sz="1400"/>
              <a:t>You may copy the icons here into a presentation or to access the transparent versions </a:t>
            </a:r>
            <a:r>
              <a:rPr lang="en-US" sz="1400">
                <a:hlinkClick r:id="rId20"/>
              </a:rPr>
              <a:t>download PNG versions here </a:t>
            </a:r>
            <a:r>
              <a:rPr lang="en-US" sz="1000"/>
              <a:t>(http://bit.ly/1n5b3Ut)</a:t>
            </a:r>
            <a:r>
              <a:rPr lang="en-US" sz="140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47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394" y="3199098"/>
            <a:ext cx="5901426" cy="2554545"/>
          </a:xfrm>
        </p:spPr>
        <p:txBody>
          <a:bodyPr/>
          <a:lstStyle/>
          <a:p>
            <a:r>
              <a:rPr lang="en-US" dirty="0" smtClean="0"/>
              <a:t>First agenda item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Second agenda item can go here</a:t>
            </a:r>
          </a:p>
          <a:p>
            <a:r>
              <a:rPr lang="en-US" dirty="0" smtClean="0"/>
              <a:t>Third agenda item</a:t>
            </a:r>
          </a:p>
          <a:p>
            <a:r>
              <a:rPr lang="en-US" dirty="0" smtClean="0"/>
              <a:t>Fourth agenda item</a:t>
            </a:r>
          </a:p>
          <a:p>
            <a:r>
              <a:rPr lang="en-US" dirty="0" smtClean="0"/>
              <a:t>Fifth agenda item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6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Additional text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33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where a quote can go.</a:t>
            </a:r>
            <a:br>
              <a:rPr lang="en-US" dirty="0" smtClean="0"/>
            </a:br>
            <a:r>
              <a:rPr lang="en-US" dirty="0" smtClean="0"/>
              <a:t>Make sure you add the end</a:t>
            </a:r>
            <a:br>
              <a:rPr lang="en-US" dirty="0" smtClean="0"/>
            </a:br>
            <a:r>
              <a:rPr lang="en-US" dirty="0" smtClean="0"/>
              <a:t>quote at the end of your sentence.”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Source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10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Blank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7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Bullet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First level bullet point number one</a:t>
            </a:r>
          </a:p>
          <a:p>
            <a:r>
              <a:rPr lang="en-US" smtClean="0"/>
              <a:t>First level bullet point number two</a:t>
            </a:r>
          </a:p>
          <a:p>
            <a:pPr lvl="1"/>
            <a:r>
              <a:rPr lang="en-US" smtClean="0"/>
              <a:t>Second level bullet point</a:t>
            </a:r>
          </a:p>
          <a:p>
            <a:pPr lvl="1"/>
            <a:r>
              <a:rPr lang="en-US" smtClean="0"/>
              <a:t>Second level bullet point</a:t>
            </a:r>
          </a:p>
          <a:p>
            <a:pPr lvl="2"/>
            <a:r>
              <a:rPr lang="en-US" smtClean="0"/>
              <a:t>Third level bullet point</a:t>
            </a:r>
          </a:p>
          <a:p>
            <a:r>
              <a:rPr lang="en-US" smtClean="0"/>
              <a:t>First level bullet point number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83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Image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This is where supporting copy for your first subject goes.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This is where supporting copy for your second subject goes.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Title 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This is where supporting copy for your third subject</a:t>
            </a:r>
            <a:br>
              <a:rPr lang="en-US" smtClean="0"/>
            </a:br>
            <a:r>
              <a:rPr lang="en-US" smtClean="0"/>
              <a:t>goes.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876034" y="1709555"/>
            <a:ext cx="1467990" cy="1630520"/>
            <a:chOff x="4306585" y="1084430"/>
            <a:chExt cx="284972" cy="316441"/>
          </a:xfrm>
          <a:solidFill>
            <a:schemeClr val="accent5"/>
          </a:solidFill>
        </p:grpSpPr>
        <p:sp>
          <p:nvSpPr>
            <p:cNvPr id="56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51444" y="1709555"/>
            <a:ext cx="1467990" cy="1630520"/>
            <a:chOff x="4306585" y="1084430"/>
            <a:chExt cx="284972" cy="316441"/>
          </a:xfrm>
          <a:solidFill>
            <a:schemeClr val="tx2"/>
          </a:solidFill>
        </p:grpSpPr>
        <p:sp>
          <p:nvSpPr>
            <p:cNvPr id="69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826855" y="1709555"/>
            <a:ext cx="1467990" cy="1630520"/>
            <a:chOff x="4306585" y="1084430"/>
            <a:chExt cx="284972" cy="316441"/>
          </a:xfrm>
          <a:solidFill>
            <a:schemeClr val="accent2"/>
          </a:solidFill>
        </p:grpSpPr>
        <p:sp>
          <p:nvSpPr>
            <p:cNvPr id="82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5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1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461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Subhead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second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first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3753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Column Chart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21719169"/>
              </p:ext>
            </p:extLst>
          </p:nvPr>
        </p:nvGraphicFramePr>
        <p:xfrm>
          <a:off x="457213" y="1645520"/>
          <a:ext cx="8128479" cy="416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936" y="6032858"/>
            <a:ext cx="3327764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Source: This </a:t>
            </a:r>
            <a:r>
              <a:rPr lang="en-US" sz="1000" dirty="0">
                <a:solidFill>
                  <a:schemeClr val="accent5"/>
                </a:solidFill>
              </a:rPr>
              <a:t>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1121647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 Alliance 4x3">
  <a:themeElements>
    <a:clrScheme name="Allseen Allianc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C0C2"/>
      </a:hlink>
      <a:folHlink>
        <a:srgbClr val="85DDB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AllSeenAlliance_4x3_Template_R2c_052114" id="{77BD2B24-D632-4634-B730-9DCED49416BD}" vid="{E233DBDD-8640-4D0A-A538-F9726AEDA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</TotalTime>
  <Words>352</Words>
  <Application>Microsoft Office PowerPoint</Application>
  <PresentationFormat>On-screen Show (4:3)</PresentationFormat>
  <Paragraphs>96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AllSeen Alliance 4x3</vt:lpstr>
      <vt:lpstr>Presentation Title Goes Here</vt:lpstr>
      <vt:lpstr>Agenda</vt:lpstr>
      <vt:lpstr>Section Break Title Goes Here</vt:lpstr>
      <vt:lpstr>This where a quote can go. Make sure you add the end quote at the end of your sentence.”</vt:lpstr>
      <vt:lpstr>Blank Slide</vt:lpstr>
      <vt:lpstr>Text and Bullet Slide</vt:lpstr>
      <vt:lpstr>Text and Image Slide</vt:lpstr>
      <vt:lpstr>Text Slide</vt:lpstr>
      <vt:lpstr>Comparison Column Chart</vt:lpstr>
      <vt:lpstr>Pie Chart</vt:lpstr>
      <vt:lpstr>Table Chart</vt:lpstr>
      <vt:lpstr>PowerPoint Presentation</vt:lpstr>
      <vt:lpstr>PowerPoint Presentation</vt:lpstr>
      <vt:lpstr>AllSeen Icon Library  as of May 19 2014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Lisa Lammens</cp:lastModifiedBy>
  <cp:revision>219</cp:revision>
  <dcterms:created xsi:type="dcterms:W3CDTF">2013-11-19T20:42:06Z</dcterms:created>
  <dcterms:modified xsi:type="dcterms:W3CDTF">2014-05-29T21:19:06Z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1805158169</vt:i4>
  </property>
  <property fmtid="{D5CDD505-2E9C-101B-9397-08002B2CF9AE}" pid="3" name="_NewReviewCycle">
    <vt:lpwstr/>
  </property>
  <property fmtid="{D5CDD505-2E9C-101B-9397-08002B2CF9AE}" pid="4" name="_EmailSubject">
    <vt:lpwstr>PPT Project for AllSeen Alliance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</Properties>
</file>