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4960512"/>
        <c:axId val="34962048"/>
      </c:barChart>
      <c:catAx>
        <c:axId val="34960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4962048"/>
        <c:crosses val="autoZero"/>
        <c:auto val="1"/>
        <c:lblAlgn val="ctr"/>
        <c:lblOffset val="100"/>
        <c:noMultiLvlLbl val="0"/>
      </c:catAx>
      <c:valAx>
        <c:axId val="3496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49605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4/29/2014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3429000"/>
            <a:ext cx="2766713" cy="1035145"/>
          </a:xfrm>
        </p:spPr>
        <p:txBody>
          <a:bodyPr lIns="45720" tIns="45720" rIns="45720" bIns="45720" anchor="ctr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921874"/>
            <a:ext cx="2766712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5203703"/>
            <a:ext cx="2773334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828800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160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For more information on AllSeen Alliance, visit us at: allseenalliance.org &amp; allseenalliance.org/news/blogs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316</Words>
  <Application>Microsoft Office PowerPoint</Application>
  <PresentationFormat>On-screen Show (4:3)</PresentationFormat>
  <Paragraphs>94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Susan</cp:lastModifiedBy>
  <cp:revision>215</cp:revision>
  <dcterms:created xsi:type="dcterms:W3CDTF">2013-11-19T20:42:06Z</dcterms:created>
  <dcterms:modified xsi:type="dcterms:W3CDTF">2014-04-29T15:11:43Z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