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6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  <p15:guide id="3" pos="287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1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426517368"/>
        <c:axId val="426518544"/>
      </c:barChart>
      <c:catAx>
        <c:axId val="4265173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426518544"/>
        <c:crosses val="autoZero"/>
        <c:auto val="1"/>
        <c:lblAlgn val="ctr"/>
        <c:lblOffset val="100"/>
        <c:noMultiLvlLbl val="0"/>
      </c:catAx>
      <c:valAx>
        <c:axId val="426518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4265173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887"/>
          <c:y val="0.90335529678482607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9252507561948"/>
          <c:y val="6.3040443010511468E-2"/>
          <c:w val="0.51789719013006752"/>
          <c:h val="0.7495182122935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7937031011298896"/>
          <c:y val="0.22146019114077373"/>
          <c:w val="0.21890279844797331"/>
          <c:h val="0.4521123781017574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6/11/2014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9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3429000"/>
            <a:ext cx="2766713" cy="1035145"/>
          </a:xfrm>
        </p:spPr>
        <p:txBody>
          <a:bodyPr lIns="45720" tIns="45720" rIns="45720" bIns="45720" anchor="ctr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921874"/>
            <a:ext cx="2766712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5203703"/>
            <a:ext cx="2773334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828800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5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1769918"/>
            <a:ext cx="5901425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16004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173736"/>
            <a:ext cx="5775953" cy="1169551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1963" y="171025"/>
            <a:ext cx="8430762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058" y="171025"/>
            <a:ext cx="8430762" cy="1007179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0779769"/>
              </p:ext>
            </p:extLst>
          </p:nvPr>
        </p:nvGraphicFramePr>
        <p:xfrm>
          <a:off x="1064187" y="1274756"/>
          <a:ext cx="7354255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7076"/>
              </p:ext>
            </p:extLst>
          </p:nvPr>
        </p:nvGraphicFramePr>
        <p:xfrm>
          <a:off x="455616" y="1865376"/>
          <a:ext cx="8228010" cy="36292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45602"/>
                <a:gridCol w="1645602"/>
                <a:gridCol w="1645602"/>
                <a:gridCol w="1645602"/>
                <a:gridCol w="1645602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28004" y="3940347"/>
            <a:ext cx="4931662" cy="1015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99" y="2947560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0" y="2949292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72" y="2949292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4" y="2949292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57" y="2949292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7" y="2947560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6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Icon Library </a:t>
            </a:r>
            <a:br>
              <a:rPr lang="en-US" dirty="0" smtClean="0"/>
            </a:br>
            <a:r>
              <a:rPr lang="en-US" sz="1800" dirty="0"/>
              <a:t>as of May 19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81169" y="2542820"/>
            <a:ext cx="5840832" cy="2074437"/>
            <a:chOff x="2981168" y="1059068"/>
            <a:chExt cx="5840832" cy="20744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459" y="105906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704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792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7" y="1134783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34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7" y="1071260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084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168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560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72664" y="4983563"/>
            <a:ext cx="8646288" cy="914400"/>
            <a:chOff x="172664" y="3499811"/>
            <a:chExt cx="86462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24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719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7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36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81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304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076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74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94" y="3199098"/>
            <a:ext cx="5901426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</a:t>
            </a:r>
            <a:br>
              <a:rPr lang="en-US" smtClean="0"/>
            </a:br>
            <a:r>
              <a:rPr lang="en-US" smtClean="0"/>
              <a:t>goes.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76034" y="1709555"/>
            <a:ext cx="1467990" cy="1630520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56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51444" y="1709555"/>
            <a:ext cx="1467990" cy="1630520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69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26855" y="1709555"/>
            <a:ext cx="1467990" cy="1630520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82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21719169"/>
              </p:ext>
            </p:extLst>
          </p:nvPr>
        </p:nvGraphicFramePr>
        <p:xfrm>
          <a:off x="457213" y="1645520"/>
          <a:ext cx="8128479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4x3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4x3_Template_R2c_052114" id="{77BD2B24-D632-4634-B730-9DCED49416BD}" vid="{E233DBDD-8640-4D0A-A538-F9726AEDA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352</Words>
  <Application>Microsoft Office PowerPoint</Application>
  <PresentationFormat>On-screen Show (4:3)</PresentationFormat>
  <Paragraphs>96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AllSeen Alliance 4x3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May 19 2014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Nicole Pribicevic</cp:lastModifiedBy>
  <cp:revision>218</cp:revision>
  <dcterms:created xsi:type="dcterms:W3CDTF">2013-11-19T20:42:06Z</dcterms:created>
  <dcterms:modified xsi:type="dcterms:W3CDTF">2014-06-11T13:31:54Z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