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6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42762944"/>
        <c:axId val="342762160"/>
      </c:barChart>
      <c:catAx>
        <c:axId val="3427629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42762160"/>
        <c:crosses val="autoZero"/>
        <c:auto val="1"/>
        <c:lblAlgn val="ctr"/>
        <c:lblOffset val="100"/>
        <c:noMultiLvlLbl val="0"/>
      </c:catAx>
      <c:valAx>
        <c:axId val="34276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42762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887"/>
          <c:y val="0.90335529678482607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48"/>
          <c:y val="6.3040443010511468E-2"/>
          <c:w val="0.51789719013006752"/>
          <c:h val="0.7495182122935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896"/>
          <c:y val="0.22146019114077373"/>
          <c:w val="0.21890279844797331"/>
          <c:h val="0.4521123781017574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6/11/2014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1958978"/>
            <a:ext cx="2766713" cy="1767441"/>
          </a:xfrm>
        </p:spPr>
        <p:txBody>
          <a:bodyPr lIns="45720" tIns="45720" rIns="45720" bIns="45720" anchor="ctr" anchorCtr="0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639591"/>
            <a:ext cx="2766712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4921420"/>
            <a:ext cx="2773334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109112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1769918"/>
            <a:ext cx="5901425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7" y="1600200"/>
            <a:ext cx="8418677" cy="46373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173736"/>
            <a:ext cx="5775953" cy="1169551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963" y="171025"/>
            <a:ext cx="8430762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058" y="171025"/>
            <a:ext cx="8430762" cy="1007179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28004" y="3940347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99" y="2947560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0" y="2949292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2" y="2949292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4" y="2949292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7" y="2949292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7" y="2947560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May 19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81169" y="2542820"/>
            <a:ext cx="5840832" cy="2074437"/>
            <a:chOff x="2981168" y="1059068"/>
            <a:chExt cx="5840832" cy="20744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459" y="105906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04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792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7" y="1134783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34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7" y="1071260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84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168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560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2664" y="4983563"/>
            <a:ext cx="8646288" cy="914400"/>
            <a:chOff x="172664" y="3499811"/>
            <a:chExt cx="86462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24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719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7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36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81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304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076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74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4x3_Template_R2c_052114" id="{77BD2B24-D632-4634-B730-9DCED49416BD}" vid="{E233DBDD-8640-4D0A-A538-F9726AEDA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352</Words>
  <Application>Microsoft Office PowerPoint</Application>
  <PresentationFormat>On-screen Show (4:3)</PresentationFormat>
  <Paragraphs>96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May 19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Nicole Pribicevic</cp:lastModifiedBy>
  <cp:revision>220</cp:revision>
  <dcterms:created xsi:type="dcterms:W3CDTF">2013-11-19T20:42:06Z</dcterms:created>
  <dcterms:modified xsi:type="dcterms:W3CDTF">2014-06-11T17:17:35Z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