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9" r:id="rId2"/>
    <p:sldId id="260" r:id="rId3"/>
    <p:sldId id="270" r:id="rId4"/>
    <p:sldId id="271" r:id="rId5"/>
    <p:sldId id="283" r:id="rId6"/>
    <p:sldId id="272" r:id="rId7"/>
    <p:sldId id="273" r:id="rId8"/>
    <p:sldId id="274" r:id="rId9"/>
    <p:sldId id="277" r:id="rId10"/>
    <p:sldId id="278" r:id="rId11"/>
    <p:sldId id="279" r:id="rId12"/>
    <p:sldId id="282" r:id="rId13"/>
    <p:sldId id="286" r:id="rId14"/>
    <p:sldId id="285" r:id="rId15"/>
    <p:sldId id="287" r:id="rId16"/>
    <p:sldId id="288" r:id="rId17"/>
  </p:sldIdLst>
  <p:sldSz cx="9144000" cy="6858000" type="screen4x3"/>
  <p:notesSz cx="6858000" cy="9144000"/>
  <p:defaultTextStyle>
    <a:defPPr>
      <a:defRPr lang="en-US"/>
    </a:defPPr>
    <a:lvl1pPr marL="0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1">
          <p15:clr>
            <a:srgbClr val="A4A3A4"/>
          </p15:clr>
        </p15:guide>
        <p15:guide id="3" pos="287">
          <p15:clr>
            <a:srgbClr val="A4A3A4"/>
          </p15:clr>
        </p15:guide>
        <p15:guide id="4" pos="54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AFAFA"/>
    <a:srgbClr val="898989"/>
    <a:srgbClr val="0085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068" y="102"/>
      </p:cViewPr>
      <p:guideLst>
        <p:guide orient="horz" pos="2160"/>
        <p:guide pos="2881"/>
        <p:guide pos="287"/>
        <p:guide pos="547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2" d="100"/>
          <a:sy n="62" d="100"/>
        </p:scale>
        <p:origin x="-3202" y="-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0632716049382699E-2"/>
          <c:y val="4.1089743589743599E-2"/>
          <c:w val="0.94239197530864205"/>
          <c:h val="0.7375204421562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3.8</c:v>
                </c:pt>
                <c:pt idx="3">
                  <c:v>2.5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</c:v>
                </c:pt>
                <c:pt idx="1">
                  <c:v>5</c:v>
                </c:pt>
                <c:pt idx="2">
                  <c:v>2.5</c:v>
                </c:pt>
                <c:pt idx="3">
                  <c:v>4.2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3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6"/>
            </a:solidFill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3</c:v>
                </c:pt>
                <c:pt idx="1">
                  <c:v>2.2999999999999998</c:v>
                </c:pt>
                <c:pt idx="2">
                  <c:v>3</c:v>
                </c:pt>
                <c:pt idx="3">
                  <c:v>3.8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10"/>
        <c:axId val="330667616"/>
        <c:axId val="330665264"/>
      </c:barChart>
      <c:catAx>
        <c:axId val="33066761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22225">
            <a:solidFill>
              <a:schemeClr val="tx1">
                <a:lumMod val="50000"/>
                <a:lumOff val="50000"/>
              </a:schemeClr>
            </a:solidFill>
          </a:ln>
        </c:spPr>
        <c:crossAx val="330665264"/>
        <c:crosses val="autoZero"/>
        <c:auto val="1"/>
        <c:lblAlgn val="ctr"/>
        <c:lblOffset val="100"/>
        <c:noMultiLvlLbl val="0"/>
      </c:catAx>
      <c:valAx>
        <c:axId val="3306652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crossAx val="33066761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9693955043741887"/>
          <c:y val="0.90335529678482607"/>
          <c:w val="0.62441130056246097"/>
          <c:h val="6.5329942164309096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949252507561948"/>
          <c:y val="6.3040443010511468E-2"/>
          <c:w val="0.51789719013006752"/>
          <c:h val="0.7495182122935809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9050">
              <a:solidFill>
                <a:schemeClr val="bg1"/>
              </a:solidFill>
            </a:ln>
            <a:effectLst/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</c:dPt>
          <c:dPt>
            <c:idx val="7"/>
            <c:bubble3D val="0"/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>
                        <a:solidFill>
                          <a:schemeClr val="bg1"/>
                        </a:solidFill>
                      </a:rPr>
                      <a:t>58%</a:t>
                    </a:r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>
                        <a:solidFill>
                          <a:schemeClr val="bg1"/>
                        </a:solidFill>
                      </a:rPr>
                      <a:t>23%</a:t>
                    </a:r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>
                        <a:solidFill>
                          <a:schemeClr val="bg1"/>
                        </a:solidFill>
                      </a:rPr>
                      <a:t>10%</a:t>
                    </a:r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>
                        <a:solidFill>
                          <a:schemeClr val="bg1"/>
                        </a:solidFill>
                      </a:rPr>
                      <a:t>9%</a:t>
                    </a:r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5th Otr</c:v>
                </c:pt>
                <c:pt idx="5">
                  <c:v>6th Qtr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1.1000000000000001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legend>
      <c:legendPos val="r"/>
      <c:layout>
        <c:manualLayout>
          <c:xMode val="edge"/>
          <c:yMode val="edge"/>
          <c:x val="0.77937031011298896"/>
          <c:y val="0.22146019114077373"/>
          <c:w val="0.21890279844797331"/>
          <c:h val="0.45211237810175742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420CC-4939-ED43-8714-486150B8AF62}" type="datetimeFigureOut">
              <a:rPr lang="en-US" smtClean="0">
                <a:latin typeface="Arial" panose="020B0604020202020204" pitchFamily="34" charset="0"/>
              </a:rPr>
              <a:t>7/22/2014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4B5B2-3AED-614F-867A-2560E205AFDE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404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1C60A67-9ABC-4641-AF9C-03065E87C293}" type="datetimeFigureOut">
              <a:rPr lang="en-US" smtClean="0"/>
              <a:pPr/>
              <a:t>7/22/2014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AB673C98-AB22-224F-88A9-AE7142A5D3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84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09468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218936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828404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437872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047340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714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714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85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702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694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  <a:gs pos="60000">
                <a:srgbClr val="FAFAFA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1033507" y="1958978"/>
            <a:ext cx="2766713" cy="1767441"/>
          </a:xfrm>
        </p:spPr>
        <p:txBody>
          <a:bodyPr lIns="45720" tIns="45720" rIns="45720" bIns="45720" anchor="ctr" anchorCtr="0"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1033509" y="4639591"/>
            <a:ext cx="2766712" cy="400110"/>
          </a:xfrm>
        </p:spPr>
        <p:txBody>
          <a:bodyPr lIns="45720" tIns="45720" rIns="45720" bIns="45720">
            <a:spAutoFit/>
          </a:bodyPr>
          <a:lstStyle>
            <a:lvl1pPr marL="0" indent="0" algn="l">
              <a:buNone/>
              <a:defRPr sz="2000" b="1" baseline="0">
                <a:solidFill>
                  <a:schemeClr val="tx1"/>
                </a:solidFill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026887" y="4921420"/>
            <a:ext cx="2773334" cy="400110"/>
          </a:xfrm>
        </p:spPr>
        <p:txBody>
          <a:bodyPr lIns="45720" tIns="45720" rIns="45720" bIns="45720">
            <a:sp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en-US" dirty="0" smtClean="0"/>
              <a:t>Title or date, Company</a:t>
            </a:r>
            <a:endParaRPr lang="en-US" dirty="0"/>
          </a:p>
        </p:txBody>
      </p:sp>
      <p:grpSp>
        <p:nvGrpSpPr>
          <p:cNvPr id="61" name="Group 60"/>
          <p:cNvGrpSpPr>
            <a:grpSpLocks noChangeAspect="1"/>
          </p:cNvGrpSpPr>
          <p:nvPr userDrawn="1"/>
        </p:nvGrpSpPr>
        <p:grpSpPr bwMode="gray">
          <a:xfrm>
            <a:off x="457200" y="1109112"/>
            <a:ext cx="2441448" cy="605648"/>
            <a:chOff x="380326" y="1440427"/>
            <a:chExt cx="2441566" cy="605520"/>
          </a:xfrm>
        </p:grpSpPr>
        <p:sp>
          <p:nvSpPr>
            <p:cNvPr id="62" name="Freeform 1"/>
            <p:cNvSpPr>
              <a:spLocks noChangeArrowheads="1"/>
            </p:cNvSpPr>
            <p:nvPr/>
          </p:nvSpPr>
          <p:spPr bwMode="gray">
            <a:xfrm>
              <a:off x="1031183" y="1440427"/>
              <a:ext cx="236941" cy="254982"/>
            </a:xfrm>
            <a:custGeom>
              <a:avLst/>
              <a:gdLst>
                <a:gd name="T0" fmla="*/ 1029 w 2141"/>
                <a:gd name="T1" fmla="*/ 0 h 2307"/>
                <a:gd name="T2" fmla="*/ 1029 w 2141"/>
                <a:gd name="T3" fmla="*/ 0 h 2307"/>
                <a:gd name="T4" fmla="*/ 1084 w 2141"/>
                <a:gd name="T5" fmla="*/ 0 h 2307"/>
                <a:gd name="T6" fmla="*/ 2140 w 2141"/>
                <a:gd name="T7" fmla="*/ 2306 h 2307"/>
                <a:gd name="T8" fmla="*/ 1639 w 2141"/>
                <a:gd name="T9" fmla="*/ 2306 h 2307"/>
                <a:gd name="T10" fmla="*/ 1501 w 2141"/>
                <a:gd name="T11" fmla="*/ 1973 h 2307"/>
                <a:gd name="T12" fmla="*/ 584 w 2141"/>
                <a:gd name="T13" fmla="*/ 1973 h 2307"/>
                <a:gd name="T14" fmla="*/ 473 w 2141"/>
                <a:gd name="T15" fmla="*/ 2306 h 2307"/>
                <a:gd name="T16" fmla="*/ 0 w 2141"/>
                <a:gd name="T17" fmla="*/ 2306 h 2307"/>
                <a:gd name="T18" fmla="*/ 1029 w 2141"/>
                <a:gd name="T19" fmla="*/ 0 h 2307"/>
                <a:gd name="T20" fmla="*/ 1334 w 2141"/>
                <a:gd name="T21" fmla="*/ 1583 h 2307"/>
                <a:gd name="T22" fmla="*/ 1334 w 2141"/>
                <a:gd name="T23" fmla="*/ 1583 h 2307"/>
                <a:gd name="T24" fmla="*/ 1195 w 2141"/>
                <a:gd name="T25" fmla="*/ 1250 h 2307"/>
                <a:gd name="T26" fmla="*/ 1056 w 2141"/>
                <a:gd name="T27" fmla="*/ 833 h 2307"/>
                <a:gd name="T28" fmla="*/ 918 w 2141"/>
                <a:gd name="T29" fmla="*/ 1250 h 2307"/>
                <a:gd name="T30" fmla="*/ 751 w 2141"/>
                <a:gd name="T31" fmla="*/ 1583 h 2307"/>
                <a:gd name="T32" fmla="*/ 1334 w 2141"/>
                <a:gd name="T33" fmla="*/ 1583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41" h="2307">
                  <a:moveTo>
                    <a:pt x="1029" y="0"/>
                  </a:moveTo>
                  <a:lnTo>
                    <a:pt x="1029" y="0"/>
                  </a:lnTo>
                  <a:cubicBezTo>
                    <a:pt x="1084" y="0"/>
                    <a:pt x="1084" y="0"/>
                    <a:pt x="1084" y="0"/>
                  </a:cubicBezTo>
                  <a:cubicBezTo>
                    <a:pt x="2140" y="2306"/>
                    <a:pt x="2140" y="2306"/>
                    <a:pt x="2140" y="2306"/>
                  </a:cubicBezTo>
                  <a:cubicBezTo>
                    <a:pt x="1639" y="2306"/>
                    <a:pt x="1639" y="2306"/>
                    <a:pt x="1639" y="2306"/>
                  </a:cubicBezTo>
                  <a:cubicBezTo>
                    <a:pt x="1501" y="1973"/>
                    <a:pt x="1501" y="1973"/>
                    <a:pt x="1501" y="1973"/>
                  </a:cubicBezTo>
                  <a:cubicBezTo>
                    <a:pt x="584" y="1973"/>
                    <a:pt x="584" y="1973"/>
                    <a:pt x="584" y="1973"/>
                  </a:cubicBezTo>
                  <a:cubicBezTo>
                    <a:pt x="473" y="2306"/>
                    <a:pt x="473" y="2306"/>
                    <a:pt x="473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9" y="0"/>
                  </a:lnTo>
                  <a:close/>
                  <a:moveTo>
                    <a:pt x="1334" y="1583"/>
                  </a:moveTo>
                  <a:lnTo>
                    <a:pt x="1334" y="1583"/>
                  </a:lnTo>
                  <a:cubicBezTo>
                    <a:pt x="1195" y="1250"/>
                    <a:pt x="1195" y="1250"/>
                    <a:pt x="1195" y="1250"/>
                  </a:cubicBezTo>
                  <a:cubicBezTo>
                    <a:pt x="1111" y="1111"/>
                    <a:pt x="1056" y="862"/>
                    <a:pt x="1056" y="833"/>
                  </a:cubicBezTo>
                  <a:cubicBezTo>
                    <a:pt x="1029" y="862"/>
                    <a:pt x="973" y="1084"/>
                    <a:pt x="918" y="1250"/>
                  </a:cubicBezTo>
                  <a:cubicBezTo>
                    <a:pt x="751" y="1583"/>
                    <a:pt x="751" y="1583"/>
                    <a:pt x="751" y="1583"/>
                  </a:cubicBezTo>
                  <a:lnTo>
                    <a:pt x="1334" y="15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4" name="Freeform 2"/>
            <p:cNvSpPr>
              <a:spLocks noChangeArrowheads="1"/>
            </p:cNvSpPr>
            <p:nvPr/>
          </p:nvSpPr>
          <p:spPr bwMode="gray">
            <a:xfrm>
              <a:off x="1304689" y="1443352"/>
              <a:ext cx="172099" cy="252056"/>
            </a:xfrm>
            <a:custGeom>
              <a:avLst/>
              <a:gdLst>
                <a:gd name="T0" fmla="*/ 0 w 1557"/>
                <a:gd name="T1" fmla="*/ 0 h 2279"/>
                <a:gd name="T2" fmla="*/ 472 w 1557"/>
                <a:gd name="T3" fmla="*/ 0 h 2279"/>
                <a:gd name="T4" fmla="*/ 472 w 1557"/>
                <a:gd name="T5" fmla="*/ 1861 h 2279"/>
                <a:gd name="T6" fmla="*/ 1556 w 1557"/>
                <a:gd name="T7" fmla="*/ 1861 h 2279"/>
                <a:gd name="T8" fmla="*/ 1556 w 1557"/>
                <a:gd name="T9" fmla="*/ 2278 h 2279"/>
                <a:gd name="T10" fmla="*/ 0 w 1557"/>
                <a:gd name="T11" fmla="*/ 2278 h 2279"/>
                <a:gd name="T12" fmla="*/ 0 w 1557"/>
                <a:gd name="T13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7" h="2279">
                  <a:moveTo>
                    <a:pt x="0" y="0"/>
                  </a:moveTo>
                  <a:lnTo>
                    <a:pt x="472" y="0"/>
                  </a:lnTo>
                  <a:lnTo>
                    <a:pt x="472" y="1861"/>
                  </a:lnTo>
                  <a:lnTo>
                    <a:pt x="1556" y="1861"/>
                  </a:lnTo>
                  <a:lnTo>
                    <a:pt x="1556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5" name="Freeform 3"/>
            <p:cNvSpPr>
              <a:spLocks noChangeArrowheads="1"/>
            </p:cNvSpPr>
            <p:nvPr/>
          </p:nvSpPr>
          <p:spPr bwMode="gray">
            <a:xfrm>
              <a:off x="1519203" y="1443352"/>
              <a:ext cx="172099" cy="252056"/>
            </a:xfrm>
            <a:custGeom>
              <a:avLst/>
              <a:gdLst>
                <a:gd name="T0" fmla="*/ 0 w 1556"/>
                <a:gd name="T1" fmla="*/ 0 h 2279"/>
                <a:gd name="T2" fmla="*/ 500 w 1556"/>
                <a:gd name="T3" fmla="*/ 0 h 2279"/>
                <a:gd name="T4" fmla="*/ 500 w 1556"/>
                <a:gd name="T5" fmla="*/ 1861 h 2279"/>
                <a:gd name="T6" fmla="*/ 1555 w 1556"/>
                <a:gd name="T7" fmla="*/ 1861 h 2279"/>
                <a:gd name="T8" fmla="*/ 1555 w 1556"/>
                <a:gd name="T9" fmla="*/ 2278 h 2279"/>
                <a:gd name="T10" fmla="*/ 0 w 1556"/>
                <a:gd name="T11" fmla="*/ 2278 h 2279"/>
                <a:gd name="T12" fmla="*/ 0 w 1556"/>
                <a:gd name="T13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6" h="2279">
                  <a:moveTo>
                    <a:pt x="0" y="0"/>
                  </a:moveTo>
                  <a:lnTo>
                    <a:pt x="500" y="0"/>
                  </a:lnTo>
                  <a:lnTo>
                    <a:pt x="500" y="1861"/>
                  </a:lnTo>
                  <a:lnTo>
                    <a:pt x="1555" y="1861"/>
                  </a:lnTo>
                  <a:lnTo>
                    <a:pt x="1555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6" name="Freeform 4"/>
            <p:cNvSpPr>
              <a:spLocks noChangeArrowheads="1"/>
            </p:cNvSpPr>
            <p:nvPr/>
          </p:nvSpPr>
          <p:spPr bwMode="gray">
            <a:xfrm>
              <a:off x="1712754" y="1440427"/>
              <a:ext cx="187213" cy="258394"/>
            </a:xfrm>
            <a:custGeom>
              <a:avLst/>
              <a:gdLst>
                <a:gd name="T0" fmla="*/ 0 w 1694"/>
                <a:gd name="T1" fmla="*/ 1833 h 2335"/>
                <a:gd name="T2" fmla="*/ 0 w 1694"/>
                <a:gd name="T3" fmla="*/ 1833 h 2335"/>
                <a:gd name="T4" fmla="*/ 389 w 1694"/>
                <a:gd name="T5" fmla="*/ 1611 h 2335"/>
                <a:gd name="T6" fmla="*/ 861 w 1694"/>
                <a:gd name="T7" fmla="*/ 1917 h 2335"/>
                <a:gd name="T8" fmla="*/ 1195 w 1694"/>
                <a:gd name="T9" fmla="*/ 1667 h 2335"/>
                <a:gd name="T10" fmla="*/ 833 w 1694"/>
                <a:gd name="T11" fmla="*/ 1361 h 2335"/>
                <a:gd name="T12" fmla="*/ 722 w 1694"/>
                <a:gd name="T13" fmla="*/ 1306 h 2335"/>
                <a:gd name="T14" fmla="*/ 139 w 1694"/>
                <a:gd name="T15" fmla="*/ 611 h 2335"/>
                <a:gd name="T16" fmla="*/ 861 w 1694"/>
                <a:gd name="T17" fmla="*/ 0 h 2335"/>
                <a:gd name="T18" fmla="*/ 1527 w 1694"/>
                <a:gd name="T19" fmla="*/ 361 h 2335"/>
                <a:gd name="T20" fmla="*/ 1166 w 1694"/>
                <a:gd name="T21" fmla="*/ 611 h 2335"/>
                <a:gd name="T22" fmla="*/ 861 w 1694"/>
                <a:gd name="T23" fmla="*/ 389 h 2335"/>
                <a:gd name="T24" fmla="*/ 611 w 1694"/>
                <a:gd name="T25" fmla="*/ 611 h 2335"/>
                <a:gd name="T26" fmla="*/ 916 w 1694"/>
                <a:gd name="T27" fmla="*/ 889 h 2335"/>
                <a:gd name="T28" fmla="*/ 1028 w 1694"/>
                <a:gd name="T29" fmla="*/ 944 h 2335"/>
                <a:gd name="T30" fmla="*/ 1693 w 1694"/>
                <a:gd name="T31" fmla="*/ 1667 h 2335"/>
                <a:gd name="T32" fmla="*/ 889 w 1694"/>
                <a:gd name="T33" fmla="*/ 2334 h 2335"/>
                <a:gd name="T34" fmla="*/ 0 w 1694"/>
                <a:gd name="T35" fmla="*/ 1833 h 2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94" h="2335">
                  <a:moveTo>
                    <a:pt x="0" y="1833"/>
                  </a:moveTo>
                  <a:lnTo>
                    <a:pt x="0" y="1833"/>
                  </a:lnTo>
                  <a:cubicBezTo>
                    <a:pt x="389" y="1611"/>
                    <a:pt x="389" y="1611"/>
                    <a:pt x="389" y="1611"/>
                  </a:cubicBezTo>
                  <a:cubicBezTo>
                    <a:pt x="500" y="1778"/>
                    <a:pt x="639" y="1917"/>
                    <a:pt x="861" y="1917"/>
                  </a:cubicBezTo>
                  <a:cubicBezTo>
                    <a:pt x="1055" y="1917"/>
                    <a:pt x="1195" y="1806"/>
                    <a:pt x="1195" y="1667"/>
                  </a:cubicBezTo>
                  <a:cubicBezTo>
                    <a:pt x="1195" y="1528"/>
                    <a:pt x="1055" y="1472"/>
                    <a:pt x="833" y="1361"/>
                  </a:cubicBezTo>
                  <a:cubicBezTo>
                    <a:pt x="722" y="1306"/>
                    <a:pt x="722" y="1306"/>
                    <a:pt x="722" y="1306"/>
                  </a:cubicBezTo>
                  <a:cubicBezTo>
                    <a:pt x="361" y="1167"/>
                    <a:pt x="139" y="1000"/>
                    <a:pt x="139" y="611"/>
                  </a:cubicBezTo>
                  <a:cubicBezTo>
                    <a:pt x="139" y="250"/>
                    <a:pt x="417" y="0"/>
                    <a:pt x="861" y="0"/>
                  </a:cubicBezTo>
                  <a:cubicBezTo>
                    <a:pt x="1166" y="0"/>
                    <a:pt x="1388" y="84"/>
                    <a:pt x="1527" y="361"/>
                  </a:cubicBezTo>
                  <a:cubicBezTo>
                    <a:pt x="1166" y="611"/>
                    <a:pt x="1166" y="611"/>
                    <a:pt x="1166" y="611"/>
                  </a:cubicBezTo>
                  <a:cubicBezTo>
                    <a:pt x="1084" y="445"/>
                    <a:pt x="1000" y="389"/>
                    <a:pt x="861" y="389"/>
                  </a:cubicBezTo>
                  <a:cubicBezTo>
                    <a:pt x="694" y="389"/>
                    <a:pt x="611" y="472"/>
                    <a:pt x="611" y="611"/>
                  </a:cubicBezTo>
                  <a:cubicBezTo>
                    <a:pt x="611" y="751"/>
                    <a:pt x="694" y="806"/>
                    <a:pt x="916" y="889"/>
                  </a:cubicBezTo>
                  <a:cubicBezTo>
                    <a:pt x="1028" y="944"/>
                    <a:pt x="1028" y="944"/>
                    <a:pt x="1028" y="944"/>
                  </a:cubicBezTo>
                  <a:cubicBezTo>
                    <a:pt x="1444" y="1111"/>
                    <a:pt x="1693" y="1278"/>
                    <a:pt x="1693" y="1667"/>
                  </a:cubicBezTo>
                  <a:cubicBezTo>
                    <a:pt x="1693" y="2084"/>
                    <a:pt x="1333" y="2334"/>
                    <a:pt x="889" y="2334"/>
                  </a:cubicBezTo>
                  <a:cubicBezTo>
                    <a:pt x="417" y="2334"/>
                    <a:pt x="139" y="2111"/>
                    <a:pt x="0" y="183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7" name="Freeform 5"/>
            <p:cNvSpPr>
              <a:spLocks noChangeArrowheads="1"/>
            </p:cNvSpPr>
            <p:nvPr/>
          </p:nvSpPr>
          <p:spPr bwMode="gray">
            <a:xfrm>
              <a:off x="1939944" y="1443352"/>
              <a:ext cx="178437" cy="252056"/>
            </a:xfrm>
            <a:custGeom>
              <a:avLst/>
              <a:gdLst>
                <a:gd name="T0" fmla="*/ 0 w 1613"/>
                <a:gd name="T1" fmla="*/ 0 h 2279"/>
                <a:gd name="T2" fmla="*/ 1556 w 1613"/>
                <a:gd name="T3" fmla="*/ 0 h 2279"/>
                <a:gd name="T4" fmla="*/ 1556 w 1613"/>
                <a:gd name="T5" fmla="*/ 389 h 2279"/>
                <a:gd name="T6" fmla="*/ 500 w 1613"/>
                <a:gd name="T7" fmla="*/ 389 h 2279"/>
                <a:gd name="T8" fmla="*/ 500 w 1613"/>
                <a:gd name="T9" fmla="*/ 916 h 2279"/>
                <a:gd name="T10" fmla="*/ 1444 w 1613"/>
                <a:gd name="T11" fmla="*/ 916 h 2279"/>
                <a:gd name="T12" fmla="*/ 1444 w 1613"/>
                <a:gd name="T13" fmla="*/ 1333 h 2279"/>
                <a:gd name="T14" fmla="*/ 500 w 1613"/>
                <a:gd name="T15" fmla="*/ 1333 h 2279"/>
                <a:gd name="T16" fmla="*/ 500 w 1613"/>
                <a:gd name="T17" fmla="*/ 1861 h 2279"/>
                <a:gd name="T18" fmla="*/ 1612 w 1613"/>
                <a:gd name="T19" fmla="*/ 1861 h 2279"/>
                <a:gd name="T20" fmla="*/ 1612 w 1613"/>
                <a:gd name="T21" fmla="*/ 2278 h 2279"/>
                <a:gd name="T22" fmla="*/ 0 w 1613"/>
                <a:gd name="T23" fmla="*/ 2278 h 2279"/>
                <a:gd name="T24" fmla="*/ 0 w 1613"/>
                <a:gd name="T25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3" h="2279">
                  <a:moveTo>
                    <a:pt x="0" y="0"/>
                  </a:moveTo>
                  <a:lnTo>
                    <a:pt x="1556" y="0"/>
                  </a:lnTo>
                  <a:lnTo>
                    <a:pt x="1556" y="389"/>
                  </a:lnTo>
                  <a:lnTo>
                    <a:pt x="500" y="389"/>
                  </a:lnTo>
                  <a:lnTo>
                    <a:pt x="500" y="916"/>
                  </a:lnTo>
                  <a:lnTo>
                    <a:pt x="1444" y="916"/>
                  </a:lnTo>
                  <a:lnTo>
                    <a:pt x="1444" y="1333"/>
                  </a:lnTo>
                  <a:lnTo>
                    <a:pt x="500" y="1333"/>
                  </a:lnTo>
                  <a:lnTo>
                    <a:pt x="500" y="1861"/>
                  </a:lnTo>
                  <a:lnTo>
                    <a:pt x="1612" y="1861"/>
                  </a:lnTo>
                  <a:lnTo>
                    <a:pt x="1612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8" name="Freeform 6"/>
            <p:cNvSpPr>
              <a:spLocks noChangeArrowheads="1"/>
            </p:cNvSpPr>
            <p:nvPr/>
          </p:nvSpPr>
          <p:spPr bwMode="gray">
            <a:xfrm>
              <a:off x="2167135" y="1443352"/>
              <a:ext cx="177950" cy="252056"/>
            </a:xfrm>
            <a:custGeom>
              <a:avLst/>
              <a:gdLst>
                <a:gd name="T0" fmla="*/ 0 w 1611"/>
                <a:gd name="T1" fmla="*/ 0 h 2279"/>
                <a:gd name="T2" fmla="*/ 1583 w 1611"/>
                <a:gd name="T3" fmla="*/ 0 h 2279"/>
                <a:gd name="T4" fmla="*/ 1583 w 1611"/>
                <a:gd name="T5" fmla="*/ 389 h 2279"/>
                <a:gd name="T6" fmla="*/ 499 w 1611"/>
                <a:gd name="T7" fmla="*/ 389 h 2279"/>
                <a:gd name="T8" fmla="*/ 499 w 1611"/>
                <a:gd name="T9" fmla="*/ 916 h 2279"/>
                <a:gd name="T10" fmla="*/ 1444 w 1611"/>
                <a:gd name="T11" fmla="*/ 916 h 2279"/>
                <a:gd name="T12" fmla="*/ 1444 w 1611"/>
                <a:gd name="T13" fmla="*/ 1333 h 2279"/>
                <a:gd name="T14" fmla="*/ 499 w 1611"/>
                <a:gd name="T15" fmla="*/ 1333 h 2279"/>
                <a:gd name="T16" fmla="*/ 499 w 1611"/>
                <a:gd name="T17" fmla="*/ 1861 h 2279"/>
                <a:gd name="T18" fmla="*/ 1610 w 1611"/>
                <a:gd name="T19" fmla="*/ 1861 h 2279"/>
                <a:gd name="T20" fmla="*/ 1610 w 1611"/>
                <a:gd name="T21" fmla="*/ 2278 h 2279"/>
                <a:gd name="T22" fmla="*/ 0 w 1611"/>
                <a:gd name="T23" fmla="*/ 2278 h 2279"/>
                <a:gd name="T24" fmla="*/ 0 w 1611"/>
                <a:gd name="T25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1" h="2279">
                  <a:moveTo>
                    <a:pt x="0" y="0"/>
                  </a:moveTo>
                  <a:lnTo>
                    <a:pt x="1583" y="0"/>
                  </a:lnTo>
                  <a:lnTo>
                    <a:pt x="1583" y="389"/>
                  </a:lnTo>
                  <a:lnTo>
                    <a:pt x="499" y="389"/>
                  </a:lnTo>
                  <a:lnTo>
                    <a:pt x="499" y="916"/>
                  </a:lnTo>
                  <a:lnTo>
                    <a:pt x="1444" y="916"/>
                  </a:lnTo>
                  <a:lnTo>
                    <a:pt x="1444" y="1333"/>
                  </a:lnTo>
                  <a:lnTo>
                    <a:pt x="499" y="1333"/>
                  </a:lnTo>
                  <a:lnTo>
                    <a:pt x="499" y="1861"/>
                  </a:lnTo>
                  <a:lnTo>
                    <a:pt x="1610" y="1861"/>
                  </a:lnTo>
                  <a:lnTo>
                    <a:pt x="1610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9" name="Freeform 7"/>
            <p:cNvSpPr>
              <a:spLocks noChangeArrowheads="1"/>
            </p:cNvSpPr>
            <p:nvPr/>
          </p:nvSpPr>
          <p:spPr bwMode="gray">
            <a:xfrm>
              <a:off x="2397738" y="1440427"/>
              <a:ext cx="212077" cy="254982"/>
            </a:xfrm>
            <a:custGeom>
              <a:avLst/>
              <a:gdLst>
                <a:gd name="T0" fmla="*/ 694 w 1918"/>
                <a:gd name="T1" fmla="*/ 1223 h 2307"/>
                <a:gd name="T2" fmla="*/ 694 w 1918"/>
                <a:gd name="T3" fmla="*/ 1223 h 2307"/>
                <a:gd name="T4" fmla="*/ 416 w 1918"/>
                <a:gd name="T5" fmla="*/ 917 h 2307"/>
                <a:gd name="T6" fmla="*/ 445 w 1918"/>
                <a:gd name="T7" fmla="*/ 1334 h 2307"/>
                <a:gd name="T8" fmla="*/ 445 w 1918"/>
                <a:gd name="T9" fmla="*/ 2306 h 2307"/>
                <a:gd name="T10" fmla="*/ 0 w 1918"/>
                <a:gd name="T11" fmla="*/ 2306 h 2307"/>
                <a:gd name="T12" fmla="*/ 0 w 1918"/>
                <a:gd name="T13" fmla="*/ 0 h 2307"/>
                <a:gd name="T14" fmla="*/ 28 w 1918"/>
                <a:gd name="T15" fmla="*/ 0 h 2307"/>
                <a:gd name="T16" fmla="*/ 1222 w 1918"/>
                <a:gd name="T17" fmla="*/ 1084 h 2307"/>
                <a:gd name="T18" fmla="*/ 1500 w 1918"/>
                <a:gd name="T19" fmla="*/ 1389 h 2307"/>
                <a:gd name="T20" fmla="*/ 1472 w 1918"/>
                <a:gd name="T21" fmla="*/ 973 h 2307"/>
                <a:gd name="T22" fmla="*/ 1472 w 1918"/>
                <a:gd name="T23" fmla="*/ 28 h 2307"/>
                <a:gd name="T24" fmla="*/ 1917 w 1918"/>
                <a:gd name="T25" fmla="*/ 28 h 2307"/>
                <a:gd name="T26" fmla="*/ 1917 w 1918"/>
                <a:gd name="T27" fmla="*/ 2306 h 2307"/>
                <a:gd name="T28" fmla="*/ 1889 w 1918"/>
                <a:gd name="T29" fmla="*/ 2306 h 2307"/>
                <a:gd name="T30" fmla="*/ 694 w 1918"/>
                <a:gd name="T31" fmla="*/ 1223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18" h="2307">
                  <a:moveTo>
                    <a:pt x="694" y="1223"/>
                  </a:moveTo>
                  <a:lnTo>
                    <a:pt x="694" y="1223"/>
                  </a:lnTo>
                  <a:cubicBezTo>
                    <a:pt x="583" y="1139"/>
                    <a:pt x="416" y="917"/>
                    <a:pt x="416" y="917"/>
                  </a:cubicBezTo>
                  <a:cubicBezTo>
                    <a:pt x="416" y="917"/>
                    <a:pt x="445" y="1167"/>
                    <a:pt x="445" y="1334"/>
                  </a:cubicBezTo>
                  <a:cubicBezTo>
                    <a:pt x="445" y="2306"/>
                    <a:pt x="445" y="2306"/>
                    <a:pt x="445" y="2306"/>
                  </a:cubicBezTo>
                  <a:cubicBezTo>
                    <a:pt x="0" y="2306"/>
                    <a:pt x="0" y="2306"/>
                    <a:pt x="0" y="230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222" y="1084"/>
                    <a:pt x="1222" y="1084"/>
                    <a:pt x="1222" y="1084"/>
                  </a:cubicBezTo>
                  <a:cubicBezTo>
                    <a:pt x="1334" y="1167"/>
                    <a:pt x="1500" y="1389"/>
                    <a:pt x="1500" y="1389"/>
                  </a:cubicBezTo>
                  <a:cubicBezTo>
                    <a:pt x="1500" y="1389"/>
                    <a:pt x="1472" y="1139"/>
                    <a:pt x="1472" y="973"/>
                  </a:cubicBezTo>
                  <a:cubicBezTo>
                    <a:pt x="1472" y="28"/>
                    <a:pt x="1472" y="28"/>
                    <a:pt x="1472" y="28"/>
                  </a:cubicBezTo>
                  <a:cubicBezTo>
                    <a:pt x="1917" y="28"/>
                    <a:pt x="1917" y="28"/>
                    <a:pt x="1917" y="28"/>
                  </a:cubicBezTo>
                  <a:cubicBezTo>
                    <a:pt x="1917" y="2306"/>
                    <a:pt x="1917" y="2306"/>
                    <a:pt x="1917" y="2306"/>
                  </a:cubicBezTo>
                  <a:cubicBezTo>
                    <a:pt x="1889" y="2306"/>
                    <a:pt x="1889" y="2306"/>
                    <a:pt x="1889" y="2306"/>
                  </a:cubicBezTo>
                  <a:lnTo>
                    <a:pt x="694" y="12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0" name="Freeform 8"/>
            <p:cNvSpPr>
              <a:spLocks noChangeArrowheads="1"/>
            </p:cNvSpPr>
            <p:nvPr/>
          </p:nvSpPr>
          <p:spPr bwMode="gray">
            <a:xfrm>
              <a:off x="1031183" y="1787553"/>
              <a:ext cx="236941" cy="254982"/>
            </a:xfrm>
            <a:custGeom>
              <a:avLst/>
              <a:gdLst>
                <a:gd name="T0" fmla="*/ 1029 w 2141"/>
                <a:gd name="T1" fmla="*/ 0 h 2307"/>
                <a:gd name="T2" fmla="*/ 1029 w 2141"/>
                <a:gd name="T3" fmla="*/ 0 h 2307"/>
                <a:gd name="T4" fmla="*/ 1084 w 2141"/>
                <a:gd name="T5" fmla="*/ 0 h 2307"/>
                <a:gd name="T6" fmla="*/ 2140 w 2141"/>
                <a:gd name="T7" fmla="*/ 2306 h 2307"/>
                <a:gd name="T8" fmla="*/ 1639 w 2141"/>
                <a:gd name="T9" fmla="*/ 2306 h 2307"/>
                <a:gd name="T10" fmla="*/ 1501 w 2141"/>
                <a:gd name="T11" fmla="*/ 2000 h 2307"/>
                <a:gd name="T12" fmla="*/ 584 w 2141"/>
                <a:gd name="T13" fmla="*/ 2000 h 2307"/>
                <a:gd name="T14" fmla="*/ 473 w 2141"/>
                <a:gd name="T15" fmla="*/ 2306 h 2307"/>
                <a:gd name="T16" fmla="*/ 0 w 2141"/>
                <a:gd name="T17" fmla="*/ 2306 h 2307"/>
                <a:gd name="T18" fmla="*/ 1029 w 2141"/>
                <a:gd name="T19" fmla="*/ 0 h 2307"/>
                <a:gd name="T20" fmla="*/ 1334 w 2141"/>
                <a:gd name="T21" fmla="*/ 1611 h 2307"/>
                <a:gd name="T22" fmla="*/ 1334 w 2141"/>
                <a:gd name="T23" fmla="*/ 1611 h 2307"/>
                <a:gd name="T24" fmla="*/ 1195 w 2141"/>
                <a:gd name="T25" fmla="*/ 1250 h 2307"/>
                <a:gd name="T26" fmla="*/ 1056 w 2141"/>
                <a:gd name="T27" fmla="*/ 861 h 2307"/>
                <a:gd name="T28" fmla="*/ 918 w 2141"/>
                <a:gd name="T29" fmla="*/ 1250 h 2307"/>
                <a:gd name="T30" fmla="*/ 751 w 2141"/>
                <a:gd name="T31" fmla="*/ 1611 h 2307"/>
                <a:gd name="T32" fmla="*/ 1334 w 2141"/>
                <a:gd name="T33" fmla="*/ 1611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41" h="2307">
                  <a:moveTo>
                    <a:pt x="1029" y="0"/>
                  </a:moveTo>
                  <a:lnTo>
                    <a:pt x="1029" y="0"/>
                  </a:lnTo>
                  <a:cubicBezTo>
                    <a:pt x="1084" y="0"/>
                    <a:pt x="1084" y="0"/>
                    <a:pt x="1084" y="0"/>
                  </a:cubicBezTo>
                  <a:cubicBezTo>
                    <a:pt x="2140" y="2306"/>
                    <a:pt x="2140" y="2306"/>
                    <a:pt x="2140" y="2306"/>
                  </a:cubicBezTo>
                  <a:cubicBezTo>
                    <a:pt x="1639" y="2306"/>
                    <a:pt x="1639" y="2306"/>
                    <a:pt x="1639" y="2306"/>
                  </a:cubicBezTo>
                  <a:cubicBezTo>
                    <a:pt x="1501" y="2000"/>
                    <a:pt x="1501" y="2000"/>
                    <a:pt x="1501" y="2000"/>
                  </a:cubicBezTo>
                  <a:cubicBezTo>
                    <a:pt x="584" y="2000"/>
                    <a:pt x="584" y="2000"/>
                    <a:pt x="584" y="2000"/>
                  </a:cubicBezTo>
                  <a:cubicBezTo>
                    <a:pt x="473" y="2306"/>
                    <a:pt x="473" y="2306"/>
                    <a:pt x="473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9" y="0"/>
                  </a:lnTo>
                  <a:close/>
                  <a:moveTo>
                    <a:pt x="1334" y="1611"/>
                  </a:moveTo>
                  <a:lnTo>
                    <a:pt x="1334" y="1611"/>
                  </a:lnTo>
                  <a:cubicBezTo>
                    <a:pt x="1195" y="1250"/>
                    <a:pt x="1195" y="1250"/>
                    <a:pt x="1195" y="1250"/>
                  </a:cubicBezTo>
                  <a:cubicBezTo>
                    <a:pt x="1111" y="1111"/>
                    <a:pt x="1056" y="861"/>
                    <a:pt x="1056" y="861"/>
                  </a:cubicBezTo>
                  <a:cubicBezTo>
                    <a:pt x="1029" y="861"/>
                    <a:pt x="973" y="1111"/>
                    <a:pt x="918" y="1250"/>
                  </a:cubicBezTo>
                  <a:cubicBezTo>
                    <a:pt x="751" y="1611"/>
                    <a:pt x="751" y="1611"/>
                    <a:pt x="751" y="1611"/>
                  </a:cubicBezTo>
                  <a:lnTo>
                    <a:pt x="1334" y="16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" name="Freeform 9"/>
            <p:cNvSpPr>
              <a:spLocks noChangeArrowheads="1"/>
            </p:cNvSpPr>
            <p:nvPr/>
          </p:nvSpPr>
          <p:spPr bwMode="gray">
            <a:xfrm>
              <a:off x="1304689" y="1790478"/>
              <a:ext cx="172099" cy="252056"/>
            </a:xfrm>
            <a:custGeom>
              <a:avLst/>
              <a:gdLst>
                <a:gd name="T0" fmla="*/ 0 w 1557"/>
                <a:gd name="T1" fmla="*/ 0 h 2280"/>
                <a:gd name="T2" fmla="*/ 472 w 1557"/>
                <a:gd name="T3" fmla="*/ 0 h 2280"/>
                <a:gd name="T4" fmla="*/ 472 w 1557"/>
                <a:gd name="T5" fmla="*/ 1862 h 2280"/>
                <a:gd name="T6" fmla="*/ 1556 w 1557"/>
                <a:gd name="T7" fmla="*/ 1862 h 2280"/>
                <a:gd name="T8" fmla="*/ 1556 w 1557"/>
                <a:gd name="T9" fmla="*/ 2279 h 2280"/>
                <a:gd name="T10" fmla="*/ 0 w 1557"/>
                <a:gd name="T11" fmla="*/ 2279 h 2280"/>
                <a:gd name="T12" fmla="*/ 0 w 1557"/>
                <a:gd name="T13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7" h="2280">
                  <a:moveTo>
                    <a:pt x="0" y="0"/>
                  </a:moveTo>
                  <a:lnTo>
                    <a:pt x="472" y="0"/>
                  </a:lnTo>
                  <a:lnTo>
                    <a:pt x="472" y="1862"/>
                  </a:lnTo>
                  <a:lnTo>
                    <a:pt x="1556" y="1862"/>
                  </a:lnTo>
                  <a:lnTo>
                    <a:pt x="1556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2" name="Freeform 10"/>
            <p:cNvSpPr>
              <a:spLocks noChangeArrowheads="1"/>
            </p:cNvSpPr>
            <p:nvPr/>
          </p:nvSpPr>
          <p:spPr bwMode="gray">
            <a:xfrm>
              <a:off x="1519203" y="1790478"/>
              <a:ext cx="172099" cy="252056"/>
            </a:xfrm>
            <a:custGeom>
              <a:avLst/>
              <a:gdLst>
                <a:gd name="T0" fmla="*/ 0 w 1556"/>
                <a:gd name="T1" fmla="*/ 0 h 2280"/>
                <a:gd name="T2" fmla="*/ 500 w 1556"/>
                <a:gd name="T3" fmla="*/ 0 h 2280"/>
                <a:gd name="T4" fmla="*/ 500 w 1556"/>
                <a:gd name="T5" fmla="*/ 1862 h 2280"/>
                <a:gd name="T6" fmla="*/ 1555 w 1556"/>
                <a:gd name="T7" fmla="*/ 1862 h 2280"/>
                <a:gd name="T8" fmla="*/ 1555 w 1556"/>
                <a:gd name="T9" fmla="*/ 2279 h 2280"/>
                <a:gd name="T10" fmla="*/ 0 w 1556"/>
                <a:gd name="T11" fmla="*/ 2279 h 2280"/>
                <a:gd name="T12" fmla="*/ 0 w 1556"/>
                <a:gd name="T13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6" h="2280">
                  <a:moveTo>
                    <a:pt x="0" y="0"/>
                  </a:moveTo>
                  <a:lnTo>
                    <a:pt x="500" y="0"/>
                  </a:lnTo>
                  <a:lnTo>
                    <a:pt x="500" y="1862"/>
                  </a:lnTo>
                  <a:lnTo>
                    <a:pt x="1555" y="1862"/>
                  </a:lnTo>
                  <a:lnTo>
                    <a:pt x="1555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3" name="Freeform 11"/>
            <p:cNvSpPr>
              <a:spLocks noChangeArrowheads="1"/>
            </p:cNvSpPr>
            <p:nvPr/>
          </p:nvSpPr>
          <p:spPr bwMode="gray">
            <a:xfrm>
              <a:off x="1734693" y="1790478"/>
              <a:ext cx="55091" cy="252056"/>
            </a:xfrm>
            <a:custGeom>
              <a:avLst/>
              <a:gdLst>
                <a:gd name="T0" fmla="*/ 0 w 500"/>
                <a:gd name="T1" fmla="*/ 0 h 2280"/>
                <a:gd name="T2" fmla="*/ 499 w 500"/>
                <a:gd name="T3" fmla="*/ 0 h 2280"/>
                <a:gd name="T4" fmla="*/ 499 w 500"/>
                <a:gd name="T5" fmla="*/ 2279 h 2280"/>
                <a:gd name="T6" fmla="*/ 0 w 500"/>
                <a:gd name="T7" fmla="*/ 2279 h 2280"/>
                <a:gd name="T8" fmla="*/ 0 w 500"/>
                <a:gd name="T9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0" h="2280">
                  <a:moveTo>
                    <a:pt x="0" y="0"/>
                  </a:moveTo>
                  <a:lnTo>
                    <a:pt x="499" y="0"/>
                  </a:lnTo>
                  <a:lnTo>
                    <a:pt x="499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" name="Freeform 12"/>
            <p:cNvSpPr>
              <a:spLocks noChangeArrowheads="1"/>
            </p:cNvSpPr>
            <p:nvPr/>
          </p:nvSpPr>
          <p:spPr bwMode="gray">
            <a:xfrm>
              <a:off x="1826349" y="1787553"/>
              <a:ext cx="236453" cy="254982"/>
            </a:xfrm>
            <a:custGeom>
              <a:avLst/>
              <a:gdLst>
                <a:gd name="T0" fmla="*/ 1026 w 2138"/>
                <a:gd name="T1" fmla="*/ 0 h 2307"/>
                <a:gd name="T2" fmla="*/ 1026 w 2138"/>
                <a:gd name="T3" fmla="*/ 0 h 2307"/>
                <a:gd name="T4" fmla="*/ 1082 w 2138"/>
                <a:gd name="T5" fmla="*/ 0 h 2307"/>
                <a:gd name="T6" fmla="*/ 2137 w 2138"/>
                <a:gd name="T7" fmla="*/ 2306 h 2307"/>
                <a:gd name="T8" fmla="*/ 1638 w 2138"/>
                <a:gd name="T9" fmla="*/ 2306 h 2307"/>
                <a:gd name="T10" fmla="*/ 1499 w 2138"/>
                <a:gd name="T11" fmla="*/ 2000 h 2307"/>
                <a:gd name="T12" fmla="*/ 582 w 2138"/>
                <a:gd name="T13" fmla="*/ 2000 h 2307"/>
                <a:gd name="T14" fmla="*/ 472 w 2138"/>
                <a:gd name="T15" fmla="*/ 2306 h 2307"/>
                <a:gd name="T16" fmla="*/ 0 w 2138"/>
                <a:gd name="T17" fmla="*/ 2306 h 2307"/>
                <a:gd name="T18" fmla="*/ 1026 w 2138"/>
                <a:gd name="T19" fmla="*/ 0 h 2307"/>
                <a:gd name="T20" fmla="*/ 1332 w 2138"/>
                <a:gd name="T21" fmla="*/ 1611 h 2307"/>
                <a:gd name="T22" fmla="*/ 1332 w 2138"/>
                <a:gd name="T23" fmla="*/ 1611 h 2307"/>
                <a:gd name="T24" fmla="*/ 1193 w 2138"/>
                <a:gd name="T25" fmla="*/ 1250 h 2307"/>
                <a:gd name="T26" fmla="*/ 1055 w 2138"/>
                <a:gd name="T27" fmla="*/ 861 h 2307"/>
                <a:gd name="T28" fmla="*/ 915 w 2138"/>
                <a:gd name="T29" fmla="*/ 1250 h 2307"/>
                <a:gd name="T30" fmla="*/ 749 w 2138"/>
                <a:gd name="T31" fmla="*/ 1611 h 2307"/>
                <a:gd name="T32" fmla="*/ 1332 w 2138"/>
                <a:gd name="T33" fmla="*/ 1611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38" h="2307">
                  <a:moveTo>
                    <a:pt x="1026" y="0"/>
                  </a:moveTo>
                  <a:lnTo>
                    <a:pt x="1026" y="0"/>
                  </a:lnTo>
                  <a:cubicBezTo>
                    <a:pt x="1082" y="0"/>
                    <a:pt x="1082" y="0"/>
                    <a:pt x="1082" y="0"/>
                  </a:cubicBezTo>
                  <a:cubicBezTo>
                    <a:pt x="2137" y="2306"/>
                    <a:pt x="2137" y="2306"/>
                    <a:pt x="2137" y="2306"/>
                  </a:cubicBezTo>
                  <a:cubicBezTo>
                    <a:pt x="1638" y="2306"/>
                    <a:pt x="1638" y="2306"/>
                    <a:pt x="1638" y="2306"/>
                  </a:cubicBezTo>
                  <a:cubicBezTo>
                    <a:pt x="1499" y="2000"/>
                    <a:pt x="1499" y="2000"/>
                    <a:pt x="1499" y="2000"/>
                  </a:cubicBezTo>
                  <a:cubicBezTo>
                    <a:pt x="582" y="2000"/>
                    <a:pt x="582" y="2000"/>
                    <a:pt x="582" y="2000"/>
                  </a:cubicBezTo>
                  <a:cubicBezTo>
                    <a:pt x="472" y="2306"/>
                    <a:pt x="472" y="2306"/>
                    <a:pt x="472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6" y="0"/>
                  </a:lnTo>
                  <a:close/>
                  <a:moveTo>
                    <a:pt x="1332" y="1611"/>
                  </a:moveTo>
                  <a:lnTo>
                    <a:pt x="1332" y="1611"/>
                  </a:lnTo>
                  <a:cubicBezTo>
                    <a:pt x="1193" y="1250"/>
                    <a:pt x="1193" y="1250"/>
                    <a:pt x="1193" y="1250"/>
                  </a:cubicBezTo>
                  <a:cubicBezTo>
                    <a:pt x="1110" y="1111"/>
                    <a:pt x="1055" y="861"/>
                    <a:pt x="1055" y="861"/>
                  </a:cubicBezTo>
                  <a:cubicBezTo>
                    <a:pt x="1026" y="861"/>
                    <a:pt x="971" y="1111"/>
                    <a:pt x="915" y="1250"/>
                  </a:cubicBezTo>
                  <a:cubicBezTo>
                    <a:pt x="749" y="1611"/>
                    <a:pt x="749" y="1611"/>
                    <a:pt x="749" y="1611"/>
                  </a:cubicBezTo>
                  <a:lnTo>
                    <a:pt x="1332" y="16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" name="Freeform 13"/>
            <p:cNvSpPr>
              <a:spLocks noChangeArrowheads="1"/>
            </p:cNvSpPr>
            <p:nvPr/>
          </p:nvSpPr>
          <p:spPr bwMode="gray">
            <a:xfrm>
              <a:off x="2099855" y="1787553"/>
              <a:ext cx="215002" cy="257907"/>
            </a:xfrm>
            <a:custGeom>
              <a:avLst/>
              <a:gdLst>
                <a:gd name="T0" fmla="*/ 695 w 1946"/>
                <a:gd name="T1" fmla="*/ 1250 h 2334"/>
                <a:gd name="T2" fmla="*/ 695 w 1946"/>
                <a:gd name="T3" fmla="*/ 1250 h 2334"/>
                <a:gd name="T4" fmla="*/ 417 w 1946"/>
                <a:gd name="T5" fmla="*/ 945 h 2334"/>
                <a:gd name="T6" fmla="*/ 445 w 1946"/>
                <a:gd name="T7" fmla="*/ 1333 h 2334"/>
                <a:gd name="T8" fmla="*/ 445 w 1946"/>
                <a:gd name="T9" fmla="*/ 2306 h 2334"/>
                <a:gd name="T10" fmla="*/ 0 w 1946"/>
                <a:gd name="T11" fmla="*/ 2306 h 2334"/>
                <a:gd name="T12" fmla="*/ 0 w 1946"/>
                <a:gd name="T13" fmla="*/ 0 h 2334"/>
                <a:gd name="T14" fmla="*/ 56 w 1946"/>
                <a:gd name="T15" fmla="*/ 0 h 2334"/>
                <a:gd name="T16" fmla="*/ 1223 w 1946"/>
                <a:gd name="T17" fmla="*/ 1083 h 2334"/>
                <a:gd name="T18" fmla="*/ 1501 w 1946"/>
                <a:gd name="T19" fmla="*/ 1389 h 2334"/>
                <a:gd name="T20" fmla="*/ 1473 w 1946"/>
                <a:gd name="T21" fmla="*/ 972 h 2334"/>
                <a:gd name="T22" fmla="*/ 1473 w 1946"/>
                <a:gd name="T23" fmla="*/ 27 h 2334"/>
                <a:gd name="T24" fmla="*/ 1945 w 1946"/>
                <a:gd name="T25" fmla="*/ 27 h 2334"/>
                <a:gd name="T26" fmla="*/ 1945 w 1946"/>
                <a:gd name="T27" fmla="*/ 2333 h 2334"/>
                <a:gd name="T28" fmla="*/ 1889 w 1946"/>
                <a:gd name="T29" fmla="*/ 2333 h 2334"/>
                <a:gd name="T30" fmla="*/ 695 w 1946"/>
                <a:gd name="T31" fmla="*/ 1250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6" h="2334">
                  <a:moveTo>
                    <a:pt x="695" y="1250"/>
                  </a:moveTo>
                  <a:lnTo>
                    <a:pt x="695" y="1250"/>
                  </a:lnTo>
                  <a:cubicBezTo>
                    <a:pt x="584" y="1138"/>
                    <a:pt x="417" y="945"/>
                    <a:pt x="417" y="945"/>
                  </a:cubicBezTo>
                  <a:cubicBezTo>
                    <a:pt x="417" y="945"/>
                    <a:pt x="445" y="1194"/>
                    <a:pt x="445" y="1333"/>
                  </a:cubicBezTo>
                  <a:cubicBezTo>
                    <a:pt x="445" y="2306"/>
                    <a:pt x="445" y="2306"/>
                    <a:pt x="445" y="2306"/>
                  </a:cubicBezTo>
                  <a:cubicBezTo>
                    <a:pt x="0" y="2306"/>
                    <a:pt x="0" y="2306"/>
                    <a:pt x="0" y="230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1223" y="1083"/>
                    <a:pt x="1223" y="1083"/>
                    <a:pt x="1223" y="1083"/>
                  </a:cubicBezTo>
                  <a:cubicBezTo>
                    <a:pt x="1362" y="1194"/>
                    <a:pt x="1501" y="1389"/>
                    <a:pt x="1501" y="1389"/>
                  </a:cubicBezTo>
                  <a:cubicBezTo>
                    <a:pt x="1501" y="1389"/>
                    <a:pt x="1473" y="1138"/>
                    <a:pt x="1473" y="972"/>
                  </a:cubicBezTo>
                  <a:cubicBezTo>
                    <a:pt x="1473" y="27"/>
                    <a:pt x="1473" y="27"/>
                    <a:pt x="1473" y="27"/>
                  </a:cubicBezTo>
                  <a:cubicBezTo>
                    <a:pt x="1945" y="27"/>
                    <a:pt x="1945" y="27"/>
                    <a:pt x="1945" y="27"/>
                  </a:cubicBezTo>
                  <a:cubicBezTo>
                    <a:pt x="1945" y="2333"/>
                    <a:pt x="1945" y="2333"/>
                    <a:pt x="1945" y="2333"/>
                  </a:cubicBezTo>
                  <a:cubicBezTo>
                    <a:pt x="1889" y="2333"/>
                    <a:pt x="1889" y="2333"/>
                    <a:pt x="1889" y="2333"/>
                  </a:cubicBezTo>
                  <a:lnTo>
                    <a:pt x="695" y="125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6" name="Freeform 14"/>
            <p:cNvSpPr>
              <a:spLocks noChangeArrowheads="1"/>
            </p:cNvSpPr>
            <p:nvPr/>
          </p:nvSpPr>
          <p:spPr bwMode="gray">
            <a:xfrm>
              <a:off x="2360686" y="1787553"/>
              <a:ext cx="242792" cy="257907"/>
            </a:xfrm>
            <a:custGeom>
              <a:avLst/>
              <a:gdLst>
                <a:gd name="T0" fmla="*/ 0 w 2195"/>
                <a:gd name="T1" fmla="*/ 1167 h 2334"/>
                <a:gd name="T2" fmla="*/ 0 w 2195"/>
                <a:gd name="T3" fmla="*/ 1167 h 2334"/>
                <a:gd name="T4" fmla="*/ 1194 w 2195"/>
                <a:gd name="T5" fmla="*/ 0 h 2334"/>
                <a:gd name="T6" fmla="*/ 2139 w 2195"/>
                <a:gd name="T7" fmla="*/ 472 h 2334"/>
                <a:gd name="T8" fmla="*/ 1778 w 2195"/>
                <a:gd name="T9" fmla="*/ 723 h 2334"/>
                <a:gd name="T10" fmla="*/ 1194 w 2195"/>
                <a:gd name="T11" fmla="*/ 417 h 2334"/>
                <a:gd name="T12" fmla="*/ 500 w 2195"/>
                <a:gd name="T13" fmla="*/ 1167 h 2334"/>
                <a:gd name="T14" fmla="*/ 1194 w 2195"/>
                <a:gd name="T15" fmla="*/ 1916 h 2334"/>
                <a:gd name="T16" fmla="*/ 1805 w 2195"/>
                <a:gd name="T17" fmla="*/ 1583 h 2334"/>
                <a:gd name="T18" fmla="*/ 2194 w 2195"/>
                <a:gd name="T19" fmla="*/ 1833 h 2334"/>
                <a:gd name="T20" fmla="*/ 1194 w 2195"/>
                <a:gd name="T21" fmla="*/ 2333 h 2334"/>
                <a:gd name="T22" fmla="*/ 0 w 2195"/>
                <a:gd name="T23" fmla="*/ 1167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95" h="2334">
                  <a:moveTo>
                    <a:pt x="0" y="1167"/>
                  </a:moveTo>
                  <a:lnTo>
                    <a:pt x="0" y="1167"/>
                  </a:lnTo>
                  <a:cubicBezTo>
                    <a:pt x="0" y="500"/>
                    <a:pt x="527" y="0"/>
                    <a:pt x="1194" y="0"/>
                  </a:cubicBezTo>
                  <a:cubicBezTo>
                    <a:pt x="1638" y="0"/>
                    <a:pt x="1944" y="139"/>
                    <a:pt x="2139" y="472"/>
                  </a:cubicBezTo>
                  <a:cubicBezTo>
                    <a:pt x="1778" y="723"/>
                    <a:pt x="1778" y="723"/>
                    <a:pt x="1778" y="723"/>
                  </a:cubicBezTo>
                  <a:cubicBezTo>
                    <a:pt x="1667" y="555"/>
                    <a:pt x="1472" y="417"/>
                    <a:pt x="1194" y="417"/>
                  </a:cubicBezTo>
                  <a:cubicBezTo>
                    <a:pt x="778" y="417"/>
                    <a:pt x="500" y="750"/>
                    <a:pt x="500" y="1167"/>
                  </a:cubicBezTo>
                  <a:cubicBezTo>
                    <a:pt x="500" y="1583"/>
                    <a:pt x="778" y="1916"/>
                    <a:pt x="1194" y="1916"/>
                  </a:cubicBezTo>
                  <a:cubicBezTo>
                    <a:pt x="1499" y="1916"/>
                    <a:pt x="1667" y="1778"/>
                    <a:pt x="1805" y="1583"/>
                  </a:cubicBezTo>
                  <a:cubicBezTo>
                    <a:pt x="2194" y="1833"/>
                    <a:pt x="2194" y="1833"/>
                    <a:pt x="2194" y="1833"/>
                  </a:cubicBezTo>
                  <a:cubicBezTo>
                    <a:pt x="1971" y="2138"/>
                    <a:pt x="1667" y="2333"/>
                    <a:pt x="1194" y="2333"/>
                  </a:cubicBezTo>
                  <a:cubicBezTo>
                    <a:pt x="527" y="2333"/>
                    <a:pt x="0" y="1833"/>
                    <a:pt x="0" y="116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7" name="Freeform 15"/>
            <p:cNvSpPr>
              <a:spLocks noChangeArrowheads="1"/>
            </p:cNvSpPr>
            <p:nvPr/>
          </p:nvSpPr>
          <p:spPr bwMode="gray">
            <a:xfrm>
              <a:off x="2643455" y="1790478"/>
              <a:ext cx="178437" cy="252056"/>
            </a:xfrm>
            <a:custGeom>
              <a:avLst/>
              <a:gdLst>
                <a:gd name="T0" fmla="*/ 0 w 1612"/>
                <a:gd name="T1" fmla="*/ 0 h 2280"/>
                <a:gd name="T2" fmla="*/ 1556 w 1612"/>
                <a:gd name="T3" fmla="*/ 0 h 2280"/>
                <a:gd name="T4" fmla="*/ 1556 w 1612"/>
                <a:gd name="T5" fmla="*/ 417 h 2280"/>
                <a:gd name="T6" fmla="*/ 472 w 1612"/>
                <a:gd name="T7" fmla="*/ 417 h 2280"/>
                <a:gd name="T8" fmla="*/ 472 w 1612"/>
                <a:gd name="T9" fmla="*/ 918 h 2280"/>
                <a:gd name="T10" fmla="*/ 1416 w 1612"/>
                <a:gd name="T11" fmla="*/ 918 h 2280"/>
                <a:gd name="T12" fmla="*/ 1416 w 1612"/>
                <a:gd name="T13" fmla="*/ 1334 h 2280"/>
                <a:gd name="T14" fmla="*/ 472 w 1612"/>
                <a:gd name="T15" fmla="*/ 1334 h 2280"/>
                <a:gd name="T16" fmla="*/ 472 w 1612"/>
                <a:gd name="T17" fmla="*/ 1862 h 2280"/>
                <a:gd name="T18" fmla="*/ 1611 w 1612"/>
                <a:gd name="T19" fmla="*/ 1862 h 2280"/>
                <a:gd name="T20" fmla="*/ 1611 w 1612"/>
                <a:gd name="T21" fmla="*/ 2279 h 2280"/>
                <a:gd name="T22" fmla="*/ 0 w 1612"/>
                <a:gd name="T23" fmla="*/ 2279 h 2280"/>
                <a:gd name="T24" fmla="*/ 0 w 1612"/>
                <a:gd name="T25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2" h="2280">
                  <a:moveTo>
                    <a:pt x="0" y="0"/>
                  </a:moveTo>
                  <a:lnTo>
                    <a:pt x="1556" y="0"/>
                  </a:lnTo>
                  <a:lnTo>
                    <a:pt x="1556" y="417"/>
                  </a:lnTo>
                  <a:lnTo>
                    <a:pt x="472" y="417"/>
                  </a:lnTo>
                  <a:lnTo>
                    <a:pt x="472" y="918"/>
                  </a:lnTo>
                  <a:lnTo>
                    <a:pt x="1416" y="918"/>
                  </a:lnTo>
                  <a:lnTo>
                    <a:pt x="1416" y="1334"/>
                  </a:lnTo>
                  <a:lnTo>
                    <a:pt x="472" y="1334"/>
                  </a:lnTo>
                  <a:lnTo>
                    <a:pt x="472" y="1862"/>
                  </a:lnTo>
                  <a:lnTo>
                    <a:pt x="1611" y="1862"/>
                  </a:lnTo>
                  <a:lnTo>
                    <a:pt x="1611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8" name="Freeform 16"/>
            <p:cNvSpPr>
              <a:spLocks noChangeArrowheads="1"/>
            </p:cNvSpPr>
            <p:nvPr/>
          </p:nvSpPr>
          <p:spPr bwMode="gray">
            <a:xfrm>
              <a:off x="687472" y="1671032"/>
              <a:ext cx="221340" cy="205740"/>
            </a:xfrm>
            <a:custGeom>
              <a:avLst/>
              <a:gdLst>
                <a:gd name="T0" fmla="*/ 944 w 2000"/>
                <a:gd name="T1" fmla="*/ 0 h 1861"/>
                <a:gd name="T2" fmla="*/ 944 w 2000"/>
                <a:gd name="T3" fmla="*/ 0 h 1861"/>
                <a:gd name="T4" fmla="*/ 0 w 2000"/>
                <a:gd name="T5" fmla="*/ 555 h 1861"/>
                <a:gd name="T6" fmla="*/ 278 w 2000"/>
                <a:gd name="T7" fmla="*/ 860 h 1861"/>
                <a:gd name="T8" fmla="*/ 1999 w 2000"/>
                <a:gd name="T9" fmla="*/ 1860 h 1861"/>
                <a:gd name="T10" fmla="*/ 944 w 2000"/>
                <a:gd name="T11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0" h="1861">
                  <a:moveTo>
                    <a:pt x="944" y="0"/>
                  </a:moveTo>
                  <a:lnTo>
                    <a:pt x="944" y="0"/>
                  </a:lnTo>
                  <a:cubicBezTo>
                    <a:pt x="0" y="555"/>
                    <a:pt x="0" y="555"/>
                    <a:pt x="0" y="555"/>
                  </a:cubicBezTo>
                  <a:cubicBezTo>
                    <a:pt x="83" y="666"/>
                    <a:pt x="194" y="778"/>
                    <a:pt x="278" y="860"/>
                  </a:cubicBezTo>
                  <a:cubicBezTo>
                    <a:pt x="1999" y="1860"/>
                    <a:pt x="1999" y="1860"/>
                    <a:pt x="1999" y="1860"/>
                  </a:cubicBezTo>
                  <a:lnTo>
                    <a:pt x="944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9" name="Freeform 17"/>
            <p:cNvSpPr>
              <a:spLocks noChangeArrowheads="1"/>
            </p:cNvSpPr>
            <p:nvPr/>
          </p:nvSpPr>
          <p:spPr bwMode="gray">
            <a:xfrm>
              <a:off x="801067" y="1596926"/>
              <a:ext cx="119933" cy="273508"/>
            </a:xfrm>
            <a:custGeom>
              <a:avLst/>
              <a:gdLst>
                <a:gd name="T0" fmla="*/ 1083 w 1084"/>
                <a:gd name="T1" fmla="*/ 2472 h 2473"/>
                <a:gd name="T2" fmla="*/ 1083 w 1084"/>
                <a:gd name="T3" fmla="*/ 0 h 2473"/>
                <a:gd name="T4" fmla="*/ 0 w 1084"/>
                <a:gd name="T5" fmla="*/ 611 h 2473"/>
                <a:gd name="T6" fmla="*/ 1083 w 1084"/>
                <a:gd name="T7" fmla="*/ 2472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4" h="2473">
                  <a:moveTo>
                    <a:pt x="1083" y="2472"/>
                  </a:moveTo>
                  <a:lnTo>
                    <a:pt x="1083" y="0"/>
                  </a:lnTo>
                  <a:lnTo>
                    <a:pt x="0" y="611"/>
                  </a:lnTo>
                  <a:lnTo>
                    <a:pt x="1083" y="2472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" name="Freeform 18"/>
            <p:cNvSpPr>
              <a:spLocks noChangeArrowheads="1"/>
            </p:cNvSpPr>
            <p:nvPr/>
          </p:nvSpPr>
          <p:spPr bwMode="gray">
            <a:xfrm>
              <a:off x="662608" y="1446765"/>
              <a:ext cx="117008" cy="264245"/>
            </a:xfrm>
            <a:custGeom>
              <a:avLst/>
              <a:gdLst>
                <a:gd name="T0" fmla="*/ 111 w 1057"/>
                <a:gd name="T1" fmla="*/ 2390 h 2391"/>
                <a:gd name="T2" fmla="*/ 111 w 1057"/>
                <a:gd name="T3" fmla="*/ 2390 h 2391"/>
                <a:gd name="T4" fmla="*/ 1056 w 1057"/>
                <a:gd name="T5" fmla="*/ 1862 h 2391"/>
                <a:gd name="T6" fmla="*/ 0 w 1057"/>
                <a:gd name="T7" fmla="*/ 0 h 2391"/>
                <a:gd name="T8" fmla="*/ 0 w 1057"/>
                <a:gd name="T9" fmla="*/ 1918 h 2391"/>
                <a:gd name="T10" fmla="*/ 111 w 1057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7" h="2391">
                  <a:moveTo>
                    <a:pt x="111" y="2390"/>
                  </a:moveTo>
                  <a:lnTo>
                    <a:pt x="111" y="2390"/>
                  </a:lnTo>
                  <a:cubicBezTo>
                    <a:pt x="1056" y="1862"/>
                    <a:pt x="1056" y="1862"/>
                    <a:pt x="1056" y="18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18"/>
                    <a:pt x="0" y="1918"/>
                    <a:pt x="0" y="1918"/>
                  </a:cubicBezTo>
                  <a:cubicBezTo>
                    <a:pt x="0" y="2056"/>
                    <a:pt x="29" y="2223"/>
                    <a:pt x="111" y="2390"/>
                  </a:cubicBez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1" name="Freeform 19"/>
            <p:cNvSpPr>
              <a:spLocks noChangeArrowheads="1"/>
            </p:cNvSpPr>
            <p:nvPr/>
          </p:nvSpPr>
          <p:spPr bwMode="gray">
            <a:xfrm>
              <a:off x="671871" y="1440427"/>
              <a:ext cx="236453" cy="205740"/>
            </a:xfrm>
            <a:custGeom>
              <a:avLst/>
              <a:gdLst>
                <a:gd name="T0" fmla="*/ 1056 w 2139"/>
                <a:gd name="T1" fmla="*/ 1862 h 1863"/>
                <a:gd name="T2" fmla="*/ 2138 w 2139"/>
                <a:gd name="T3" fmla="*/ 1250 h 1863"/>
                <a:gd name="T4" fmla="*/ 444 w 2139"/>
                <a:gd name="T5" fmla="*/ 250 h 1863"/>
                <a:gd name="T6" fmla="*/ 389 w 2139"/>
                <a:gd name="T7" fmla="*/ 223 h 1863"/>
                <a:gd name="T8" fmla="*/ 0 w 2139"/>
                <a:gd name="T9" fmla="*/ 0 h 1863"/>
                <a:gd name="T10" fmla="*/ 1056 w 2139"/>
                <a:gd name="T11" fmla="*/ 1862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863">
                  <a:moveTo>
                    <a:pt x="1056" y="1862"/>
                  </a:moveTo>
                  <a:lnTo>
                    <a:pt x="2138" y="1250"/>
                  </a:lnTo>
                  <a:lnTo>
                    <a:pt x="444" y="250"/>
                  </a:lnTo>
                  <a:lnTo>
                    <a:pt x="389" y="223"/>
                  </a:lnTo>
                  <a:lnTo>
                    <a:pt x="0" y="0"/>
                  </a:lnTo>
                  <a:lnTo>
                    <a:pt x="1056" y="1862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2" name="Freeform 20"/>
            <p:cNvSpPr>
              <a:spLocks noChangeArrowheads="1"/>
            </p:cNvSpPr>
            <p:nvPr/>
          </p:nvSpPr>
          <p:spPr bwMode="gray">
            <a:xfrm>
              <a:off x="521223" y="1446765"/>
              <a:ext cx="116521" cy="264245"/>
            </a:xfrm>
            <a:custGeom>
              <a:avLst/>
              <a:gdLst>
                <a:gd name="T0" fmla="*/ 917 w 1056"/>
                <a:gd name="T1" fmla="*/ 2390 h 2391"/>
                <a:gd name="T2" fmla="*/ 917 w 1056"/>
                <a:gd name="T3" fmla="*/ 2390 h 2391"/>
                <a:gd name="T4" fmla="*/ 1055 w 1056"/>
                <a:gd name="T5" fmla="*/ 1889 h 2391"/>
                <a:gd name="T6" fmla="*/ 1055 w 1056"/>
                <a:gd name="T7" fmla="*/ 0 h 2391"/>
                <a:gd name="T8" fmla="*/ 0 w 1056"/>
                <a:gd name="T9" fmla="*/ 1862 h 2391"/>
                <a:gd name="T10" fmla="*/ 917 w 1056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6" h="2391">
                  <a:moveTo>
                    <a:pt x="917" y="2390"/>
                  </a:moveTo>
                  <a:lnTo>
                    <a:pt x="917" y="2390"/>
                  </a:lnTo>
                  <a:cubicBezTo>
                    <a:pt x="1000" y="2223"/>
                    <a:pt x="1055" y="2056"/>
                    <a:pt x="1055" y="1889"/>
                  </a:cubicBezTo>
                  <a:cubicBezTo>
                    <a:pt x="1055" y="0"/>
                    <a:pt x="1055" y="0"/>
                    <a:pt x="1055" y="0"/>
                  </a:cubicBezTo>
                  <a:cubicBezTo>
                    <a:pt x="0" y="1862"/>
                    <a:pt x="0" y="1862"/>
                    <a:pt x="0" y="1862"/>
                  </a:cubicBezTo>
                  <a:lnTo>
                    <a:pt x="917" y="239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3" name="Freeform 21"/>
            <p:cNvSpPr>
              <a:spLocks noChangeArrowheads="1"/>
            </p:cNvSpPr>
            <p:nvPr/>
          </p:nvSpPr>
          <p:spPr bwMode="gray">
            <a:xfrm>
              <a:off x="392514" y="1440427"/>
              <a:ext cx="236941" cy="205740"/>
            </a:xfrm>
            <a:custGeom>
              <a:avLst/>
              <a:gdLst>
                <a:gd name="T0" fmla="*/ 2140 w 2141"/>
                <a:gd name="T1" fmla="*/ 0 h 1863"/>
                <a:gd name="T2" fmla="*/ 0 w 2141"/>
                <a:gd name="T3" fmla="*/ 1250 h 1863"/>
                <a:gd name="T4" fmla="*/ 1056 w 2141"/>
                <a:gd name="T5" fmla="*/ 1862 h 1863"/>
                <a:gd name="T6" fmla="*/ 2140 w 2141"/>
                <a:gd name="T7" fmla="*/ 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1" h="1863">
                  <a:moveTo>
                    <a:pt x="2140" y="0"/>
                  </a:moveTo>
                  <a:lnTo>
                    <a:pt x="0" y="1250"/>
                  </a:lnTo>
                  <a:lnTo>
                    <a:pt x="1056" y="1862"/>
                  </a:lnTo>
                  <a:lnTo>
                    <a:pt x="214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4" name="Freeform 22"/>
            <p:cNvSpPr>
              <a:spLocks noChangeArrowheads="1"/>
            </p:cNvSpPr>
            <p:nvPr/>
          </p:nvSpPr>
          <p:spPr bwMode="gray">
            <a:xfrm>
              <a:off x="389589" y="1671032"/>
              <a:ext cx="224265" cy="205740"/>
            </a:xfrm>
            <a:custGeom>
              <a:avLst/>
              <a:gdLst>
                <a:gd name="T0" fmla="*/ 1722 w 2028"/>
                <a:gd name="T1" fmla="*/ 860 h 1861"/>
                <a:gd name="T2" fmla="*/ 1722 w 2028"/>
                <a:gd name="T3" fmla="*/ 860 h 1861"/>
                <a:gd name="T4" fmla="*/ 2027 w 2028"/>
                <a:gd name="T5" fmla="*/ 555 h 1861"/>
                <a:gd name="T6" fmla="*/ 1083 w 2028"/>
                <a:gd name="T7" fmla="*/ 0 h 1861"/>
                <a:gd name="T8" fmla="*/ 0 w 2028"/>
                <a:gd name="T9" fmla="*/ 1860 h 1861"/>
                <a:gd name="T10" fmla="*/ 1722 w 2028"/>
                <a:gd name="T11" fmla="*/ 86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8" h="1861">
                  <a:moveTo>
                    <a:pt x="1722" y="860"/>
                  </a:moveTo>
                  <a:lnTo>
                    <a:pt x="1722" y="860"/>
                  </a:lnTo>
                  <a:cubicBezTo>
                    <a:pt x="1833" y="778"/>
                    <a:pt x="1944" y="666"/>
                    <a:pt x="2027" y="555"/>
                  </a:cubicBezTo>
                  <a:cubicBezTo>
                    <a:pt x="1083" y="0"/>
                    <a:pt x="1083" y="0"/>
                    <a:pt x="1083" y="0"/>
                  </a:cubicBezTo>
                  <a:cubicBezTo>
                    <a:pt x="0" y="1860"/>
                    <a:pt x="0" y="1860"/>
                    <a:pt x="0" y="1860"/>
                  </a:cubicBezTo>
                  <a:lnTo>
                    <a:pt x="1722" y="860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5" name="Freeform 23"/>
            <p:cNvSpPr>
              <a:spLocks noChangeArrowheads="1"/>
            </p:cNvSpPr>
            <p:nvPr/>
          </p:nvSpPr>
          <p:spPr bwMode="gray">
            <a:xfrm>
              <a:off x="380326" y="1596926"/>
              <a:ext cx="117008" cy="273508"/>
            </a:xfrm>
            <a:custGeom>
              <a:avLst/>
              <a:gdLst>
                <a:gd name="T0" fmla="*/ 1056 w 1057"/>
                <a:gd name="T1" fmla="*/ 611 h 2473"/>
                <a:gd name="T2" fmla="*/ 0 w 1057"/>
                <a:gd name="T3" fmla="*/ 0 h 2473"/>
                <a:gd name="T4" fmla="*/ 0 w 1057"/>
                <a:gd name="T5" fmla="*/ 2472 h 2473"/>
                <a:gd name="T6" fmla="*/ 1056 w 1057"/>
                <a:gd name="T7" fmla="*/ 611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7" h="2473">
                  <a:moveTo>
                    <a:pt x="1056" y="611"/>
                  </a:moveTo>
                  <a:lnTo>
                    <a:pt x="0" y="0"/>
                  </a:lnTo>
                  <a:lnTo>
                    <a:pt x="0" y="2472"/>
                  </a:lnTo>
                  <a:lnTo>
                    <a:pt x="1056" y="611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6" name="Freeform 24"/>
            <p:cNvSpPr>
              <a:spLocks noChangeArrowheads="1"/>
            </p:cNvSpPr>
            <p:nvPr/>
          </p:nvSpPr>
          <p:spPr bwMode="gray">
            <a:xfrm>
              <a:off x="401777" y="1778290"/>
              <a:ext cx="236453" cy="117009"/>
            </a:xfrm>
            <a:custGeom>
              <a:avLst/>
              <a:gdLst>
                <a:gd name="T0" fmla="*/ 2138 w 2139"/>
                <a:gd name="T1" fmla="*/ 0 h 1057"/>
                <a:gd name="T2" fmla="*/ 2138 w 2139"/>
                <a:gd name="T3" fmla="*/ 0 h 1057"/>
                <a:gd name="T4" fmla="*/ 1639 w 2139"/>
                <a:gd name="T5" fmla="*/ 140 h 1057"/>
                <a:gd name="T6" fmla="*/ 0 w 2139"/>
                <a:gd name="T7" fmla="*/ 1056 h 1057"/>
                <a:gd name="T8" fmla="*/ 2138 w 2139"/>
                <a:gd name="T9" fmla="*/ 1056 h 1057"/>
                <a:gd name="T10" fmla="*/ 2138 w 2139"/>
                <a:gd name="T11" fmla="*/ 0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057">
                  <a:moveTo>
                    <a:pt x="2138" y="0"/>
                  </a:moveTo>
                  <a:lnTo>
                    <a:pt x="2138" y="0"/>
                  </a:lnTo>
                  <a:cubicBezTo>
                    <a:pt x="1944" y="0"/>
                    <a:pt x="1777" y="56"/>
                    <a:pt x="1639" y="14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38" y="1056"/>
                    <a:pt x="2138" y="1056"/>
                    <a:pt x="2138" y="1056"/>
                  </a:cubicBezTo>
                  <a:lnTo>
                    <a:pt x="2138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7" name="Freeform 25"/>
            <p:cNvSpPr>
              <a:spLocks noChangeArrowheads="1"/>
            </p:cNvSpPr>
            <p:nvPr/>
          </p:nvSpPr>
          <p:spPr bwMode="gray">
            <a:xfrm>
              <a:off x="401777" y="1907487"/>
              <a:ext cx="236453" cy="138460"/>
            </a:xfrm>
            <a:custGeom>
              <a:avLst/>
              <a:gdLst>
                <a:gd name="T0" fmla="*/ 0 w 2139"/>
                <a:gd name="T1" fmla="*/ 0 h 1251"/>
                <a:gd name="T2" fmla="*/ 1666 w 2139"/>
                <a:gd name="T3" fmla="*/ 973 h 1251"/>
                <a:gd name="T4" fmla="*/ 2138 w 2139"/>
                <a:gd name="T5" fmla="*/ 1250 h 1251"/>
                <a:gd name="T6" fmla="*/ 2138 w 2139"/>
                <a:gd name="T7" fmla="*/ 0 h 1251"/>
                <a:gd name="T8" fmla="*/ 0 w 2139"/>
                <a:gd name="T9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9" h="1251">
                  <a:moveTo>
                    <a:pt x="0" y="0"/>
                  </a:moveTo>
                  <a:lnTo>
                    <a:pt x="1666" y="973"/>
                  </a:lnTo>
                  <a:lnTo>
                    <a:pt x="2138" y="1250"/>
                  </a:lnTo>
                  <a:lnTo>
                    <a:pt x="2138" y="0"/>
                  </a:lnTo>
                  <a:lnTo>
                    <a:pt x="0" y="0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8" name="Freeform 26"/>
            <p:cNvSpPr>
              <a:spLocks noChangeArrowheads="1"/>
            </p:cNvSpPr>
            <p:nvPr/>
          </p:nvSpPr>
          <p:spPr bwMode="gray">
            <a:xfrm>
              <a:off x="662608" y="1778290"/>
              <a:ext cx="236941" cy="117009"/>
            </a:xfrm>
            <a:custGeom>
              <a:avLst/>
              <a:gdLst>
                <a:gd name="T0" fmla="*/ 1723 w 2141"/>
                <a:gd name="T1" fmla="*/ 834 h 1057"/>
                <a:gd name="T2" fmla="*/ 1723 w 2141"/>
                <a:gd name="T3" fmla="*/ 834 h 1057"/>
                <a:gd name="T4" fmla="*/ 1667 w 2141"/>
                <a:gd name="T5" fmla="*/ 807 h 1057"/>
                <a:gd name="T6" fmla="*/ 501 w 2141"/>
                <a:gd name="T7" fmla="*/ 140 h 1057"/>
                <a:gd name="T8" fmla="*/ 0 w 2141"/>
                <a:gd name="T9" fmla="*/ 0 h 1057"/>
                <a:gd name="T10" fmla="*/ 0 w 2141"/>
                <a:gd name="T11" fmla="*/ 1056 h 1057"/>
                <a:gd name="T12" fmla="*/ 2140 w 2141"/>
                <a:gd name="T13" fmla="*/ 1056 h 1057"/>
                <a:gd name="T14" fmla="*/ 1723 w 2141"/>
                <a:gd name="T15" fmla="*/ 834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1" h="1057">
                  <a:moveTo>
                    <a:pt x="1723" y="834"/>
                  </a:moveTo>
                  <a:lnTo>
                    <a:pt x="1723" y="834"/>
                  </a:lnTo>
                  <a:cubicBezTo>
                    <a:pt x="1667" y="807"/>
                    <a:pt x="1667" y="807"/>
                    <a:pt x="1667" y="807"/>
                  </a:cubicBezTo>
                  <a:cubicBezTo>
                    <a:pt x="501" y="140"/>
                    <a:pt x="501" y="140"/>
                    <a:pt x="501" y="140"/>
                  </a:cubicBezTo>
                  <a:cubicBezTo>
                    <a:pt x="362" y="56"/>
                    <a:pt x="195" y="0"/>
                    <a:pt x="0" y="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40" y="1056"/>
                    <a:pt x="2140" y="1056"/>
                    <a:pt x="2140" y="1056"/>
                  </a:cubicBezTo>
                  <a:lnTo>
                    <a:pt x="1723" y="834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9" name="Freeform 27"/>
            <p:cNvSpPr>
              <a:spLocks noChangeArrowheads="1"/>
            </p:cNvSpPr>
            <p:nvPr/>
          </p:nvSpPr>
          <p:spPr bwMode="gray">
            <a:xfrm>
              <a:off x="662608" y="1907487"/>
              <a:ext cx="233529" cy="138460"/>
            </a:xfrm>
            <a:custGeom>
              <a:avLst/>
              <a:gdLst>
                <a:gd name="T0" fmla="*/ 0 w 2112"/>
                <a:gd name="T1" fmla="*/ 0 h 1251"/>
                <a:gd name="T2" fmla="*/ 0 w 2112"/>
                <a:gd name="T3" fmla="*/ 1250 h 1251"/>
                <a:gd name="T4" fmla="*/ 2111 w 2112"/>
                <a:gd name="T5" fmla="*/ 0 h 1251"/>
                <a:gd name="T6" fmla="*/ 0 w 2112"/>
                <a:gd name="T7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" h="1251">
                  <a:moveTo>
                    <a:pt x="0" y="0"/>
                  </a:moveTo>
                  <a:lnTo>
                    <a:pt x="0" y="1250"/>
                  </a:lnTo>
                  <a:lnTo>
                    <a:pt x="2111" y="0"/>
                  </a:lnTo>
                  <a:lnTo>
                    <a:pt x="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4" name="Freeform 8"/>
          <p:cNvSpPr>
            <a:spLocks/>
          </p:cNvSpPr>
          <p:nvPr userDrawn="1"/>
        </p:nvSpPr>
        <p:spPr bwMode="gray">
          <a:xfrm>
            <a:off x="4244975" y="0"/>
            <a:ext cx="2273300" cy="5340350"/>
          </a:xfrm>
          <a:custGeom>
            <a:avLst/>
            <a:gdLst>
              <a:gd name="T0" fmla="*/ 0 w 1432"/>
              <a:gd name="T1" fmla="*/ 0 h 3364"/>
              <a:gd name="T2" fmla="*/ 0 w 1432"/>
              <a:gd name="T3" fmla="*/ 3364 h 3364"/>
              <a:gd name="T4" fmla="*/ 1432 w 1432"/>
              <a:gd name="T5" fmla="*/ 0 h 3364"/>
              <a:gd name="T6" fmla="*/ 0 w 1432"/>
              <a:gd name="T7" fmla="*/ 0 h 3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32" h="3364">
                <a:moveTo>
                  <a:pt x="0" y="0"/>
                </a:moveTo>
                <a:lnTo>
                  <a:pt x="0" y="3364"/>
                </a:lnTo>
                <a:lnTo>
                  <a:pt x="143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8" name="Group 17"/>
          <p:cNvGrpSpPr/>
          <p:nvPr userDrawn="1"/>
        </p:nvGrpSpPr>
        <p:grpSpPr bwMode="gray">
          <a:xfrm>
            <a:off x="4572000" y="0"/>
            <a:ext cx="4572000" cy="6858000"/>
            <a:chOff x="4244975" y="0"/>
            <a:chExt cx="4899025" cy="6858000"/>
          </a:xfrm>
        </p:grpSpPr>
        <p:sp>
          <p:nvSpPr>
            <p:cNvPr id="12" name="Freeform 6"/>
            <p:cNvSpPr>
              <a:spLocks/>
            </p:cNvSpPr>
            <p:nvPr userDrawn="1"/>
          </p:nvSpPr>
          <p:spPr bwMode="gray">
            <a:xfrm>
              <a:off x="4454525" y="0"/>
              <a:ext cx="4537075" cy="5499100"/>
            </a:xfrm>
            <a:custGeom>
              <a:avLst/>
              <a:gdLst>
                <a:gd name="T0" fmla="*/ 735 w 1429"/>
                <a:gd name="T1" fmla="*/ 0 h 1732"/>
                <a:gd name="T2" fmla="*/ 735 w 1429"/>
                <a:gd name="T3" fmla="*/ 0 h 1732"/>
                <a:gd name="T4" fmla="*/ 0 w 1429"/>
                <a:gd name="T5" fmla="*/ 1732 h 1732"/>
                <a:gd name="T6" fmla="*/ 1219 w 1429"/>
                <a:gd name="T7" fmla="*/ 800 h 1732"/>
                <a:gd name="T8" fmla="*/ 1429 w 1429"/>
                <a:gd name="T9" fmla="*/ 490 h 1732"/>
                <a:gd name="T10" fmla="*/ 790 w 1429"/>
                <a:gd name="T11" fmla="*/ 0 h 1732"/>
                <a:gd name="T12" fmla="*/ 735 w 1429"/>
                <a:gd name="T13" fmla="*/ 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9" h="1732">
                  <a:moveTo>
                    <a:pt x="735" y="0"/>
                  </a:moveTo>
                  <a:cubicBezTo>
                    <a:pt x="735" y="0"/>
                    <a:pt x="735" y="0"/>
                    <a:pt x="735" y="0"/>
                  </a:cubicBezTo>
                  <a:cubicBezTo>
                    <a:pt x="0" y="1732"/>
                    <a:pt x="0" y="1732"/>
                    <a:pt x="0" y="1732"/>
                  </a:cubicBezTo>
                  <a:cubicBezTo>
                    <a:pt x="1184" y="828"/>
                    <a:pt x="1219" y="800"/>
                    <a:pt x="1219" y="800"/>
                  </a:cubicBezTo>
                  <a:cubicBezTo>
                    <a:pt x="1298" y="721"/>
                    <a:pt x="1368" y="614"/>
                    <a:pt x="1429" y="490"/>
                  </a:cubicBezTo>
                  <a:cubicBezTo>
                    <a:pt x="810" y="8"/>
                    <a:pt x="790" y="0"/>
                    <a:pt x="790" y="0"/>
                  </a:cubicBezTo>
                  <a:cubicBezTo>
                    <a:pt x="735" y="0"/>
                    <a:pt x="735" y="0"/>
                    <a:pt x="735" y="0"/>
                  </a:cubicBezTo>
                </a:path>
              </a:pathLst>
            </a:custGeom>
            <a:solidFill>
              <a:srgbClr val="23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gray">
            <a:xfrm>
              <a:off x="4244975" y="0"/>
              <a:ext cx="2273300" cy="5340350"/>
            </a:xfrm>
            <a:custGeom>
              <a:avLst/>
              <a:gdLst>
                <a:gd name="T0" fmla="*/ 0 w 1432"/>
                <a:gd name="T1" fmla="*/ 0 h 3364"/>
                <a:gd name="T2" fmla="*/ 0 w 1432"/>
                <a:gd name="T3" fmla="*/ 3364 h 3364"/>
                <a:gd name="T4" fmla="*/ 1432 w 1432"/>
                <a:gd name="T5" fmla="*/ 0 h 3364"/>
                <a:gd name="T6" fmla="*/ 0 w 1432"/>
                <a:gd name="T7" fmla="*/ 0 h 3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32" h="3364">
                  <a:moveTo>
                    <a:pt x="0" y="0"/>
                  </a:moveTo>
                  <a:lnTo>
                    <a:pt x="0" y="3364"/>
                  </a:lnTo>
                  <a:lnTo>
                    <a:pt x="14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gray">
            <a:xfrm>
              <a:off x="4699000" y="2755900"/>
              <a:ext cx="4445000" cy="3289300"/>
            </a:xfrm>
            <a:custGeom>
              <a:avLst/>
              <a:gdLst>
                <a:gd name="T0" fmla="*/ 1138 w 1400"/>
                <a:gd name="T1" fmla="*/ 118 h 1036"/>
                <a:gd name="T2" fmla="*/ 0 w 1400"/>
                <a:gd name="T3" fmla="*/ 1036 h 1036"/>
                <a:gd name="T4" fmla="*/ 1400 w 1400"/>
                <a:gd name="T5" fmla="*/ 1036 h 1036"/>
                <a:gd name="T6" fmla="*/ 1400 w 1400"/>
                <a:gd name="T7" fmla="*/ 0 h 1036"/>
                <a:gd name="T8" fmla="*/ 1138 w 1400"/>
                <a:gd name="T9" fmla="*/ 1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0" h="1036">
                  <a:moveTo>
                    <a:pt x="1138" y="118"/>
                  </a:moveTo>
                  <a:cubicBezTo>
                    <a:pt x="0" y="1004"/>
                    <a:pt x="0" y="1036"/>
                    <a:pt x="0" y="1036"/>
                  </a:cubicBezTo>
                  <a:cubicBezTo>
                    <a:pt x="1048" y="1036"/>
                    <a:pt x="1326" y="1036"/>
                    <a:pt x="1400" y="1036"/>
                  </a:cubicBezTo>
                  <a:cubicBezTo>
                    <a:pt x="1400" y="0"/>
                    <a:pt x="1400" y="0"/>
                    <a:pt x="1400" y="0"/>
                  </a:cubicBezTo>
                  <a:cubicBezTo>
                    <a:pt x="1301" y="22"/>
                    <a:pt x="1211" y="62"/>
                    <a:pt x="1138" y="118"/>
                  </a:cubicBezTo>
                  <a:close/>
                </a:path>
              </a:pathLst>
            </a:custGeom>
            <a:solidFill>
              <a:srgbClr val="0D87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gray">
            <a:xfrm>
              <a:off x="7899400" y="0"/>
              <a:ext cx="1244600" cy="968375"/>
            </a:xfrm>
            <a:custGeom>
              <a:avLst/>
              <a:gdLst>
                <a:gd name="T0" fmla="*/ 0 w 392"/>
                <a:gd name="T1" fmla="*/ 0 h 305"/>
                <a:gd name="T2" fmla="*/ 392 w 392"/>
                <a:gd name="T3" fmla="*/ 305 h 305"/>
                <a:gd name="T4" fmla="*/ 392 w 392"/>
                <a:gd name="T5" fmla="*/ 0 h 305"/>
                <a:gd name="T6" fmla="*/ 0 w 392"/>
                <a:gd name="T7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2" h="305">
                  <a:moveTo>
                    <a:pt x="0" y="0"/>
                  </a:moveTo>
                  <a:cubicBezTo>
                    <a:pt x="305" y="238"/>
                    <a:pt x="376" y="293"/>
                    <a:pt x="392" y="305"/>
                  </a:cubicBezTo>
                  <a:cubicBezTo>
                    <a:pt x="392" y="0"/>
                    <a:pt x="392" y="0"/>
                    <a:pt x="392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8DCF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gray">
            <a:xfrm>
              <a:off x="4689475" y="6375400"/>
              <a:ext cx="4454525" cy="482600"/>
            </a:xfrm>
            <a:custGeom>
              <a:avLst/>
              <a:gdLst>
                <a:gd name="T0" fmla="*/ 0 w 2806"/>
                <a:gd name="T1" fmla="*/ 0 h 304"/>
                <a:gd name="T2" fmla="*/ 394 w 2806"/>
                <a:gd name="T3" fmla="*/ 304 h 304"/>
                <a:gd name="T4" fmla="*/ 2806 w 2806"/>
                <a:gd name="T5" fmla="*/ 304 h 304"/>
                <a:gd name="T6" fmla="*/ 2806 w 2806"/>
                <a:gd name="T7" fmla="*/ 0 h 304"/>
                <a:gd name="T8" fmla="*/ 0 w 2806"/>
                <a:gd name="T9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6" h="304">
                  <a:moveTo>
                    <a:pt x="0" y="0"/>
                  </a:moveTo>
                  <a:lnTo>
                    <a:pt x="394" y="304"/>
                  </a:lnTo>
                  <a:lnTo>
                    <a:pt x="2806" y="304"/>
                  </a:lnTo>
                  <a:lnTo>
                    <a:pt x="28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300651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  <a:gs pos="60000">
                <a:srgbClr val="FAFAFA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lvl="0"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920011" y="4366542"/>
            <a:ext cx="5981695" cy="646331"/>
          </a:xfrm>
        </p:spPr>
        <p:txBody>
          <a:bodyPr wrap="square" lIns="45720" tIns="45720" rIns="45720" bIns="45720">
            <a:spAutoFit/>
          </a:bodyPr>
          <a:lstStyle>
            <a:lvl1pPr marL="0" indent="0">
              <a:buNone/>
              <a:defRPr sz="1800" b="1" baseline="0"/>
            </a:lvl1pPr>
          </a:lstStyle>
          <a:p>
            <a:pPr lvl="0"/>
            <a:r>
              <a:rPr lang="en-US" dirty="0" smtClean="0"/>
              <a:t>This is where more information about how</a:t>
            </a:r>
            <a:br>
              <a:rPr lang="en-US" dirty="0" smtClean="0"/>
            </a:br>
            <a:r>
              <a:rPr lang="en-US" dirty="0" smtClean="0"/>
              <a:t>to contact </a:t>
            </a:r>
            <a:r>
              <a:rPr lang="en-US" dirty="0" err="1" smtClean="0"/>
              <a:t>AllSeen</a:t>
            </a:r>
            <a:r>
              <a:rPr lang="en-US" dirty="0" smtClean="0"/>
              <a:t> Alliance goes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2" y="1"/>
            <a:ext cx="3200398" cy="5223899"/>
            <a:chOff x="220663" y="-39688"/>
            <a:chExt cx="5056187" cy="6278563"/>
          </a:xfrm>
        </p:grpSpPr>
        <p:sp>
          <p:nvSpPr>
            <p:cNvPr id="18" name="Freeform 5"/>
            <p:cNvSpPr>
              <a:spLocks noChangeArrowheads="1"/>
            </p:cNvSpPr>
            <p:nvPr/>
          </p:nvSpPr>
          <p:spPr bwMode="gray">
            <a:xfrm>
              <a:off x="3759200" y="-39688"/>
              <a:ext cx="1517650" cy="2625726"/>
            </a:xfrm>
            <a:custGeom>
              <a:avLst/>
              <a:gdLst>
                <a:gd name="T0" fmla="*/ 0 w 4216"/>
                <a:gd name="T1" fmla="*/ 0 h 7295"/>
                <a:gd name="T2" fmla="*/ 4215 w 4216"/>
                <a:gd name="T3" fmla="*/ 7294 h 7295"/>
                <a:gd name="T4" fmla="*/ 4215 w 4216"/>
                <a:gd name="T5" fmla="*/ 0 h 7295"/>
                <a:gd name="T6" fmla="*/ 0 w 4216"/>
                <a:gd name="T7" fmla="*/ 0 h 7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16" h="7295">
                  <a:moveTo>
                    <a:pt x="0" y="0"/>
                  </a:moveTo>
                  <a:lnTo>
                    <a:pt x="4215" y="7294"/>
                  </a:lnTo>
                  <a:lnTo>
                    <a:pt x="4215" y="0"/>
                  </a:lnTo>
                  <a:lnTo>
                    <a:pt x="0" y="0"/>
                  </a:lnTo>
                </a:path>
              </a:pathLst>
            </a:custGeom>
            <a:solidFill>
              <a:srgbClr val="09867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Freeform 6"/>
            <p:cNvSpPr>
              <a:spLocks noChangeArrowheads="1"/>
            </p:cNvSpPr>
            <p:nvPr/>
          </p:nvSpPr>
          <p:spPr bwMode="gray">
            <a:xfrm>
              <a:off x="220663" y="3694113"/>
              <a:ext cx="4391025" cy="2544762"/>
            </a:xfrm>
            <a:custGeom>
              <a:avLst/>
              <a:gdLst>
                <a:gd name="T0" fmla="*/ 0 w 12196"/>
                <a:gd name="T1" fmla="*/ 0 h 7067"/>
                <a:gd name="T2" fmla="*/ 0 w 12196"/>
                <a:gd name="T3" fmla="*/ 7066 h 7067"/>
                <a:gd name="T4" fmla="*/ 12195 w 12196"/>
                <a:gd name="T5" fmla="*/ 0 h 7067"/>
                <a:gd name="T6" fmla="*/ 0 w 12196"/>
                <a:gd name="T7" fmla="*/ 0 h 7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96" h="7067">
                  <a:moveTo>
                    <a:pt x="0" y="0"/>
                  </a:moveTo>
                  <a:lnTo>
                    <a:pt x="0" y="7066"/>
                  </a:lnTo>
                  <a:lnTo>
                    <a:pt x="12195" y="0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Freeform 7"/>
            <p:cNvSpPr>
              <a:spLocks noChangeArrowheads="1"/>
            </p:cNvSpPr>
            <p:nvPr/>
          </p:nvSpPr>
          <p:spPr bwMode="gray">
            <a:xfrm>
              <a:off x="220663" y="822325"/>
              <a:ext cx="4432300" cy="2533650"/>
            </a:xfrm>
            <a:custGeom>
              <a:avLst/>
              <a:gdLst>
                <a:gd name="T0" fmla="*/ 0 w 12310"/>
                <a:gd name="T1" fmla="*/ 7038 h 7039"/>
                <a:gd name="T2" fmla="*/ 12309 w 12310"/>
                <a:gd name="T3" fmla="*/ 7038 h 7039"/>
                <a:gd name="T4" fmla="*/ 8691 w 12310"/>
                <a:gd name="T5" fmla="*/ 4959 h 7039"/>
                <a:gd name="T6" fmla="*/ 8007 w 12310"/>
                <a:gd name="T7" fmla="*/ 4559 h 7039"/>
                <a:gd name="T8" fmla="*/ 0 w 12310"/>
                <a:gd name="T9" fmla="*/ 0 h 7039"/>
                <a:gd name="T10" fmla="*/ 0 w 12310"/>
                <a:gd name="T11" fmla="*/ 7038 h 7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10" h="7039">
                  <a:moveTo>
                    <a:pt x="0" y="7038"/>
                  </a:moveTo>
                  <a:lnTo>
                    <a:pt x="12309" y="7038"/>
                  </a:lnTo>
                  <a:lnTo>
                    <a:pt x="8691" y="4959"/>
                  </a:lnTo>
                  <a:lnTo>
                    <a:pt x="8007" y="4559"/>
                  </a:lnTo>
                  <a:lnTo>
                    <a:pt x="0" y="0"/>
                  </a:lnTo>
                  <a:lnTo>
                    <a:pt x="0" y="7038"/>
                  </a:lnTo>
                </a:path>
              </a:pathLst>
            </a:custGeom>
            <a:solidFill>
              <a:srgbClr val="055A7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Freeform 8"/>
            <p:cNvSpPr>
              <a:spLocks noChangeArrowheads="1"/>
            </p:cNvSpPr>
            <p:nvPr/>
          </p:nvSpPr>
          <p:spPr bwMode="gray">
            <a:xfrm>
              <a:off x="220663" y="-39688"/>
              <a:ext cx="4738687" cy="2770188"/>
            </a:xfrm>
            <a:custGeom>
              <a:avLst/>
              <a:gdLst>
                <a:gd name="T0" fmla="*/ 0 w 13165"/>
                <a:gd name="T1" fmla="*/ 114 h 7695"/>
                <a:gd name="T2" fmla="*/ 13164 w 13165"/>
                <a:gd name="T3" fmla="*/ 7694 h 7695"/>
                <a:gd name="T4" fmla="*/ 8719 w 13165"/>
                <a:gd name="T5" fmla="*/ 0 h 7695"/>
                <a:gd name="T6" fmla="*/ 0 w 13165"/>
                <a:gd name="T7" fmla="*/ 0 h 7695"/>
                <a:gd name="T8" fmla="*/ 0 w 13165"/>
                <a:gd name="T9" fmla="*/ 114 h 7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65" h="7695">
                  <a:moveTo>
                    <a:pt x="0" y="114"/>
                  </a:moveTo>
                  <a:lnTo>
                    <a:pt x="13164" y="7694"/>
                  </a:lnTo>
                  <a:lnTo>
                    <a:pt x="8719" y="0"/>
                  </a:lnTo>
                  <a:lnTo>
                    <a:pt x="0" y="0"/>
                  </a:lnTo>
                  <a:lnTo>
                    <a:pt x="0" y="114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TextBox 1"/>
          <p:cNvSpPr txBox="1"/>
          <p:nvPr userDrawn="1"/>
        </p:nvSpPr>
        <p:spPr bwMode="gray">
          <a:xfrm>
            <a:off x="2888008" y="2245014"/>
            <a:ext cx="5789232" cy="1015663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r>
              <a:rPr lang="en-US" sz="6000" b="1" dirty="0" smtClean="0"/>
              <a:t>Thank you</a:t>
            </a:r>
            <a:endParaRPr lang="en-US" sz="6000" b="1" dirty="0"/>
          </a:p>
        </p:txBody>
      </p:sp>
      <p:sp>
        <p:nvSpPr>
          <p:cNvPr id="22" name="TextBox 21"/>
          <p:cNvSpPr txBox="1"/>
          <p:nvPr userDrawn="1"/>
        </p:nvSpPr>
        <p:spPr bwMode="gray">
          <a:xfrm>
            <a:off x="2914099" y="3315795"/>
            <a:ext cx="1754593" cy="415498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r>
              <a:rPr lang="en-US" sz="2100" b="0" dirty="0" smtClean="0"/>
              <a:t>Follow us on</a:t>
            </a:r>
            <a:endParaRPr lang="en-US" sz="2100" b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929156" y="5317210"/>
            <a:ext cx="5972247" cy="307777"/>
          </a:xfrm>
        </p:spPr>
        <p:txBody>
          <a:bodyPr wrap="square" lIns="45720" tIns="45720" rIns="45720" bIns="45720">
            <a:spAutoFit/>
          </a:bodyPr>
          <a:lstStyle>
            <a:lvl1pPr marL="0" indent="0">
              <a:buNone/>
              <a:defRPr sz="1400" b="0" baseline="0"/>
            </a:lvl1pPr>
          </a:lstStyle>
          <a:p>
            <a:pPr lvl="0"/>
            <a:r>
              <a:rPr lang="en-US" dirty="0" smtClean="0"/>
              <a:t>This is where your legal information goes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 bwMode="gray">
          <a:xfrm>
            <a:off x="4603225" y="3353522"/>
            <a:ext cx="638790" cy="272851"/>
            <a:chOff x="5480095" y="3251068"/>
            <a:chExt cx="638790" cy="272851"/>
          </a:xfrm>
        </p:grpSpPr>
        <p:sp>
          <p:nvSpPr>
            <p:cNvPr id="14" name="Freeform 5"/>
            <p:cNvSpPr>
              <a:spLocks noChangeAspect="1" noChangeArrowheads="1"/>
            </p:cNvSpPr>
            <p:nvPr userDrawn="1"/>
          </p:nvSpPr>
          <p:spPr bwMode="gray">
            <a:xfrm>
              <a:off x="5784601" y="3251068"/>
              <a:ext cx="334284" cy="272851"/>
            </a:xfrm>
            <a:custGeom>
              <a:avLst/>
              <a:gdLst>
                <a:gd name="T0" fmla="*/ 5727 w 5728"/>
                <a:gd name="T1" fmla="*/ 570 h 4673"/>
                <a:gd name="T2" fmla="*/ 5727 w 5728"/>
                <a:gd name="T3" fmla="*/ 570 h 4673"/>
                <a:gd name="T4" fmla="*/ 5043 w 5728"/>
                <a:gd name="T5" fmla="*/ 741 h 4673"/>
                <a:gd name="T6" fmla="*/ 5585 w 5728"/>
                <a:gd name="T7" fmla="*/ 86 h 4673"/>
                <a:gd name="T8" fmla="*/ 4815 w 5728"/>
                <a:gd name="T9" fmla="*/ 399 h 4673"/>
                <a:gd name="T10" fmla="*/ 3961 w 5728"/>
                <a:gd name="T11" fmla="*/ 0 h 4673"/>
                <a:gd name="T12" fmla="*/ 2793 w 5728"/>
                <a:gd name="T13" fmla="*/ 1196 h 4673"/>
                <a:gd name="T14" fmla="*/ 2821 w 5728"/>
                <a:gd name="T15" fmla="*/ 1454 h 4673"/>
                <a:gd name="T16" fmla="*/ 400 w 5728"/>
                <a:gd name="T17" fmla="*/ 228 h 4673"/>
                <a:gd name="T18" fmla="*/ 228 w 5728"/>
                <a:gd name="T19" fmla="*/ 826 h 4673"/>
                <a:gd name="T20" fmla="*/ 770 w 5728"/>
                <a:gd name="T21" fmla="*/ 1796 h 4673"/>
                <a:gd name="T22" fmla="*/ 228 w 5728"/>
                <a:gd name="T23" fmla="*/ 1652 h 4673"/>
                <a:gd name="T24" fmla="*/ 228 w 5728"/>
                <a:gd name="T25" fmla="*/ 1652 h 4673"/>
                <a:gd name="T26" fmla="*/ 1168 w 5728"/>
                <a:gd name="T27" fmla="*/ 2821 h 4673"/>
                <a:gd name="T28" fmla="*/ 884 w 5728"/>
                <a:gd name="T29" fmla="*/ 2850 h 4673"/>
                <a:gd name="T30" fmla="*/ 656 w 5728"/>
                <a:gd name="T31" fmla="*/ 2821 h 4673"/>
                <a:gd name="T32" fmla="*/ 1738 w 5728"/>
                <a:gd name="T33" fmla="*/ 3647 h 4673"/>
                <a:gd name="T34" fmla="*/ 286 w 5728"/>
                <a:gd name="T35" fmla="*/ 4160 h 4673"/>
                <a:gd name="T36" fmla="*/ 0 w 5728"/>
                <a:gd name="T37" fmla="*/ 4131 h 4673"/>
                <a:gd name="T38" fmla="*/ 1796 w 5728"/>
                <a:gd name="T39" fmla="*/ 4672 h 4673"/>
                <a:gd name="T40" fmla="*/ 5157 w 5728"/>
                <a:gd name="T41" fmla="*/ 1310 h 4673"/>
                <a:gd name="T42" fmla="*/ 5129 w 5728"/>
                <a:gd name="T43" fmla="*/ 1168 h 4673"/>
                <a:gd name="T44" fmla="*/ 5727 w 5728"/>
                <a:gd name="T45" fmla="*/ 570 h 4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28" h="4673">
                  <a:moveTo>
                    <a:pt x="5727" y="570"/>
                  </a:moveTo>
                  <a:lnTo>
                    <a:pt x="5727" y="570"/>
                  </a:lnTo>
                  <a:cubicBezTo>
                    <a:pt x="5528" y="656"/>
                    <a:pt x="5300" y="712"/>
                    <a:pt x="5043" y="741"/>
                  </a:cubicBezTo>
                  <a:cubicBezTo>
                    <a:pt x="5300" y="598"/>
                    <a:pt x="5499" y="370"/>
                    <a:pt x="5585" y="86"/>
                  </a:cubicBezTo>
                  <a:cubicBezTo>
                    <a:pt x="5329" y="228"/>
                    <a:pt x="5101" y="342"/>
                    <a:pt x="4815" y="399"/>
                  </a:cubicBezTo>
                  <a:cubicBezTo>
                    <a:pt x="4617" y="142"/>
                    <a:pt x="4303" y="0"/>
                    <a:pt x="3961" y="0"/>
                  </a:cubicBezTo>
                  <a:cubicBezTo>
                    <a:pt x="3305" y="0"/>
                    <a:pt x="2793" y="542"/>
                    <a:pt x="2793" y="1196"/>
                  </a:cubicBezTo>
                  <a:cubicBezTo>
                    <a:pt x="2793" y="1282"/>
                    <a:pt x="2793" y="1368"/>
                    <a:pt x="2821" y="1454"/>
                  </a:cubicBezTo>
                  <a:cubicBezTo>
                    <a:pt x="1852" y="1396"/>
                    <a:pt x="998" y="940"/>
                    <a:pt x="400" y="228"/>
                  </a:cubicBezTo>
                  <a:cubicBezTo>
                    <a:pt x="314" y="399"/>
                    <a:pt x="228" y="598"/>
                    <a:pt x="228" y="826"/>
                  </a:cubicBezTo>
                  <a:cubicBezTo>
                    <a:pt x="228" y="1226"/>
                    <a:pt x="456" y="1596"/>
                    <a:pt x="770" y="1796"/>
                  </a:cubicBezTo>
                  <a:cubicBezTo>
                    <a:pt x="570" y="1796"/>
                    <a:pt x="400" y="1738"/>
                    <a:pt x="228" y="1652"/>
                  </a:cubicBezTo>
                  <a:lnTo>
                    <a:pt x="228" y="1652"/>
                  </a:lnTo>
                  <a:cubicBezTo>
                    <a:pt x="228" y="2222"/>
                    <a:pt x="628" y="2707"/>
                    <a:pt x="1168" y="2821"/>
                  </a:cubicBezTo>
                  <a:cubicBezTo>
                    <a:pt x="1083" y="2850"/>
                    <a:pt x="969" y="2850"/>
                    <a:pt x="884" y="2850"/>
                  </a:cubicBezTo>
                  <a:cubicBezTo>
                    <a:pt x="798" y="2850"/>
                    <a:pt x="712" y="2850"/>
                    <a:pt x="656" y="2821"/>
                  </a:cubicBezTo>
                  <a:cubicBezTo>
                    <a:pt x="798" y="3305"/>
                    <a:pt x="1226" y="3647"/>
                    <a:pt x="1738" y="3647"/>
                  </a:cubicBezTo>
                  <a:cubicBezTo>
                    <a:pt x="1340" y="3961"/>
                    <a:pt x="826" y="4160"/>
                    <a:pt x="286" y="4160"/>
                  </a:cubicBezTo>
                  <a:cubicBezTo>
                    <a:pt x="200" y="4160"/>
                    <a:pt x="86" y="4160"/>
                    <a:pt x="0" y="4131"/>
                  </a:cubicBezTo>
                  <a:cubicBezTo>
                    <a:pt x="514" y="4472"/>
                    <a:pt x="1140" y="4672"/>
                    <a:pt x="1796" y="4672"/>
                  </a:cubicBezTo>
                  <a:cubicBezTo>
                    <a:pt x="3961" y="4672"/>
                    <a:pt x="5157" y="2878"/>
                    <a:pt x="5157" y="1310"/>
                  </a:cubicBezTo>
                  <a:cubicBezTo>
                    <a:pt x="5157" y="1282"/>
                    <a:pt x="5129" y="1226"/>
                    <a:pt x="5129" y="1168"/>
                  </a:cubicBezTo>
                  <a:cubicBezTo>
                    <a:pt x="5357" y="998"/>
                    <a:pt x="5585" y="798"/>
                    <a:pt x="5727" y="57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21893" tIns="60947" rIns="121893" bIns="60947" anchor="ctr"/>
            <a:lstStyle/>
            <a:p>
              <a:endParaRPr lang="en-US" dirty="0"/>
            </a:p>
          </p:txBody>
        </p:sp>
        <p:sp>
          <p:nvSpPr>
            <p:cNvPr id="16" name="Freeform 6"/>
            <p:cNvSpPr>
              <a:spLocks noChangeAspect="1" noChangeArrowheads="1"/>
            </p:cNvSpPr>
            <p:nvPr userDrawn="1"/>
          </p:nvSpPr>
          <p:spPr bwMode="gray">
            <a:xfrm>
              <a:off x="5480095" y="3256562"/>
              <a:ext cx="123809" cy="267357"/>
            </a:xfrm>
            <a:custGeom>
              <a:avLst/>
              <a:gdLst>
                <a:gd name="T0" fmla="*/ 1454 w 2167"/>
                <a:gd name="T1" fmla="*/ 4672 h 4673"/>
                <a:gd name="T2" fmla="*/ 1454 w 2167"/>
                <a:gd name="T3" fmla="*/ 4672 h 4673"/>
                <a:gd name="T4" fmla="*/ 485 w 2167"/>
                <a:gd name="T5" fmla="*/ 4672 h 4673"/>
                <a:gd name="T6" fmla="*/ 485 w 2167"/>
                <a:gd name="T7" fmla="*/ 2336 h 4673"/>
                <a:gd name="T8" fmla="*/ 0 w 2167"/>
                <a:gd name="T9" fmla="*/ 2336 h 4673"/>
                <a:gd name="T10" fmla="*/ 0 w 2167"/>
                <a:gd name="T11" fmla="*/ 1510 h 4673"/>
                <a:gd name="T12" fmla="*/ 485 w 2167"/>
                <a:gd name="T13" fmla="*/ 1510 h 4673"/>
                <a:gd name="T14" fmla="*/ 485 w 2167"/>
                <a:gd name="T15" fmla="*/ 1054 h 4673"/>
                <a:gd name="T16" fmla="*/ 1510 w 2167"/>
                <a:gd name="T17" fmla="*/ 0 h 4673"/>
                <a:gd name="T18" fmla="*/ 2138 w 2167"/>
                <a:gd name="T19" fmla="*/ 0 h 4673"/>
                <a:gd name="T20" fmla="*/ 2138 w 2167"/>
                <a:gd name="T21" fmla="*/ 826 h 4673"/>
                <a:gd name="T22" fmla="*/ 1767 w 2167"/>
                <a:gd name="T23" fmla="*/ 826 h 4673"/>
                <a:gd name="T24" fmla="*/ 1454 w 2167"/>
                <a:gd name="T25" fmla="*/ 1140 h 4673"/>
                <a:gd name="T26" fmla="*/ 1454 w 2167"/>
                <a:gd name="T27" fmla="*/ 1510 h 4673"/>
                <a:gd name="T28" fmla="*/ 2166 w 2167"/>
                <a:gd name="T29" fmla="*/ 1510 h 4673"/>
                <a:gd name="T30" fmla="*/ 2080 w 2167"/>
                <a:gd name="T31" fmla="*/ 2336 h 4673"/>
                <a:gd name="T32" fmla="*/ 1454 w 2167"/>
                <a:gd name="T33" fmla="*/ 2336 h 4673"/>
                <a:gd name="T34" fmla="*/ 1454 w 2167"/>
                <a:gd name="T35" fmla="*/ 4672 h 4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7" h="4673">
                  <a:moveTo>
                    <a:pt x="1454" y="4672"/>
                  </a:moveTo>
                  <a:lnTo>
                    <a:pt x="1454" y="4672"/>
                  </a:lnTo>
                  <a:cubicBezTo>
                    <a:pt x="485" y="4672"/>
                    <a:pt x="485" y="4672"/>
                    <a:pt x="485" y="4672"/>
                  </a:cubicBezTo>
                  <a:cubicBezTo>
                    <a:pt x="485" y="2336"/>
                    <a:pt x="485" y="2336"/>
                    <a:pt x="485" y="2336"/>
                  </a:cubicBezTo>
                  <a:cubicBezTo>
                    <a:pt x="0" y="2336"/>
                    <a:pt x="0" y="2336"/>
                    <a:pt x="0" y="2336"/>
                  </a:cubicBezTo>
                  <a:cubicBezTo>
                    <a:pt x="0" y="1510"/>
                    <a:pt x="0" y="1510"/>
                    <a:pt x="0" y="1510"/>
                  </a:cubicBezTo>
                  <a:cubicBezTo>
                    <a:pt x="485" y="1510"/>
                    <a:pt x="485" y="1510"/>
                    <a:pt x="485" y="1510"/>
                  </a:cubicBezTo>
                  <a:cubicBezTo>
                    <a:pt x="485" y="1054"/>
                    <a:pt x="485" y="1054"/>
                    <a:pt x="485" y="1054"/>
                  </a:cubicBezTo>
                  <a:cubicBezTo>
                    <a:pt x="485" y="370"/>
                    <a:pt x="742" y="0"/>
                    <a:pt x="1510" y="0"/>
                  </a:cubicBezTo>
                  <a:cubicBezTo>
                    <a:pt x="2138" y="0"/>
                    <a:pt x="2138" y="0"/>
                    <a:pt x="2138" y="0"/>
                  </a:cubicBezTo>
                  <a:cubicBezTo>
                    <a:pt x="2138" y="826"/>
                    <a:pt x="2138" y="826"/>
                    <a:pt x="2138" y="826"/>
                  </a:cubicBezTo>
                  <a:cubicBezTo>
                    <a:pt x="1767" y="826"/>
                    <a:pt x="1767" y="826"/>
                    <a:pt x="1767" y="826"/>
                  </a:cubicBezTo>
                  <a:cubicBezTo>
                    <a:pt x="1454" y="826"/>
                    <a:pt x="1454" y="912"/>
                    <a:pt x="1454" y="1140"/>
                  </a:cubicBezTo>
                  <a:cubicBezTo>
                    <a:pt x="1454" y="1510"/>
                    <a:pt x="1454" y="1510"/>
                    <a:pt x="1454" y="1510"/>
                  </a:cubicBezTo>
                  <a:cubicBezTo>
                    <a:pt x="2166" y="1510"/>
                    <a:pt x="2166" y="1510"/>
                    <a:pt x="2166" y="1510"/>
                  </a:cubicBezTo>
                  <a:cubicBezTo>
                    <a:pt x="2080" y="2336"/>
                    <a:pt x="2080" y="2336"/>
                    <a:pt x="2080" y="2336"/>
                  </a:cubicBezTo>
                  <a:cubicBezTo>
                    <a:pt x="1454" y="2336"/>
                    <a:pt x="1454" y="2336"/>
                    <a:pt x="1454" y="2336"/>
                  </a:cubicBezTo>
                  <a:lnTo>
                    <a:pt x="1454" y="46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21893" tIns="60947" rIns="121893" bIns="60947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192920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27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BE1B8D0-5D3F-7047-8A02-623A7B00EFDA}" type="datetime1">
              <a:rPr lang="en-US" smtClean="0"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189D6DB-0117-104E-A321-2F94E21D32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255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 bwMode="gray">
          <a:xfrm>
            <a:off x="0" y="0"/>
            <a:ext cx="9143398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Rectangle 1"/>
          <p:cNvSpPr/>
          <p:nvPr userDrawn="1"/>
        </p:nvSpPr>
        <p:spPr bwMode="gray">
          <a:xfrm>
            <a:off x="-2" y="0"/>
            <a:ext cx="9143398" cy="6858000"/>
          </a:xfrm>
          <a:prstGeom prst="rect">
            <a:avLst/>
          </a:prstGeom>
          <a:gradFill flip="none" rotWithShape="1">
            <a:gsLst>
              <a:gs pos="14000">
                <a:schemeClr val="accent2"/>
              </a:gs>
              <a:gs pos="100000">
                <a:schemeClr val="tx2"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3" name="Group 2"/>
          <p:cNvGrpSpPr/>
          <p:nvPr userDrawn="1"/>
        </p:nvGrpSpPr>
        <p:grpSpPr bwMode="gray">
          <a:xfrm>
            <a:off x="4596350" y="342"/>
            <a:ext cx="4547046" cy="6858000"/>
            <a:chOff x="4572000" y="342"/>
            <a:chExt cx="4547046" cy="6858000"/>
          </a:xfrm>
        </p:grpSpPr>
        <p:sp>
          <p:nvSpPr>
            <p:cNvPr id="13" name="Freeform 1"/>
            <p:cNvSpPr>
              <a:spLocks noChangeArrowheads="1"/>
            </p:cNvSpPr>
            <p:nvPr/>
          </p:nvSpPr>
          <p:spPr bwMode="gray">
            <a:xfrm>
              <a:off x="6895617" y="342"/>
              <a:ext cx="2222144" cy="3812720"/>
            </a:xfrm>
            <a:custGeom>
              <a:avLst/>
              <a:gdLst>
                <a:gd name="T0" fmla="*/ 4223 w 7631"/>
                <a:gd name="T1" fmla="*/ 0 h 11679"/>
                <a:gd name="T2" fmla="*/ 0 w 7631"/>
                <a:gd name="T3" fmla="*/ 7252 h 11679"/>
                <a:gd name="T4" fmla="*/ 7630 w 7631"/>
                <a:gd name="T5" fmla="*/ 11678 h 11679"/>
                <a:gd name="T6" fmla="*/ 7630 w 7631"/>
                <a:gd name="T7" fmla="*/ 0 h 11679"/>
                <a:gd name="T8" fmla="*/ 4223 w 7631"/>
                <a:gd name="T9" fmla="*/ 0 h 11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31" h="11679">
                  <a:moveTo>
                    <a:pt x="4223" y="0"/>
                  </a:moveTo>
                  <a:lnTo>
                    <a:pt x="0" y="7252"/>
                  </a:lnTo>
                  <a:lnTo>
                    <a:pt x="7630" y="11678"/>
                  </a:lnTo>
                  <a:lnTo>
                    <a:pt x="7630" y="0"/>
                  </a:lnTo>
                  <a:lnTo>
                    <a:pt x="4223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Freeform 2"/>
            <p:cNvSpPr>
              <a:spLocks noChangeArrowheads="1"/>
            </p:cNvSpPr>
            <p:nvPr/>
          </p:nvSpPr>
          <p:spPr bwMode="gray">
            <a:xfrm>
              <a:off x="5157721" y="4299731"/>
              <a:ext cx="3961325" cy="2558611"/>
            </a:xfrm>
            <a:custGeom>
              <a:avLst/>
              <a:gdLst>
                <a:gd name="T0" fmla="*/ 13600 w 13601"/>
                <a:gd name="T1" fmla="*/ 7834 h 7835"/>
                <a:gd name="T2" fmla="*/ 13600 w 13601"/>
                <a:gd name="T3" fmla="*/ 0 h 7835"/>
                <a:gd name="T4" fmla="*/ 0 w 13601"/>
                <a:gd name="T5" fmla="*/ 7834 h 7835"/>
                <a:gd name="T6" fmla="*/ 13600 w 13601"/>
                <a:gd name="T7" fmla="*/ 7834 h 7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01" h="7835">
                  <a:moveTo>
                    <a:pt x="13600" y="7834"/>
                  </a:moveTo>
                  <a:lnTo>
                    <a:pt x="13600" y="0"/>
                  </a:lnTo>
                  <a:lnTo>
                    <a:pt x="0" y="7834"/>
                  </a:lnTo>
                  <a:lnTo>
                    <a:pt x="13600" y="7834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Freeform 3"/>
            <p:cNvSpPr>
              <a:spLocks noChangeArrowheads="1"/>
            </p:cNvSpPr>
            <p:nvPr/>
          </p:nvSpPr>
          <p:spPr bwMode="gray">
            <a:xfrm>
              <a:off x="4572000" y="2616548"/>
              <a:ext cx="4428874" cy="4241794"/>
            </a:xfrm>
            <a:custGeom>
              <a:avLst/>
              <a:gdLst>
                <a:gd name="T0" fmla="*/ 321 w 15204"/>
                <a:gd name="T1" fmla="*/ 12988 h 12989"/>
                <a:gd name="T2" fmla="*/ 15203 w 15204"/>
                <a:gd name="T3" fmla="*/ 4397 h 12989"/>
                <a:gd name="T4" fmla="*/ 7543 w 15204"/>
                <a:gd name="T5" fmla="*/ 0 h 12989"/>
                <a:gd name="T6" fmla="*/ 0 w 15204"/>
                <a:gd name="T7" fmla="*/ 12988 h 12989"/>
                <a:gd name="T8" fmla="*/ 321 w 15204"/>
                <a:gd name="T9" fmla="*/ 12988 h 12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4" h="12989">
                  <a:moveTo>
                    <a:pt x="321" y="12988"/>
                  </a:moveTo>
                  <a:lnTo>
                    <a:pt x="15203" y="4397"/>
                  </a:lnTo>
                  <a:lnTo>
                    <a:pt x="7543" y="0"/>
                  </a:lnTo>
                  <a:lnTo>
                    <a:pt x="0" y="12988"/>
                  </a:lnTo>
                  <a:lnTo>
                    <a:pt x="321" y="1298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6" name="Rectangle 15"/>
          <p:cNvSpPr/>
          <p:nvPr userDrawn="1"/>
        </p:nvSpPr>
        <p:spPr bwMode="gray">
          <a:xfrm>
            <a:off x="-2" y="1371600"/>
            <a:ext cx="4995335" cy="21859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1077187" y="1711435"/>
            <a:ext cx="3918126" cy="1036752"/>
          </a:xfrm>
        </p:spPr>
        <p:txBody>
          <a:bodyPr lIns="45720" tIns="45720" rIns="45720" bIns="45720" anchor="t" anchorCtr="0"/>
          <a:lstStyle>
            <a:lvl1pPr>
              <a:lnSpc>
                <a:spcPct val="90000"/>
              </a:lnSpc>
              <a:defRPr sz="3200"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Section Break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1077012" y="2767004"/>
            <a:ext cx="3918321" cy="369332"/>
          </a:xfrm>
        </p:spPr>
        <p:txBody>
          <a:bodyPr wrap="square" lIns="45720" tIns="45720" rIns="45720" bIns="45720">
            <a:spAutoFit/>
          </a:bodyPr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en-US" dirty="0" smtClean="0"/>
              <a:t>Additional Text Goes Here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 bwMode="gray">
          <a:xfrm>
            <a:off x="457200" y="1828800"/>
            <a:ext cx="540648" cy="605648"/>
            <a:chOff x="457200" y="1828800"/>
            <a:chExt cx="540648" cy="605648"/>
          </a:xfrm>
        </p:grpSpPr>
        <p:sp>
          <p:nvSpPr>
            <p:cNvPr id="46" name="Freeform 16"/>
            <p:cNvSpPr>
              <a:spLocks noChangeArrowheads="1"/>
            </p:cNvSpPr>
            <p:nvPr/>
          </p:nvSpPr>
          <p:spPr bwMode="gray">
            <a:xfrm>
              <a:off x="764331" y="2059454"/>
              <a:ext cx="221329" cy="205783"/>
            </a:xfrm>
            <a:custGeom>
              <a:avLst/>
              <a:gdLst>
                <a:gd name="T0" fmla="*/ 944 w 2000"/>
                <a:gd name="T1" fmla="*/ 0 h 1861"/>
                <a:gd name="T2" fmla="*/ 944 w 2000"/>
                <a:gd name="T3" fmla="*/ 0 h 1861"/>
                <a:gd name="T4" fmla="*/ 0 w 2000"/>
                <a:gd name="T5" fmla="*/ 555 h 1861"/>
                <a:gd name="T6" fmla="*/ 278 w 2000"/>
                <a:gd name="T7" fmla="*/ 860 h 1861"/>
                <a:gd name="T8" fmla="*/ 1999 w 2000"/>
                <a:gd name="T9" fmla="*/ 1860 h 1861"/>
                <a:gd name="T10" fmla="*/ 944 w 2000"/>
                <a:gd name="T11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0" h="1861">
                  <a:moveTo>
                    <a:pt x="944" y="0"/>
                  </a:moveTo>
                  <a:lnTo>
                    <a:pt x="944" y="0"/>
                  </a:lnTo>
                  <a:cubicBezTo>
                    <a:pt x="0" y="555"/>
                    <a:pt x="0" y="555"/>
                    <a:pt x="0" y="555"/>
                  </a:cubicBezTo>
                  <a:cubicBezTo>
                    <a:pt x="83" y="666"/>
                    <a:pt x="194" y="778"/>
                    <a:pt x="278" y="860"/>
                  </a:cubicBezTo>
                  <a:cubicBezTo>
                    <a:pt x="1999" y="1860"/>
                    <a:pt x="1999" y="1860"/>
                    <a:pt x="1999" y="1860"/>
                  </a:cubicBezTo>
                  <a:lnTo>
                    <a:pt x="944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" name="Freeform 17"/>
            <p:cNvSpPr>
              <a:spLocks noChangeArrowheads="1"/>
            </p:cNvSpPr>
            <p:nvPr/>
          </p:nvSpPr>
          <p:spPr bwMode="gray">
            <a:xfrm>
              <a:off x="877921" y="1985332"/>
              <a:ext cx="119927" cy="273566"/>
            </a:xfrm>
            <a:custGeom>
              <a:avLst/>
              <a:gdLst>
                <a:gd name="T0" fmla="*/ 1083 w 1084"/>
                <a:gd name="T1" fmla="*/ 2472 h 2473"/>
                <a:gd name="T2" fmla="*/ 1083 w 1084"/>
                <a:gd name="T3" fmla="*/ 0 h 2473"/>
                <a:gd name="T4" fmla="*/ 0 w 1084"/>
                <a:gd name="T5" fmla="*/ 611 h 2473"/>
                <a:gd name="T6" fmla="*/ 1083 w 1084"/>
                <a:gd name="T7" fmla="*/ 2472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4" h="2473">
                  <a:moveTo>
                    <a:pt x="1083" y="2472"/>
                  </a:moveTo>
                  <a:lnTo>
                    <a:pt x="1083" y="0"/>
                  </a:lnTo>
                  <a:lnTo>
                    <a:pt x="0" y="611"/>
                  </a:lnTo>
                  <a:lnTo>
                    <a:pt x="1083" y="2472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" name="Freeform 18"/>
            <p:cNvSpPr>
              <a:spLocks noChangeArrowheads="1"/>
            </p:cNvSpPr>
            <p:nvPr/>
          </p:nvSpPr>
          <p:spPr bwMode="gray">
            <a:xfrm>
              <a:off x="739468" y="1835139"/>
              <a:ext cx="117002" cy="264301"/>
            </a:xfrm>
            <a:custGeom>
              <a:avLst/>
              <a:gdLst>
                <a:gd name="T0" fmla="*/ 111 w 1057"/>
                <a:gd name="T1" fmla="*/ 2390 h 2391"/>
                <a:gd name="T2" fmla="*/ 111 w 1057"/>
                <a:gd name="T3" fmla="*/ 2390 h 2391"/>
                <a:gd name="T4" fmla="*/ 1056 w 1057"/>
                <a:gd name="T5" fmla="*/ 1862 h 2391"/>
                <a:gd name="T6" fmla="*/ 0 w 1057"/>
                <a:gd name="T7" fmla="*/ 0 h 2391"/>
                <a:gd name="T8" fmla="*/ 0 w 1057"/>
                <a:gd name="T9" fmla="*/ 1918 h 2391"/>
                <a:gd name="T10" fmla="*/ 111 w 1057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7" h="2391">
                  <a:moveTo>
                    <a:pt x="111" y="2390"/>
                  </a:moveTo>
                  <a:lnTo>
                    <a:pt x="111" y="2390"/>
                  </a:lnTo>
                  <a:cubicBezTo>
                    <a:pt x="1056" y="1862"/>
                    <a:pt x="1056" y="1862"/>
                    <a:pt x="1056" y="18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18"/>
                    <a:pt x="0" y="1918"/>
                    <a:pt x="0" y="1918"/>
                  </a:cubicBezTo>
                  <a:cubicBezTo>
                    <a:pt x="0" y="2056"/>
                    <a:pt x="29" y="2223"/>
                    <a:pt x="111" y="2390"/>
                  </a:cubicBez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" name="Freeform 19"/>
            <p:cNvSpPr>
              <a:spLocks noChangeArrowheads="1"/>
            </p:cNvSpPr>
            <p:nvPr/>
          </p:nvSpPr>
          <p:spPr bwMode="gray">
            <a:xfrm>
              <a:off x="748731" y="1828800"/>
              <a:ext cx="236442" cy="205783"/>
            </a:xfrm>
            <a:custGeom>
              <a:avLst/>
              <a:gdLst>
                <a:gd name="T0" fmla="*/ 1056 w 2139"/>
                <a:gd name="T1" fmla="*/ 1862 h 1863"/>
                <a:gd name="T2" fmla="*/ 2138 w 2139"/>
                <a:gd name="T3" fmla="*/ 1250 h 1863"/>
                <a:gd name="T4" fmla="*/ 444 w 2139"/>
                <a:gd name="T5" fmla="*/ 250 h 1863"/>
                <a:gd name="T6" fmla="*/ 389 w 2139"/>
                <a:gd name="T7" fmla="*/ 223 h 1863"/>
                <a:gd name="T8" fmla="*/ 0 w 2139"/>
                <a:gd name="T9" fmla="*/ 0 h 1863"/>
                <a:gd name="T10" fmla="*/ 1056 w 2139"/>
                <a:gd name="T11" fmla="*/ 1862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863">
                  <a:moveTo>
                    <a:pt x="1056" y="1862"/>
                  </a:moveTo>
                  <a:lnTo>
                    <a:pt x="2138" y="1250"/>
                  </a:lnTo>
                  <a:lnTo>
                    <a:pt x="444" y="250"/>
                  </a:lnTo>
                  <a:lnTo>
                    <a:pt x="389" y="223"/>
                  </a:lnTo>
                  <a:lnTo>
                    <a:pt x="0" y="0"/>
                  </a:lnTo>
                  <a:lnTo>
                    <a:pt x="1056" y="1862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Freeform 20"/>
            <p:cNvSpPr>
              <a:spLocks noChangeArrowheads="1"/>
            </p:cNvSpPr>
            <p:nvPr/>
          </p:nvSpPr>
          <p:spPr bwMode="gray">
            <a:xfrm>
              <a:off x="598090" y="1835139"/>
              <a:ext cx="116515" cy="264301"/>
            </a:xfrm>
            <a:custGeom>
              <a:avLst/>
              <a:gdLst>
                <a:gd name="T0" fmla="*/ 917 w 1056"/>
                <a:gd name="T1" fmla="*/ 2390 h 2391"/>
                <a:gd name="T2" fmla="*/ 917 w 1056"/>
                <a:gd name="T3" fmla="*/ 2390 h 2391"/>
                <a:gd name="T4" fmla="*/ 1055 w 1056"/>
                <a:gd name="T5" fmla="*/ 1889 h 2391"/>
                <a:gd name="T6" fmla="*/ 1055 w 1056"/>
                <a:gd name="T7" fmla="*/ 0 h 2391"/>
                <a:gd name="T8" fmla="*/ 0 w 1056"/>
                <a:gd name="T9" fmla="*/ 1862 h 2391"/>
                <a:gd name="T10" fmla="*/ 917 w 1056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6" h="2391">
                  <a:moveTo>
                    <a:pt x="917" y="2390"/>
                  </a:moveTo>
                  <a:lnTo>
                    <a:pt x="917" y="2390"/>
                  </a:lnTo>
                  <a:cubicBezTo>
                    <a:pt x="1000" y="2223"/>
                    <a:pt x="1055" y="2056"/>
                    <a:pt x="1055" y="1889"/>
                  </a:cubicBezTo>
                  <a:cubicBezTo>
                    <a:pt x="1055" y="0"/>
                    <a:pt x="1055" y="0"/>
                    <a:pt x="1055" y="0"/>
                  </a:cubicBezTo>
                  <a:cubicBezTo>
                    <a:pt x="0" y="1862"/>
                    <a:pt x="0" y="1862"/>
                    <a:pt x="0" y="1862"/>
                  </a:cubicBezTo>
                  <a:lnTo>
                    <a:pt x="917" y="239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1" name="Freeform 21"/>
            <p:cNvSpPr>
              <a:spLocks noChangeArrowheads="1"/>
            </p:cNvSpPr>
            <p:nvPr/>
          </p:nvSpPr>
          <p:spPr bwMode="gray">
            <a:xfrm>
              <a:off x="469387" y="1828800"/>
              <a:ext cx="236930" cy="205783"/>
            </a:xfrm>
            <a:custGeom>
              <a:avLst/>
              <a:gdLst>
                <a:gd name="T0" fmla="*/ 2140 w 2141"/>
                <a:gd name="T1" fmla="*/ 0 h 1863"/>
                <a:gd name="T2" fmla="*/ 0 w 2141"/>
                <a:gd name="T3" fmla="*/ 1250 h 1863"/>
                <a:gd name="T4" fmla="*/ 1056 w 2141"/>
                <a:gd name="T5" fmla="*/ 1862 h 1863"/>
                <a:gd name="T6" fmla="*/ 2140 w 2141"/>
                <a:gd name="T7" fmla="*/ 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1" h="1863">
                  <a:moveTo>
                    <a:pt x="2140" y="0"/>
                  </a:moveTo>
                  <a:lnTo>
                    <a:pt x="0" y="1250"/>
                  </a:lnTo>
                  <a:lnTo>
                    <a:pt x="1056" y="1862"/>
                  </a:lnTo>
                  <a:lnTo>
                    <a:pt x="214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" name="Freeform 22"/>
            <p:cNvSpPr>
              <a:spLocks noChangeArrowheads="1"/>
            </p:cNvSpPr>
            <p:nvPr/>
          </p:nvSpPr>
          <p:spPr bwMode="gray">
            <a:xfrm>
              <a:off x="466463" y="2059454"/>
              <a:ext cx="224254" cy="205783"/>
            </a:xfrm>
            <a:custGeom>
              <a:avLst/>
              <a:gdLst>
                <a:gd name="T0" fmla="*/ 1722 w 2028"/>
                <a:gd name="T1" fmla="*/ 860 h 1861"/>
                <a:gd name="T2" fmla="*/ 1722 w 2028"/>
                <a:gd name="T3" fmla="*/ 860 h 1861"/>
                <a:gd name="T4" fmla="*/ 2027 w 2028"/>
                <a:gd name="T5" fmla="*/ 555 h 1861"/>
                <a:gd name="T6" fmla="*/ 1083 w 2028"/>
                <a:gd name="T7" fmla="*/ 0 h 1861"/>
                <a:gd name="T8" fmla="*/ 0 w 2028"/>
                <a:gd name="T9" fmla="*/ 1860 h 1861"/>
                <a:gd name="T10" fmla="*/ 1722 w 2028"/>
                <a:gd name="T11" fmla="*/ 86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8" h="1861">
                  <a:moveTo>
                    <a:pt x="1722" y="860"/>
                  </a:moveTo>
                  <a:lnTo>
                    <a:pt x="1722" y="860"/>
                  </a:lnTo>
                  <a:cubicBezTo>
                    <a:pt x="1833" y="778"/>
                    <a:pt x="1944" y="666"/>
                    <a:pt x="2027" y="555"/>
                  </a:cubicBezTo>
                  <a:cubicBezTo>
                    <a:pt x="1083" y="0"/>
                    <a:pt x="1083" y="0"/>
                    <a:pt x="1083" y="0"/>
                  </a:cubicBezTo>
                  <a:cubicBezTo>
                    <a:pt x="0" y="1860"/>
                    <a:pt x="0" y="1860"/>
                    <a:pt x="0" y="1860"/>
                  </a:cubicBezTo>
                  <a:lnTo>
                    <a:pt x="1722" y="860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" name="Freeform 23"/>
            <p:cNvSpPr>
              <a:spLocks noChangeArrowheads="1"/>
            </p:cNvSpPr>
            <p:nvPr/>
          </p:nvSpPr>
          <p:spPr bwMode="gray">
            <a:xfrm>
              <a:off x="457200" y="1985332"/>
              <a:ext cx="117002" cy="273566"/>
            </a:xfrm>
            <a:custGeom>
              <a:avLst/>
              <a:gdLst>
                <a:gd name="T0" fmla="*/ 1056 w 1057"/>
                <a:gd name="T1" fmla="*/ 611 h 2473"/>
                <a:gd name="T2" fmla="*/ 0 w 1057"/>
                <a:gd name="T3" fmla="*/ 0 h 2473"/>
                <a:gd name="T4" fmla="*/ 0 w 1057"/>
                <a:gd name="T5" fmla="*/ 2472 h 2473"/>
                <a:gd name="T6" fmla="*/ 1056 w 1057"/>
                <a:gd name="T7" fmla="*/ 611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7" h="2473">
                  <a:moveTo>
                    <a:pt x="1056" y="611"/>
                  </a:moveTo>
                  <a:lnTo>
                    <a:pt x="0" y="0"/>
                  </a:lnTo>
                  <a:lnTo>
                    <a:pt x="0" y="2472"/>
                  </a:lnTo>
                  <a:lnTo>
                    <a:pt x="1056" y="611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Freeform 24"/>
            <p:cNvSpPr>
              <a:spLocks noChangeArrowheads="1"/>
            </p:cNvSpPr>
            <p:nvPr/>
          </p:nvSpPr>
          <p:spPr bwMode="gray">
            <a:xfrm>
              <a:off x="478650" y="2166734"/>
              <a:ext cx="236442" cy="117034"/>
            </a:xfrm>
            <a:custGeom>
              <a:avLst/>
              <a:gdLst>
                <a:gd name="T0" fmla="*/ 2138 w 2139"/>
                <a:gd name="T1" fmla="*/ 0 h 1057"/>
                <a:gd name="T2" fmla="*/ 2138 w 2139"/>
                <a:gd name="T3" fmla="*/ 0 h 1057"/>
                <a:gd name="T4" fmla="*/ 1639 w 2139"/>
                <a:gd name="T5" fmla="*/ 140 h 1057"/>
                <a:gd name="T6" fmla="*/ 0 w 2139"/>
                <a:gd name="T7" fmla="*/ 1056 h 1057"/>
                <a:gd name="T8" fmla="*/ 2138 w 2139"/>
                <a:gd name="T9" fmla="*/ 1056 h 1057"/>
                <a:gd name="T10" fmla="*/ 2138 w 2139"/>
                <a:gd name="T11" fmla="*/ 0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057">
                  <a:moveTo>
                    <a:pt x="2138" y="0"/>
                  </a:moveTo>
                  <a:lnTo>
                    <a:pt x="2138" y="0"/>
                  </a:lnTo>
                  <a:cubicBezTo>
                    <a:pt x="1944" y="0"/>
                    <a:pt x="1777" y="56"/>
                    <a:pt x="1639" y="14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38" y="1056"/>
                    <a:pt x="2138" y="1056"/>
                    <a:pt x="2138" y="1056"/>
                  </a:cubicBezTo>
                  <a:lnTo>
                    <a:pt x="2138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" name="Freeform 25"/>
            <p:cNvSpPr>
              <a:spLocks noChangeArrowheads="1"/>
            </p:cNvSpPr>
            <p:nvPr/>
          </p:nvSpPr>
          <p:spPr bwMode="gray">
            <a:xfrm>
              <a:off x="478650" y="2295959"/>
              <a:ext cx="236442" cy="138489"/>
            </a:xfrm>
            <a:custGeom>
              <a:avLst/>
              <a:gdLst>
                <a:gd name="T0" fmla="*/ 0 w 2139"/>
                <a:gd name="T1" fmla="*/ 0 h 1251"/>
                <a:gd name="T2" fmla="*/ 1666 w 2139"/>
                <a:gd name="T3" fmla="*/ 973 h 1251"/>
                <a:gd name="T4" fmla="*/ 2138 w 2139"/>
                <a:gd name="T5" fmla="*/ 1250 h 1251"/>
                <a:gd name="T6" fmla="*/ 2138 w 2139"/>
                <a:gd name="T7" fmla="*/ 0 h 1251"/>
                <a:gd name="T8" fmla="*/ 0 w 2139"/>
                <a:gd name="T9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9" h="1251">
                  <a:moveTo>
                    <a:pt x="0" y="0"/>
                  </a:moveTo>
                  <a:lnTo>
                    <a:pt x="1666" y="973"/>
                  </a:lnTo>
                  <a:lnTo>
                    <a:pt x="2138" y="1250"/>
                  </a:lnTo>
                  <a:lnTo>
                    <a:pt x="2138" y="0"/>
                  </a:lnTo>
                  <a:lnTo>
                    <a:pt x="0" y="0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6" name="Freeform 26"/>
            <p:cNvSpPr>
              <a:spLocks noChangeArrowheads="1"/>
            </p:cNvSpPr>
            <p:nvPr/>
          </p:nvSpPr>
          <p:spPr bwMode="gray">
            <a:xfrm>
              <a:off x="739468" y="2166734"/>
              <a:ext cx="236930" cy="117034"/>
            </a:xfrm>
            <a:custGeom>
              <a:avLst/>
              <a:gdLst>
                <a:gd name="T0" fmla="*/ 1723 w 2141"/>
                <a:gd name="T1" fmla="*/ 834 h 1057"/>
                <a:gd name="T2" fmla="*/ 1723 w 2141"/>
                <a:gd name="T3" fmla="*/ 834 h 1057"/>
                <a:gd name="T4" fmla="*/ 1667 w 2141"/>
                <a:gd name="T5" fmla="*/ 807 h 1057"/>
                <a:gd name="T6" fmla="*/ 501 w 2141"/>
                <a:gd name="T7" fmla="*/ 140 h 1057"/>
                <a:gd name="T8" fmla="*/ 0 w 2141"/>
                <a:gd name="T9" fmla="*/ 0 h 1057"/>
                <a:gd name="T10" fmla="*/ 0 w 2141"/>
                <a:gd name="T11" fmla="*/ 1056 h 1057"/>
                <a:gd name="T12" fmla="*/ 2140 w 2141"/>
                <a:gd name="T13" fmla="*/ 1056 h 1057"/>
                <a:gd name="T14" fmla="*/ 1723 w 2141"/>
                <a:gd name="T15" fmla="*/ 834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1" h="1057">
                  <a:moveTo>
                    <a:pt x="1723" y="834"/>
                  </a:moveTo>
                  <a:lnTo>
                    <a:pt x="1723" y="834"/>
                  </a:lnTo>
                  <a:cubicBezTo>
                    <a:pt x="1667" y="807"/>
                    <a:pt x="1667" y="807"/>
                    <a:pt x="1667" y="807"/>
                  </a:cubicBezTo>
                  <a:cubicBezTo>
                    <a:pt x="501" y="140"/>
                    <a:pt x="501" y="140"/>
                    <a:pt x="501" y="140"/>
                  </a:cubicBezTo>
                  <a:cubicBezTo>
                    <a:pt x="362" y="56"/>
                    <a:pt x="195" y="0"/>
                    <a:pt x="0" y="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40" y="1056"/>
                    <a:pt x="2140" y="1056"/>
                    <a:pt x="2140" y="1056"/>
                  </a:cubicBezTo>
                  <a:lnTo>
                    <a:pt x="1723" y="834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7" name="Freeform 27"/>
            <p:cNvSpPr>
              <a:spLocks noChangeArrowheads="1"/>
            </p:cNvSpPr>
            <p:nvPr/>
          </p:nvSpPr>
          <p:spPr bwMode="gray">
            <a:xfrm>
              <a:off x="739468" y="2295959"/>
              <a:ext cx="233518" cy="138489"/>
            </a:xfrm>
            <a:custGeom>
              <a:avLst/>
              <a:gdLst>
                <a:gd name="T0" fmla="*/ 0 w 2112"/>
                <a:gd name="T1" fmla="*/ 0 h 1251"/>
                <a:gd name="T2" fmla="*/ 0 w 2112"/>
                <a:gd name="T3" fmla="*/ 1250 h 1251"/>
                <a:gd name="T4" fmla="*/ 2111 w 2112"/>
                <a:gd name="T5" fmla="*/ 0 h 1251"/>
                <a:gd name="T6" fmla="*/ 0 w 2112"/>
                <a:gd name="T7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" h="1251">
                  <a:moveTo>
                    <a:pt x="0" y="0"/>
                  </a:moveTo>
                  <a:lnTo>
                    <a:pt x="0" y="1250"/>
                  </a:lnTo>
                  <a:lnTo>
                    <a:pt x="2111" y="0"/>
                  </a:lnTo>
                  <a:lnTo>
                    <a:pt x="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5" name="TextBox 24"/>
          <p:cNvSpPr txBox="1"/>
          <p:nvPr userDrawn="1"/>
        </p:nvSpPr>
        <p:spPr bwMode="ltGray">
          <a:xfrm>
            <a:off x="6475531" y="6384478"/>
            <a:ext cx="2259623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2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chemeClr val="bg2"/>
                </a:solidFill>
              </a:rPr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14211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  <a:gs pos="60000">
                <a:srgbClr val="FAFAFA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lvl="0"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2899394" y="3199098"/>
            <a:ext cx="5901426" cy="461665"/>
          </a:xfrm>
        </p:spPr>
        <p:txBody>
          <a:bodyPr lIns="45720" tIns="45720" rIns="45720" bIns="45720">
            <a:spAutoFit/>
          </a:bodyPr>
          <a:lstStyle>
            <a:lvl1pPr marL="344488" indent="-344488">
              <a:buClr>
                <a:schemeClr val="accent5"/>
              </a:buClr>
              <a:buSzPct val="90000"/>
              <a:buFont typeface="+mj-lt"/>
              <a:buAutoNum type="arabicPeriod"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2899394" y="1769918"/>
            <a:ext cx="5901425" cy="1007179"/>
          </a:xfrm>
          <a:prstGeom prst="rect">
            <a:avLst/>
          </a:prstGeom>
        </p:spPr>
        <p:txBody>
          <a:bodyPr vert="horz" lIns="45720" tIns="45720" rIns="45720" bIns="45720" rtlCol="0" anchor="b" anchorCtr="0">
            <a:no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 bwMode="gray">
          <a:xfrm>
            <a:off x="2" y="1"/>
            <a:ext cx="2477185" cy="4833256"/>
            <a:chOff x="635000" y="506413"/>
            <a:chExt cx="3648075" cy="5043487"/>
          </a:xfrm>
        </p:grpSpPr>
        <p:sp>
          <p:nvSpPr>
            <p:cNvPr id="11" name="Freeform 4"/>
            <p:cNvSpPr>
              <a:spLocks noChangeArrowheads="1"/>
            </p:cNvSpPr>
            <p:nvPr/>
          </p:nvSpPr>
          <p:spPr bwMode="gray">
            <a:xfrm>
              <a:off x="2081213" y="506413"/>
              <a:ext cx="2201862" cy="2684462"/>
            </a:xfrm>
            <a:custGeom>
              <a:avLst/>
              <a:gdLst>
                <a:gd name="T0" fmla="*/ 2301 w 6117"/>
                <a:gd name="T1" fmla="*/ 0 h 7457"/>
                <a:gd name="T2" fmla="*/ 0 w 6117"/>
                <a:gd name="T3" fmla="*/ 3961 h 7457"/>
                <a:gd name="T4" fmla="*/ 6116 w 6117"/>
                <a:gd name="T5" fmla="*/ 7456 h 7457"/>
                <a:gd name="T6" fmla="*/ 6116 w 6117"/>
                <a:gd name="T7" fmla="*/ 0 h 7457"/>
                <a:gd name="T8" fmla="*/ 2301 w 6117"/>
                <a:gd name="T9" fmla="*/ 0 h 7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17" h="7457">
                  <a:moveTo>
                    <a:pt x="2301" y="0"/>
                  </a:moveTo>
                  <a:lnTo>
                    <a:pt x="0" y="3961"/>
                  </a:lnTo>
                  <a:lnTo>
                    <a:pt x="6116" y="7456"/>
                  </a:lnTo>
                  <a:lnTo>
                    <a:pt x="6116" y="0"/>
                  </a:lnTo>
                  <a:lnTo>
                    <a:pt x="2301" y="0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Freeform 5"/>
            <p:cNvSpPr>
              <a:spLocks noChangeArrowheads="1"/>
            </p:cNvSpPr>
            <p:nvPr/>
          </p:nvSpPr>
          <p:spPr bwMode="gray">
            <a:xfrm>
              <a:off x="635000" y="506413"/>
              <a:ext cx="2024063" cy="1311275"/>
            </a:xfrm>
            <a:custGeom>
              <a:avLst/>
              <a:gdLst>
                <a:gd name="T0" fmla="*/ 0 w 5623"/>
                <a:gd name="T1" fmla="*/ 0 h 3641"/>
                <a:gd name="T2" fmla="*/ 0 w 5623"/>
                <a:gd name="T3" fmla="*/ 1631 h 3641"/>
                <a:gd name="T4" fmla="*/ 3525 w 5623"/>
                <a:gd name="T5" fmla="*/ 3640 h 3641"/>
                <a:gd name="T6" fmla="*/ 5622 w 5623"/>
                <a:gd name="T7" fmla="*/ 0 h 3641"/>
                <a:gd name="T8" fmla="*/ 0 w 5623"/>
                <a:gd name="T9" fmla="*/ 0 h 3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23" h="3641">
                  <a:moveTo>
                    <a:pt x="0" y="0"/>
                  </a:moveTo>
                  <a:lnTo>
                    <a:pt x="0" y="1631"/>
                  </a:lnTo>
                  <a:lnTo>
                    <a:pt x="3525" y="3640"/>
                  </a:lnTo>
                  <a:lnTo>
                    <a:pt x="5622" y="0"/>
                  </a:lnTo>
                  <a:lnTo>
                    <a:pt x="0" y="0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 noChangeArrowheads="1"/>
            </p:cNvSpPr>
            <p:nvPr/>
          </p:nvSpPr>
          <p:spPr bwMode="gray">
            <a:xfrm>
              <a:off x="635000" y="2298700"/>
              <a:ext cx="3429000" cy="3251200"/>
            </a:xfrm>
            <a:custGeom>
              <a:avLst/>
              <a:gdLst>
                <a:gd name="T0" fmla="*/ 0 w 9525"/>
                <a:gd name="T1" fmla="*/ 9028 h 9029"/>
                <a:gd name="T2" fmla="*/ 9524 w 9525"/>
                <a:gd name="T3" fmla="*/ 3524 h 9029"/>
                <a:gd name="T4" fmla="*/ 3437 w 9525"/>
                <a:gd name="T5" fmla="*/ 0 h 9029"/>
                <a:gd name="T6" fmla="*/ 0 w 9525"/>
                <a:gd name="T7" fmla="*/ 5970 h 9029"/>
                <a:gd name="T8" fmla="*/ 0 w 9525"/>
                <a:gd name="T9" fmla="*/ 9028 h 9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25" h="9029">
                  <a:moveTo>
                    <a:pt x="0" y="9028"/>
                  </a:moveTo>
                  <a:lnTo>
                    <a:pt x="9524" y="3524"/>
                  </a:lnTo>
                  <a:lnTo>
                    <a:pt x="3437" y="0"/>
                  </a:lnTo>
                  <a:lnTo>
                    <a:pt x="0" y="5970"/>
                  </a:lnTo>
                  <a:lnTo>
                    <a:pt x="0" y="9028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 noChangeArrowheads="1"/>
            </p:cNvSpPr>
            <p:nvPr/>
          </p:nvSpPr>
          <p:spPr bwMode="gray">
            <a:xfrm>
              <a:off x="635000" y="1585913"/>
              <a:ext cx="1049338" cy="2420937"/>
            </a:xfrm>
            <a:custGeom>
              <a:avLst/>
              <a:gdLst>
                <a:gd name="T0" fmla="*/ 0 w 2914"/>
                <a:gd name="T1" fmla="*/ 0 h 6727"/>
                <a:gd name="T2" fmla="*/ 0 w 2914"/>
                <a:gd name="T3" fmla="*/ 6726 h 6727"/>
                <a:gd name="T4" fmla="*/ 2913 w 2914"/>
                <a:gd name="T5" fmla="*/ 1688 h 6727"/>
                <a:gd name="T6" fmla="*/ 0 w 2914"/>
                <a:gd name="T7" fmla="*/ 0 h 6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14" h="6727">
                  <a:moveTo>
                    <a:pt x="0" y="0"/>
                  </a:moveTo>
                  <a:lnTo>
                    <a:pt x="0" y="6726"/>
                  </a:lnTo>
                  <a:lnTo>
                    <a:pt x="2913" y="1688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6" name="TextBox 15"/>
          <p:cNvSpPr txBox="1"/>
          <p:nvPr userDrawn="1"/>
        </p:nvSpPr>
        <p:spPr bwMode="gray">
          <a:xfrm>
            <a:off x="6475531" y="6384478"/>
            <a:ext cx="2259623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898989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rgbClr val="898989"/>
                </a:solidFill>
              </a:rPr>
              <a:t>‹#›</a:t>
            </a:fld>
            <a:endParaRPr lang="en-US" sz="10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43377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 bwMode="gray">
          <a:xfrm>
            <a:off x="0" y="0"/>
            <a:ext cx="9143398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4" name="Rectangle 23"/>
          <p:cNvSpPr/>
          <p:nvPr userDrawn="1"/>
        </p:nvSpPr>
        <p:spPr bwMode="gray">
          <a:xfrm>
            <a:off x="0" y="0"/>
            <a:ext cx="9143398" cy="6858000"/>
          </a:xfrm>
          <a:prstGeom prst="rect">
            <a:avLst/>
          </a:prstGeom>
          <a:gradFill flip="none" rotWithShape="1">
            <a:gsLst>
              <a:gs pos="14000">
                <a:schemeClr val="accent2"/>
              </a:gs>
              <a:gs pos="100000">
                <a:schemeClr val="tx2"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3556460" y="2196274"/>
            <a:ext cx="5195427" cy="498598"/>
          </a:xfrm>
        </p:spPr>
        <p:txBody>
          <a:bodyPr lIns="45720" tIns="45720" rIns="45720" anchor="t" anchorCtr="0">
            <a:spAutoFit/>
          </a:bodyPr>
          <a:lstStyle>
            <a:lvl1pPr>
              <a:lnSpc>
                <a:spcPct val="110000"/>
              </a:lnSpc>
              <a:defRPr sz="2400" b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Quote Goes Here</a:t>
            </a:r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3556459" y="4859310"/>
            <a:ext cx="5195427" cy="369332"/>
          </a:xfrm>
        </p:spPr>
        <p:txBody>
          <a:bodyPr wrap="square" lIns="45720" tIns="45720" rIns="45720">
            <a:spAutoFit/>
          </a:bodyPr>
          <a:lstStyle>
            <a:lvl1pPr marL="0" indent="0">
              <a:buNone/>
              <a:defRPr sz="18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Source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gray">
          <a:xfrm>
            <a:off x="3293821" y="2149233"/>
            <a:ext cx="0" cy="3043709"/>
          </a:xfrm>
          <a:prstGeom prst="line">
            <a:avLst/>
          </a:prstGeom>
          <a:ln w="1270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 userDrawn="1"/>
        </p:nvGrpSpPr>
        <p:grpSpPr bwMode="gray">
          <a:xfrm>
            <a:off x="1364856" y="2260600"/>
            <a:ext cx="1643703" cy="1465660"/>
            <a:chOff x="1364855" y="2260600"/>
            <a:chExt cx="2191604" cy="1954213"/>
          </a:xfrm>
          <a:solidFill>
            <a:schemeClr val="tx2"/>
          </a:solidFill>
        </p:grpSpPr>
        <p:sp>
          <p:nvSpPr>
            <p:cNvPr id="18" name="Freeform 6"/>
            <p:cNvSpPr>
              <a:spLocks/>
            </p:cNvSpPr>
            <p:nvPr userDrawn="1"/>
          </p:nvSpPr>
          <p:spPr bwMode="gray">
            <a:xfrm>
              <a:off x="1364855" y="2260600"/>
              <a:ext cx="976312" cy="1954213"/>
            </a:xfrm>
            <a:custGeom>
              <a:avLst/>
              <a:gdLst>
                <a:gd name="T0" fmla="*/ 275 w 297"/>
                <a:gd name="T1" fmla="*/ 594 h 594"/>
                <a:gd name="T2" fmla="*/ 0 w 297"/>
                <a:gd name="T3" fmla="*/ 594 h 594"/>
                <a:gd name="T4" fmla="*/ 0 w 297"/>
                <a:gd name="T5" fmla="*/ 397 h 594"/>
                <a:gd name="T6" fmla="*/ 21 w 297"/>
                <a:gd name="T7" fmla="*/ 209 h 594"/>
                <a:gd name="T8" fmla="*/ 99 w 297"/>
                <a:gd name="T9" fmla="*/ 86 h 594"/>
                <a:gd name="T10" fmla="*/ 243 w 297"/>
                <a:gd name="T11" fmla="*/ 0 h 594"/>
                <a:gd name="T12" fmla="*/ 297 w 297"/>
                <a:gd name="T13" fmla="*/ 113 h 594"/>
                <a:gd name="T14" fmla="*/ 179 w 297"/>
                <a:gd name="T15" fmla="*/ 189 h 594"/>
                <a:gd name="T16" fmla="*/ 142 w 297"/>
                <a:gd name="T17" fmla="*/ 319 h 594"/>
                <a:gd name="T18" fmla="*/ 275 w 297"/>
                <a:gd name="T19" fmla="*/ 319 h 594"/>
                <a:gd name="T20" fmla="*/ 275 w 297"/>
                <a:gd name="T21" fmla="*/ 59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7" h="594">
                  <a:moveTo>
                    <a:pt x="275" y="594"/>
                  </a:moveTo>
                  <a:cubicBezTo>
                    <a:pt x="0" y="594"/>
                    <a:pt x="0" y="594"/>
                    <a:pt x="0" y="594"/>
                  </a:cubicBezTo>
                  <a:cubicBezTo>
                    <a:pt x="0" y="397"/>
                    <a:pt x="0" y="397"/>
                    <a:pt x="0" y="397"/>
                  </a:cubicBezTo>
                  <a:cubicBezTo>
                    <a:pt x="0" y="318"/>
                    <a:pt x="7" y="255"/>
                    <a:pt x="21" y="209"/>
                  </a:cubicBezTo>
                  <a:cubicBezTo>
                    <a:pt x="35" y="163"/>
                    <a:pt x="61" y="122"/>
                    <a:pt x="99" y="86"/>
                  </a:cubicBezTo>
                  <a:cubicBezTo>
                    <a:pt x="136" y="49"/>
                    <a:pt x="185" y="21"/>
                    <a:pt x="243" y="0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42" y="131"/>
                    <a:pt x="203" y="157"/>
                    <a:pt x="179" y="189"/>
                  </a:cubicBezTo>
                  <a:cubicBezTo>
                    <a:pt x="156" y="222"/>
                    <a:pt x="143" y="265"/>
                    <a:pt x="142" y="319"/>
                  </a:cubicBezTo>
                  <a:cubicBezTo>
                    <a:pt x="275" y="319"/>
                    <a:pt x="275" y="319"/>
                    <a:pt x="275" y="319"/>
                  </a:cubicBezTo>
                  <a:lnTo>
                    <a:pt x="275" y="59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gray">
            <a:xfrm>
              <a:off x="2580147" y="2260600"/>
              <a:ext cx="976312" cy="1954213"/>
            </a:xfrm>
            <a:custGeom>
              <a:avLst/>
              <a:gdLst>
                <a:gd name="T0" fmla="*/ 274 w 297"/>
                <a:gd name="T1" fmla="*/ 594 h 594"/>
                <a:gd name="T2" fmla="*/ 0 w 297"/>
                <a:gd name="T3" fmla="*/ 594 h 594"/>
                <a:gd name="T4" fmla="*/ 0 w 297"/>
                <a:gd name="T5" fmla="*/ 397 h 594"/>
                <a:gd name="T6" fmla="*/ 21 w 297"/>
                <a:gd name="T7" fmla="*/ 209 h 594"/>
                <a:gd name="T8" fmla="*/ 99 w 297"/>
                <a:gd name="T9" fmla="*/ 86 h 594"/>
                <a:gd name="T10" fmla="*/ 243 w 297"/>
                <a:gd name="T11" fmla="*/ 0 h 594"/>
                <a:gd name="T12" fmla="*/ 297 w 297"/>
                <a:gd name="T13" fmla="*/ 113 h 594"/>
                <a:gd name="T14" fmla="*/ 179 w 297"/>
                <a:gd name="T15" fmla="*/ 189 h 594"/>
                <a:gd name="T16" fmla="*/ 142 w 297"/>
                <a:gd name="T17" fmla="*/ 319 h 594"/>
                <a:gd name="T18" fmla="*/ 274 w 297"/>
                <a:gd name="T19" fmla="*/ 319 h 594"/>
                <a:gd name="T20" fmla="*/ 274 w 297"/>
                <a:gd name="T21" fmla="*/ 59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7" h="594">
                  <a:moveTo>
                    <a:pt x="274" y="594"/>
                  </a:moveTo>
                  <a:cubicBezTo>
                    <a:pt x="0" y="594"/>
                    <a:pt x="0" y="594"/>
                    <a:pt x="0" y="594"/>
                  </a:cubicBezTo>
                  <a:cubicBezTo>
                    <a:pt x="0" y="397"/>
                    <a:pt x="0" y="397"/>
                    <a:pt x="0" y="397"/>
                  </a:cubicBezTo>
                  <a:cubicBezTo>
                    <a:pt x="0" y="317"/>
                    <a:pt x="7" y="254"/>
                    <a:pt x="21" y="209"/>
                  </a:cubicBezTo>
                  <a:cubicBezTo>
                    <a:pt x="35" y="163"/>
                    <a:pt x="61" y="122"/>
                    <a:pt x="99" y="86"/>
                  </a:cubicBezTo>
                  <a:cubicBezTo>
                    <a:pt x="137" y="49"/>
                    <a:pt x="185" y="21"/>
                    <a:pt x="243" y="0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42" y="131"/>
                    <a:pt x="203" y="157"/>
                    <a:pt x="179" y="189"/>
                  </a:cubicBezTo>
                  <a:cubicBezTo>
                    <a:pt x="155" y="222"/>
                    <a:pt x="143" y="265"/>
                    <a:pt x="142" y="319"/>
                  </a:cubicBezTo>
                  <a:cubicBezTo>
                    <a:pt x="274" y="319"/>
                    <a:pt x="274" y="319"/>
                    <a:pt x="274" y="319"/>
                  </a:cubicBezTo>
                  <a:lnTo>
                    <a:pt x="274" y="59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TextBox 13"/>
          <p:cNvSpPr txBox="1"/>
          <p:nvPr userDrawn="1"/>
        </p:nvSpPr>
        <p:spPr bwMode="ltGray">
          <a:xfrm>
            <a:off x="6475531" y="6384478"/>
            <a:ext cx="2259623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2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chemeClr val="bg2"/>
                </a:solidFill>
              </a:rPr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10193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4927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4047" y="1600200"/>
            <a:ext cx="8418677" cy="463731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271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370059" y="3602433"/>
            <a:ext cx="8430761" cy="159987"/>
            <a:chOff x="370058" y="2701823"/>
            <a:chExt cx="7994570" cy="0"/>
          </a:xfrm>
        </p:grpSpPr>
        <p:cxnSp>
          <p:nvCxnSpPr>
            <p:cNvPr id="6" name="Straight Connector 5"/>
            <p:cNvCxnSpPr/>
            <p:nvPr userDrawn="1"/>
          </p:nvCxnSpPr>
          <p:spPr>
            <a:xfrm flipH="1">
              <a:off x="370058" y="2701823"/>
              <a:ext cx="2351633" cy="0"/>
            </a:xfrm>
            <a:prstGeom prst="line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 flipH="1">
              <a:off x="3191526" y="2701823"/>
              <a:ext cx="2351633" cy="0"/>
            </a:xfrm>
            <a:prstGeom prst="line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 flipH="1">
              <a:off x="6012995" y="2701823"/>
              <a:ext cx="2351633" cy="0"/>
            </a:xfrm>
            <a:prstGeom prst="line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84048" y="3762420"/>
            <a:ext cx="2480109" cy="427631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1</a:t>
            </a:r>
          </a:p>
        </p:txBody>
      </p:sp>
      <p:sp>
        <p:nvSpPr>
          <p:cNvPr id="14" name="Text Placeholder 13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384048" y="4207100"/>
            <a:ext cx="2480109" cy="646331"/>
          </a:xfrm>
        </p:spPr>
        <p:txBody>
          <a:bodyPr>
            <a:sp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 smtClean="0"/>
              <a:t>Click to edit Master</a:t>
            </a:r>
            <a:br>
              <a:rPr lang="en-US" dirty="0" smtClean="0"/>
            </a:br>
            <a:r>
              <a:rPr lang="en-US" dirty="0" smtClean="0"/>
              <a:t>text styles</a:t>
            </a:r>
            <a:endParaRPr lang="en-US" dirty="0"/>
          </a:p>
        </p:txBody>
      </p:sp>
      <p:sp>
        <p:nvSpPr>
          <p:cNvPr id="15" name="Text Placeholder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3345467" y="3762420"/>
            <a:ext cx="2479940" cy="427631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2</a:t>
            </a:r>
          </a:p>
        </p:txBody>
      </p:sp>
      <p:sp>
        <p:nvSpPr>
          <p:cNvPr id="16" name="Text Placeholder 13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3345467" y="4207100"/>
            <a:ext cx="2479940" cy="646331"/>
          </a:xfrm>
        </p:spPr>
        <p:txBody>
          <a:bodyPr>
            <a:spAutoFit/>
          </a:bodyPr>
          <a:lstStyle>
            <a:lvl1pPr marL="0" indent="0">
              <a:buNone/>
              <a:defRPr lang="en-US" sz="18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609468" rtl="0" eaLnBrk="1" latinLnBrk="0" hangingPunct="1">
              <a:spcBef>
                <a:spcPts val="800"/>
              </a:spcBef>
              <a:spcAft>
                <a:spcPts val="800"/>
              </a:spcAft>
              <a:buClr>
                <a:schemeClr val="accent3"/>
              </a:buClr>
              <a:buSzPct val="120000"/>
              <a:buFont typeface="Arial"/>
              <a:buNone/>
            </a:pPr>
            <a:r>
              <a:rPr lang="en-US" dirty="0" smtClean="0"/>
              <a:t>Click to edit Master</a:t>
            </a:r>
            <a:br>
              <a:rPr lang="en-US" dirty="0" smtClean="0"/>
            </a:br>
            <a:r>
              <a:rPr lang="en-US" dirty="0" smtClean="0"/>
              <a:t>text styles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6333546" y="3762420"/>
            <a:ext cx="2470457" cy="427631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3</a:t>
            </a:r>
          </a:p>
        </p:txBody>
      </p:sp>
      <p:sp>
        <p:nvSpPr>
          <p:cNvPr id="18" name="Text Placeholder 13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333546" y="4207100"/>
            <a:ext cx="2470459" cy="646331"/>
          </a:xfrm>
        </p:spPr>
        <p:txBody>
          <a:bodyPr>
            <a:spAutoFit/>
          </a:bodyPr>
          <a:lstStyle>
            <a:lvl1pPr marL="0" indent="0">
              <a:buNone/>
              <a:defRPr lang="en-US" sz="18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609468" rtl="0" eaLnBrk="1" latinLnBrk="0" hangingPunct="1">
              <a:spcBef>
                <a:spcPts val="800"/>
              </a:spcBef>
              <a:spcAft>
                <a:spcPts val="800"/>
              </a:spcAft>
              <a:buClr>
                <a:schemeClr val="accent3"/>
              </a:buClr>
              <a:buSzPct val="120000"/>
              <a:buFont typeface="Arial"/>
              <a:buNone/>
            </a:pPr>
            <a:r>
              <a:rPr lang="en-US" dirty="0" smtClean="0"/>
              <a:t>Click to edit Master</a:t>
            </a:r>
            <a:br>
              <a:rPr lang="en-US" dirty="0" smtClean="0"/>
            </a:br>
            <a:r>
              <a:rPr lang="en-US" dirty="0" smtClean="0"/>
              <a:t>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25099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81020" y="2414246"/>
            <a:ext cx="3994819" cy="461665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69888" y="1250359"/>
            <a:ext cx="8430931" cy="400110"/>
          </a:xfrm>
        </p:spPr>
        <p:txBody>
          <a:bodyPr>
            <a:sp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Click to add subhead text</a:t>
            </a:r>
            <a:endParaRPr lang="en-US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4806000" y="2414246"/>
            <a:ext cx="3994819" cy="427631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1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4806000" y="2858925"/>
            <a:ext cx="3994818" cy="1184940"/>
          </a:xfrm>
        </p:spPr>
        <p:txBody>
          <a:bodyPr>
            <a:sp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 marL="255977" indent="-255977">
              <a:spcBef>
                <a:spcPts val="1200"/>
              </a:spcBef>
              <a:buClr>
                <a:schemeClr val="accent4"/>
              </a:buClr>
              <a:buSzPct val="120000"/>
              <a:buFont typeface="Arial"/>
              <a:buChar char="•"/>
              <a:defRPr sz="2000" baseline="0"/>
            </a:lvl2pPr>
            <a:lvl3pPr marL="509588" indent="-222250">
              <a:spcBef>
                <a:spcPts val="600"/>
              </a:spcBef>
              <a:buClr>
                <a:schemeClr val="accent4"/>
              </a:buClr>
              <a:buFont typeface="Arial" panose="020B0604020202020204" pitchFamily="34" charset="0"/>
              <a:buChar char="–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Bullet point</a:t>
            </a:r>
          </a:p>
          <a:p>
            <a:pPr lvl="2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386809" y="2858925"/>
            <a:ext cx="3994818" cy="1184940"/>
          </a:xfrm>
        </p:spPr>
        <p:txBody>
          <a:bodyPr>
            <a:sp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 marL="255977" indent="-255977">
              <a:spcBef>
                <a:spcPts val="1200"/>
              </a:spcBef>
              <a:buClr>
                <a:schemeClr val="accent4"/>
              </a:buClr>
              <a:buSzPct val="120000"/>
              <a:buFont typeface="Arial"/>
              <a:buChar char="•"/>
              <a:defRPr sz="2000" baseline="0"/>
            </a:lvl2pPr>
            <a:lvl3pPr marL="509588" indent="-222250">
              <a:spcBef>
                <a:spcPts val="600"/>
              </a:spcBef>
              <a:buClr>
                <a:schemeClr val="accent4"/>
              </a:buClr>
              <a:buFont typeface="Arial" panose="020B0604020202020204" pitchFamily="34" charset="0"/>
              <a:buChar char="–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Bullet point</a:t>
            </a:r>
          </a:p>
          <a:p>
            <a:pPr lvl="2"/>
            <a:r>
              <a:rPr lang="en-US" dirty="0" smtClean="0"/>
              <a:t>Second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11336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ap Up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0" y="0"/>
            <a:ext cx="9143398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0" y="0"/>
            <a:ext cx="9143398" cy="6858000"/>
          </a:xfrm>
          <a:prstGeom prst="rect">
            <a:avLst/>
          </a:prstGeom>
          <a:gradFill flip="none" rotWithShape="1">
            <a:gsLst>
              <a:gs pos="14000">
                <a:schemeClr val="accent2"/>
              </a:gs>
              <a:gs pos="100000">
                <a:schemeClr val="tx2"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2976946" y="1600200"/>
            <a:ext cx="5774871" cy="754053"/>
          </a:xfrm>
        </p:spPr>
        <p:txBody>
          <a:bodyPr wrap="square" lIns="45720" tIns="45720" rIns="45720" anchor="t" anchorCtr="0">
            <a:spAutoFit/>
          </a:bodyPr>
          <a:lstStyle>
            <a:lvl1pPr marL="0" indent="0">
              <a:spcBef>
                <a:spcPts val="3000"/>
              </a:spcBef>
              <a:buNone/>
              <a:defRPr sz="20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Summary Title</a:t>
            </a:r>
          </a:p>
          <a:p>
            <a:pPr lvl="1"/>
            <a:r>
              <a:rPr lang="en-US" dirty="0" smtClean="0"/>
              <a:t>Summary text</a:t>
            </a:r>
            <a:endParaRPr lang="en-US" dirty="0"/>
          </a:p>
        </p:txBody>
      </p:sp>
      <p:grpSp>
        <p:nvGrpSpPr>
          <p:cNvPr id="41" name="Group 40"/>
          <p:cNvGrpSpPr/>
          <p:nvPr userDrawn="1"/>
        </p:nvGrpSpPr>
        <p:grpSpPr bwMode="gray">
          <a:xfrm>
            <a:off x="0" y="3"/>
            <a:ext cx="2572632" cy="6858000"/>
            <a:chOff x="927100" y="-39688"/>
            <a:chExt cx="3754438" cy="7559676"/>
          </a:xfrm>
        </p:grpSpPr>
        <p:sp>
          <p:nvSpPr>
            <p:cNvPr id="42" name="Freeform 3"/>
            <p:cNvSpPr>
              <a:spLocks noChangeArrowheads="1"/>
            </p:cNvSpPr>
            <p:nvPr/>
          </p:nvSpPr>
          <p:spPr bwMode="gray">
            <a:xfrm>
              <a:off x="927100" y="1406525"/>
              <a:ext cx="3621088" cy="2092325"/>
            </a:xfrm>
            <a:custGeom>
              <a:avLst/>
              <a:gdLst>
                <a:gd name="T0" fmla="*/ 0 w 10060"/>
                <a:gd name="T1" fmla="*/ 0 h 5814"/>
                <a:gd name="T2" fmla="*/ 0 w 10060"/>
                <a:gd name="T3" fmla="*/ 5813 h 5814"/>
                <a:gd name="T4" fmla="*/ 10059 w 10060"/>
                <a:gd name="T5" fmla="*/ 5813 h 5814"/>
                <a:gd name="T6" fmla="*/ 0 w 10060"/>
                <a:gd name="T7" fmla="*/ 0 h 5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60" h="5814">
                  <a:moveTo>
                    <a:pt x="0" y="0"/>
                  </a:moveTo>
                  <a:lnTo>
                    <a:pt x="0" y="5813"/>
                  </a:lnTo>
                  <a:lnTo>
                    <a:pt x="10059" y="5813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43" name="Group 42"/>
            <p:cNvGrpSpPr/>
            <p:nvPr/>
          </p:nvGrpSpPr>
          <p:grpSpPr bwMode="gray">
            <a:xfrm>
              <a:off x="927100" y="-39688"/>
              <a:ext cx="3754438" cy="7559676"/>
              <a:chOff x="927100" y="-39688"/>
              <a:chExt cx="3754438" cy="7559676"/>
            </a:xfrm>
          </p:grpSpPr>
          <p:sp>
            <p:nvSpPr>
              <p:cNvPr id="44" name="Freeform 1"/>
              <p:cNvSpPr>
                <a:spLocks noChangeArrowheads="1"/>
              </p:cNvSpPr>
              <p:nvPr/>
            </p:nvSpPr>
            <p:spPr bwMode="gray">
              <a:xfrm>
                <a:off x="927100" y="4195763"/>
                <a:ext cx="3754438" cy="3324225"/>
              </a:xfrm>
              <a:custGeom>
                <a:avLst/>
                <a:gdLst>
                  <a:gd name="T0" fmla="*/ 0 w 10430"/>
                  <a:gd name="T1" fmla="*/ 6013 h 9233"/>
                  <a:gd name="T2" fmla="*/ 0 w 10430"/>
                  <a:gd name="T3" fmla="*/ 9232 h 9233"/>
                  <a:gd name="T4" fmla="*/ 5072 w 10430"/>
                  <a:gd name="T5" fmla="*/ 9232 h 9233"/>
                  <a:gd name="T6" fmla="*/ 8776 w 10430"/>
                  <a:gd name="T7" fmla="*/ 2821 h 9233"/>
                  <a:gd name="T8" fmla="*/ 8947 w 10430"/>
                  <a:gd name="T9" fmla="*/ 2537 h 9233"/>
                  <a:gd name="T10" fmla="*/ 10429 w 10430"/>
                  <a:gd name="T11" fmla="*/ 0 h 9233"/>
                  <a:gd name="T12" fmla="*/ 0 w 10430"/>
                  <a:gd name="T13" fmla="*/ 6013 h 9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30" h="9233">
                    <a:moveTo>
                      <a:pt x="0" y="6013"/>
                    </a:moveTo>
                    <a:lnTo>
                      <a:pt x="0" y="9232"/>
                    </a:lnTo>
                    <a:lnTo>
                      <a:pt x="5072" y="9232"/>
                    </a:lnTo>
                    <a:lnTo>
                      <a:pt x="8776" y="2821"/>
                    </a:lnTo>
                    <a:lnTo>
                      <a:pt x="8947" y="2537"/>
                    </a:lnTo>
                    <a:lnTo>
                      <a:pt x="10429" y="0"/>
                    </a:lnTo>
                    <a:lnTo>
                      <a:pt x="0" y="6013"/>
                    </a:lnTo>
                  </a:path>
                </a:pathLst>
              </a:custGeom>
              <a:solidFill>
                <a:srgbClr val="004E7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5" name="Freeform 2"/>
              <p:cNvSpPr>
                <a:spLocks noChangeArrowheads="1"/>
              </p:cNvSpPr>
              <p:nvPr/>
            </p:nvSpPr>
            <p:spPr bwMode="gray">
              <a:xfrm>
                <a:off x="927100" y="3981450"/>
                <a:ext cx="3632200" cy="2103438"/>
              </a:xfrm>
              <a:custGeom>
                <a:avLst/>
                <a:gdLst>
                  <a:gd name="T0" fmla="*/ 0 w 10088"/>
                  <a:gd name="T1" fmla="*/ 0 h 5842"/>
                  <a:gd name="T2" fmla="*/ 0 w 10088"/>
                  <a:gd name="T3" fmla="*/ 5841 h 5842"/>
                  <a:gd name="T4" fmla="*/ 10087 w 10088"/>
                  <a:gd name="T5" fmla="*/ 0 h 5842"/>
                  <a:gd name="T6" fmla="*/ 0 w 10088"/>
                  <a:gd name="T7" fmla="*/ 0 h 58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088" h="5842">
                    <a:moveTo>
                      <a:pt x="0" y="0"/>
                    </a:moveTo>
                    <a:lnTo>
                      <a:pt x="0" y="5841"/>
                    </a:lnTo>
                    <a:lnTo>
                      <a:pt x="10087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27BDB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6" name="Freeform 4"/>
              <p:cNvSpPr>
                <a:spLocks noChangeArrowheads="1"/>
              </p:cNvSpPr>
              <p:nvPr/>
            </p:nvSpPr>
            <p:spPr bwMode="gray">
              <a:xfrm>
                <a:off x="927100" y="-39688"/>
                <a:ext cx="3754438" cy="3333751"/>
              </a:xfrm>
              <a:custGeom>
                <a:avLst/>
                <a:gdLst>
                  <a:gd name="T0" fmla="*/ 0 w 10430"/>
                  <a:gd name="T1" fmla="*/ 3219 h 9261"/>
                  <a:gd name="T2" fmla="*/ 10429 w 10430"/>
                  <a:gd name="T3" fmla="*/ 9260 h 9261"/>
                  <a:gd name="T4" fmla="*/ 5072 w 10430"/>
                  <a:gd name="T5" fmla="*/ 0 h 9261"/>
                  <a:gd name="T6" fmla="*/ 0 w 10430"/>
                  <a:gd name="T7" fmla="*/ 0 h 9261"/>
                  <a:gd name="T8" fmla="*/ 0 w 10430"/>
                  <a:gd name="T9" fmla="*/ 3219 h 9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30" h="9261">
                    <a:moveTo>
                      <a:pt x="0" y="3219"/>
                    </a:moveTo>
                    <a:lnTo>
                      <a:pt x="10429" y="9260"/>
                    </a:lnTo>
                    <a:lnTo>
                      <a:pt x="5072" y="0"/>
                    </a:lnTo>
                    <a:lnTo>
                      <a:pt x="0" y="0"/>
                    </a:lnTo>
                    <a:lnTo>
                      <a:pt x="0" y="3219"/>
                    </a:lnTo>
                  </a:path>
                </a:pathLst>
              </a:custGeom>
              <a:solidFill>
                <a:srgbClr val="00857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3" name="Text Placeholder 2"/>
          <p:cNvSpPr>
            <a:spLocks noGrp="1"/>
          </p:cNvSpPr>
          <p:nvPr userDrawn="1">
            <p:ph type="body" sz="quarter" idx="18" hasCustomPrompt="1"/>
          </p:nvPr>
        </p:nvSpPr>
        <p:spPr bwMode="gray">
          <a:xfrm>
            <a:off x="2975934" y="173736"/>
            <a:ext cx="5775953" cy="1169551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</a:t>
            </a:r>
            <a:br>
              <a:rPr lang="en-US" dirty="0" smtClean="0"/>
            </a:br>
            <a:r>
              <a:rPr lang="en-US" dirty="0" smtClean="0"/>
              <a:t>text styles</a:t>
            </a:r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 bwMode="grayWhite">
          <a:xfrm>
            <a:off x="6475531" y="6384478"/>
            <a:ext cx="2259623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2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chemeClr val="bg2"/>
                </a:solidFill>
              </a:rPr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24444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 bwMode="gray">
          <a:xfrm>
            <a:off x="411480" y="6355080"/>
            <a:ext cx="8321040" cy="0"/>
          </a:xfrm>
          <a:prstGeom prst="line">
            <a:avLst/>
          </a:prstGeom>
          <a:ln w="69850">
            <a:gradFill flip="none" rotWithShape="1">
              <a:gsLst>
                <a:gs pos="14000">
                  <a:schemeClr val="accent2"/>
                </a:gs>
                <a:gs pos="100000">
                  <a:schemeClr val="tx2">
                    <a:alpha val="80000"/>
                  </a:schemeClr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71963" y="171025"/>
            <a:ext cx="8430762" cy="1007179"/>
          </a:xfrm>
          <a:prstGeom prst="rect">
            <a:avLst/>
          </a:prstGeom>
        </p:spPr>
        <p:txBody>
          <a:bodyPr vert="horz" lIns="45720" tIns="45720" rIns="4572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87203" y="1600202"/>
            <a:ext cx="8430762" cy="1646591"/>
          </a:xfrm>
          <a:prstGeom prst="rect">
            <a:avLst/>
          </a:prstGeom>
        </p:spPr>
        <p:txBody>
          <a:bodyPr vert="horz" lIns="45720" tIns="45720" rIns="45720" bIns="4572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 bwMode="gray">
          <a:xfrm>
            <a:off x="396211" y="6384478"/>
            <a:ext cx="2259623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r>
              <a:rPr lang="en-US" sz="1000" dirty="0" smtClean="0">
                <a:solidFill>
                  <a:srgbClr val="898989"/>
                </a:solidFill>
              </a:rPr>
              <a:t>DD</a:t>
            </a:r>
            <a:r>
              <a:rPr lang="en-US" sz="1000" baseline="0" dirty="0" smtClean="0">
                <a:solidFill>
                  <a:srgbClr val="898989"/>
                </a:solidFill>
              </a:rPr>
              <a:t> MM YYYY</a:t>
            </a:r>
            <a:endParaRPr lang="en-US" sz="1000" dirty="0">
              <a:solidFill>
                <a:srgbClr val="898989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442190" y="6384478"/>
            <a:ext cx="2259623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898989"/>
                </a:solidFill>
              </a:rPr>
              <a:t> </a:t>
            </a:r>
            <a:r>
              <a:rPr lang="en-US" sz="1000" dirty="0" err="1" smtClean="0">
                <a:solidFill>
                  <a:srgbClr val="898989"/>
                </a:solidFill>
              </a:rPr>
              <a:t>AllSeen</a:t>
            </a:r>
            <a:r>
              <a:rPr lang="en-US" sz="1000" dirty="0" smtClean="0">
                <a:solidFill>
                  <a:srgbClr val="898989"/>
                </a:solidFill>
              </a:rPr>
              <a:t> Alliance</a:t>
            </a:r>
            <a:endParaRPr lang="en-US" sz="1000" dirty="0">
              <a:solidFill>
                <a:srgbClr val="898989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 bwMode="gray">
          <a:xfrm>
            <a:off x="6475531" y="6384478"/>
            <a:ext cx="2259623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898989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rgbClr val="898989"/>
                </a:solidFill>
              </a:rPr>
              <a:t>‹#›</a:t>
            </a:fld>
            <a:endParaRPr lang="en-US" sz="10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77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2" r:id="rId4"/>
    <p:sldLayoutId id="2147483660" r:id="rId5"/>
    <p:sldLayoutId id="2147483666" r:id="rId6"/>
    <p:sldLayoutId id="2147483654" r:id="rId7"/>
    <p:sldLayoutId id="2147483663" r:id="rId8"/>
    <p:sldLayoutId id="2147483667" r:id="rId9"/>
    <p:sldLayoutId id="2147483665" r:id="rId10"/>
    <p:sldLayoutId id="2147483668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09468" rtl="0" eaLnBrk="1" latinLnBrk="0" hangingPunct="1">
        <a:lnSpc>
          <a:spcPct val="95000"/>
        </a:lnSpc>
        <a:spcBef>
          <a:spcPct val="0"/>
        </a:spcBef>
        <a:buNone/>
        <a:defRPr sz="3600" b="1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219408" indent="-219408" algn="l" defTabSz="609468" rtl="0" eaLnBrk="1" latinLnBrk="0" hangingPunct="1">
        <a:spcBef>
          <a:spcPts val="1200"/>
        </a:spcBef>
        <a:spcAft>
          <a:spcPts val="0"/>
        </a:spcAft>
        <a:buClr>
          <a:schemeClr val="accent3"/>
        </a:buClr>
        <a:buSzPct val="120000"/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457200" indent="-223838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690563" indent="-180975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966788" indent="-222250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–"/>
        <a:defRPr sz="1400" kern="1200">
          <a:solidFill>
            <a:schemeClr val="tx1"/>
          </a:solidFill>
          <a:latin typeface="Arial"/>
          <a:ea typeface="+mn-ea"/>
          <a:cs typeface="Arial"/>
        </a:defRPr>
      </a:lvl4pPr>
      <a:lvl5pPr marL="1147763" indent="-180975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»"/>
        <a:defRPr sz="1200" kern="1200">
          <a:solidFill>
            <a:schemeClr val="tx1"/>
          </a:solidFill>
          <a:latin typeface="Arial"/>
          <a:ea typeface="+mn-ea"/>
          <a:cs typeface="Arial"/>
        </a:defRPr>
      </a:lvl5pPr>
      <a:lvl6pPr marL="3352073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541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009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477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8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6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04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72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40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08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75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44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hyperlink" Target="https://www.youtube.com/channel/UC4fXMwN7SgARm3afqyIx1ow" TargetMode="External"/><Relationship Id="rId3" Type="http://schemas.openxmlformats.org/officeDocument/2006/relationships/image" Target="../media/image2.jpg"/><Relationship Id="rId7" Type="http://schemas.openxmlformats.org/officeDocument/2006/relationships/hyperlink" Target="https://www.linkedin.com/company/allseen-alliance?trk=biz-companies-cym" TargetMode="External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hyperlink" Target="http://twitter.com/allseenalliance" TargetMode="External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hyperlink" Target="https://www.facebook.com/allseenalliance?ref=hl" TargetMode="External"/><Relationship Id="rId9" Type="http://schemas.openxmlformats.org/officeDocument/2006/relationships/hyperlink" Target="https://allseenalliance.org/feeds/news.xml" TargetMode="External"/><Relationship Id="rId1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hyperlink" Target="http://bit.ly/1n5b3Ut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hyperlink" Target="http://bit.ly/1n5b3Ut" TargetMode="Externa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hyperlink" Target="http://bit.ly/1n5b3Ut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SPEAKER NAME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Title or Date,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9736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0058" y="171025"/>
            <a:ext cx="8430762" cy="1007179"/>
          </a:xfrm>
        </p:spPr>
        <p:txBody>
          <a:bodyPr/>
          <a:lstStyle/>
          <a:p>
            <a:r>
              <a:rPr lang="en-US" dirty="0" smtClean="0"/>
              <a:t>Pie Chart</a:t>
            </a:r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770779769"/>
              </p:ext>
            </p:extLst>
          </p:nvPr>
        </p:nvGraphicFramePr>
        <p:xfrm>
          <a:off x="1064187" y="1274756"/>
          <a:ext cx="7354255" cy="5081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5936" y="6032858"/>
            <a:ext cx="3327764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r>
              <a:rPr lang="en-US" sz="1000" dirty="0" smtClean="0">
                <a:solidFill>
                  <a:schemeClr val="accent5"/>
                </a:solidFill>
              </a:rPr>
              <a:t>Source: This </a:t>
            </a:r>
            <a:r>
              <a:rPr lang="en-US" sz="1000" dirty="0">
                <a:solidFill>
                  <a:schemeClr val="accent5"/>
                </a:solidFill>
              </a:rPr>
              <a:t>is where source information goes</a:t>
            </a:r>
          </a:p>
        </p:txBody>
      </p:sp>
    </p:spTree>
    <p:extLst>
      <p:ext uri="{BB962C8B-B14F-4D97-AF65-F5344CB8AC3E}">
        <p14:creationId xmlns:p14="http://schemas.microsoft.com/office/powerpoint/2010/main" val="36956272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Chart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737076"/>
              </p:ext>
            </p:extLst>
          </p:nvPr>
        </p:nvGraphicFramePr>
        <p:xfrm>
          <a:off x="455616" y="1865376"/>
          <a:ext cx="8228010" cy="3629245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645602"/>
                <a:gridCol w="1645602"/>
                <a:gridCol w="1645602"/>
                <a:gridCol w="1645602"/>
                <a:gridCol w="1645602"/>
              </a:tblGrid>
              <a:tr h="457200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endParaRPr lang="en-US" sz="1600" b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 marL="137160" marR="137160" marT="91440" marB="91440" anchor="ctr">
                    <a:lnB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Column title</a:t>
                      </a:r>
                      <a:endParaRPr lang="en-US" sz="1600" b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 marL="137160" marR="137160" marT="91440" marB="91440" anchor="b">
                    <a:lnB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Column title</a:t>
                      </a:r>
                      <a:endParaRPr lang="en-US" sz="1600" b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 marL="137160" marR="137160" marT="91440" marB="91440" anchor="b">
                    <a:lnB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Column title</a:t>
                      </a:r>
                      <a:endParaRPr lang="en-US" sz="1600" b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 marL="137160" marR="137160" marT="91440" marB="91440" anchor="b">
                    <a:lnB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Column title</a:t>
                      </a:r>
                      <a:endParaRPr lang="en-US" sz="1600" b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 marL="137160" marR="137160" marT="91440" marB="91440" anchor="b">
                    <a:lnB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44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Row title</a:t>
                      </a:r>
                      <a:endParaRPr lang="en-US" sz="1600" b="1" kern="1200" dirty="0" smtClean="0">
                        <a:solidFill>
                          <a:schemeClr val="accent2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37160" marR="137160" marT="91440" marB="91440" anchor="ctr">
                    <a:lnT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lnT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lnT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lnT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lnT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344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Row title</a:t>
                      </a:r>
                      <a:endParaRPr lang="en-US" sz="1600" b="1" kern="1200" dirty="0" smtClean="0">
                        <a:solidFill>
                          <a:schemeClr val="accent2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37160" marR="137160" marT="91440" marB="9144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highlight</a:t>
                      </a:r>
                      <a:endParaRPr lang="en-US" sz="1600" b="0" dirty="0" smtClean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137160" marR="137160" marT="91440" marB="9144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highlight</a:t>
                      </a:r>
                      <a:endParaRPr lang="en-US" sz="1600" b="0" dirty="0" smtClean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137160" marR="137160" marT="91440" marB="9144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highlight</a:t>
                      </a:r>
                      <a:endParaRPr lang="en-US" sz="1600" b="0" dirty="0" smtClean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137160" marR="137160" marT="91440" marB="9144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highlight</a:t>
                      </a:r>
                      <a:endParaRPr lang="en-US" sz="1600" b="0" dirty="0" smtClean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137160" marR="137160" marT="91440" marB="91440" anchor="ctr">
                    <a:solidFill>
                      <a:schemeClr val="tx2"/>
                    </a:solidFill>
                  </a:tcPr>
                </a:tc>
              </a:tr>
              <a:tr h="6344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Row title</a:t>
                      </a:r>
                      <a:endParaRPr lang="en-US" sz="1600" b="1" kern="1200" dirty="0" smtClean="0">
                        <a:solidFill>
                          <a:schemeClr val="accent2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37160" marR="137160" marT="91440" marB="9144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344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Row title</a:t>
                      </a:r>
                      <a:endParaRPr lang="en-US" sz="1600" b="1" kern="1200" dirty="0" smtClean="0">
                        <a:solidFill>
                          <a:schemeClr val="accent2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37160" marR="137160" marT="91440" marB="9144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344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Row title</a:t>
                      </a:r>
                      <a:endParaRPr lang="en-US" sz="1600" b="1" kern="1200" dirty="0" smtClean="0">
                        <a:solidFill>
                          <a:schemeClr val="accent2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37160" marR="137160" marT="91440" marB="91440" anchor="ctr">
                    <a:lnB w="12700" cap="flat" cmpd="sng" algn="ctr">
                      <a:solidFill>
                        <a:srgbClr val="D6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lnB w="12700" cap="flat" cmpd="sng" algn="ctr">
                      <a:solidFill>
                        <a:srgbClr val="D6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lnB w="12700" cap="flat" cmpd="sng" algn="ctr">
                      <a:solidFill>
                        <a:srgbClr val="D6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lnB w="12700" cap="flat" cmpd="sng" algn="ctr">
                      <a:solidFill>
                        <a:srgbClr val="D6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lnB w="12700" cap="flat" cmpd="sng" algn="ctr">
                      <a:solidFill>
                        <a:srgbClr val="D6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5936" y="6032858"/>
            <a:ext cx="3327764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r>
              <a:rPr lang="en-US" sz="1000" dirty="0" smtClean="0">
                <a:solidFill>
                  <a:schemeClr val="accent5"/>
                </a:solidFill>
              </a:rPr>
              <a:t>Source: This </a:t>
            </a:r>
            <a:r>
              <a:rPr lang="en-US" sz="1000" dirty="0">
                <a:solidFill>
                  <a:schemeClr val="accent5"/>
                </a:solidFill>
              </a:rPr>
              <a:t>is where source information goes</a:t>
            </a:r>
          </a:p>
        </p:txBody>
      </p:sp>
    </p:spTree>
    <p:extLst>
      <p:ext uri="{BB962C8B-B14F-4D97-AF65-F5344CB8AC3E}">
        <p14:creationId xmlns:p14="http://schemas.microsoft.com/office/powerpoint/2010/main" val="3946839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Summary 1 (First level)</a:t>
            </a:r>
          </a:p>
          <a:p>
            <a:pPr lvl="1"/>
            <a:r>
              <a:rPr lang="en-US" dirty="0" smtClean="0"/>
              <a:t>This is where your summary text goes (second level)</a:t>
            </a:r>
          </a:p>
          <a:p>
            <a:r>
              <a:rPr lang="en-US" dirty="0" smtClean="0"/>
              <a:t>Summary 2 (First level)</a:t>
            </a:r>
          </a:p>
          <a:p>
            <a:pPr lvl="1"/>
            <a:r>
              <a:rPr lang="en-US" dirty="0" smtClean="0"/>
              <a:t>This is where your summary text goes (second level)</a:t>
            </a:r>
          </a:p>
          <a:p>
            <a:r>
              <a:rPr lang="en-US" dirty="0" smtClean="0"/>
              <a:t>Summary 3 (First level)</a:t>
            </a:r>
          </a:p>
          <a:p>
            <a:pPr lvl="1"/>
            <a:r>
              <a:rPr lang="en-US" dirty="0" smtClean="0"/>
              <a:t>This is where your summary text goes (second level)</a:t>
            </a:r>
          </a:p>
          <a:p>
            <a:r>
              <a:rPr lang="en-US" dirty="0" smtClean="0"/>
              <a:t>Summary 4 (First level)</a:t>
            </a:r>
          </a:p>
          <a:p>
            <a:pPr lvl="1"/>
            <a:r>
              <a:rPr lang="en-US" dirty="0" smtClean="0"/>
              <a:t>This is where your summary text goes (second level)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Wrap Up 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018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828004" y="3940347"/>
            <a:ext cx="4931662" cy="10156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For more information on </a:t>
            </a:r>
            <a:r>
              <a:rPr lang="en-US" dirty="0" err="1" smtClean="0"/>
              <a:t>AllSeen</a:t>
            </a:r>
            <a:r>
              <a:rPr lang="en-US" dirty="0" smtClean="0"/>
              <a:t> Alliance, visit us at: </a:t>
            </a:r>
            <a:r>
              <a:rPr lang="en-US" dirty="0" smtClean="0">
                <a:solidFill>
                  <a:schemeClr val="accent1"/>
                </a:solidFill>
              </a:rPr>
              <a:t>allseenalliance.org</a:t>
            </a:r>
            <a:r>
              <a:rPr lang="en-US" dirty="0" smtClean="0"/>
              <a:t> &amp;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allseenalliance.org/news/blogs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999" y="2947560"/>
            <a:ext cx="271533" cy="2715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830" y="2949292"/>
            <a:ext cx="271533" cy="271533"/>
          </a:xfrm>
          <a:prstGeom prst="rect">
            <a:avLst/>
          </a:prstGeom>
        </p:spPr>
      </p:pic>
      <p:pic>
        <p:nvPicPr>
          <p:cNvPr id="6" name="Picture 5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872" y="2949292"/>
            <a:ext cx="271533" cy="271533"/>
          </a:xfrm>
          <a:prstGeom prst="rect">
            <a:avLst/>
          </a:prstGeom>
        </p:spPr>
      </p:pic>
      <p:pic>
        <p:nvPicPr>
          <p:cNvPr id="7" name="Picture 6">
            <a:hlinkClick r:id="rId9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914" y="2949292"/>
            <a:ext cx="271533" cy="271533"/>
          </a:xfrm>
          <a:prstGeom prst="rect">
            <a:avLst/>
          </a:prstGeom>
        </p:spPr>
      </p:pic>
      <p:pic>
        <p:nvPicPr>
          <p:cNvPr id="8" name="Picture 7">
            <a:hlinkClick r:id="rId11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957" y="2949292"/>
            <a:ext cx="271533" cy="271533"/>
          </a:xfrm>
          <a:prstGeom prst="rect">
            <a:avLst/>
          </a:prstGeom>
        </p:spPr>
      </p:pic>
      <p:pic>
        <p:nvPicPr>
          <p:cNvPr id="9" name="Picture 8">
            <a:hlinkClick r:id="rId13"/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787" y="2947560"/>
            <a:ext cx="271533" cy="27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8868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9394" y="368800"/>
            <a:ext cx="5901425" cy="1007179"/>
          </a:xfrm>
        </p:spPr>
        <p:txBody>
          <a:bodyPr/>
          <a:lstStyle/>
          <a:p>
            <a:r>
              <a:rPr lang="en-US" dirty="0" err="1"/>
              <a:t>AllSeen</a:t>
            </a:r>
            <a:r>
              <a:rPr lang="en-US" dirty="0"/>
              <a:t> Icon Library </a:t>
            </a:r>
            <a:br>
              <a:rPr lang="en-US" dirty="0"/>
            </a:br>
            <a:r>
              <a:rPr lang="en-US" sz="1800" dirty="0"/>
              <a:t>as of July 18, 2014</a:t>
            </a:r>
            <a:br>
              <a:rPr lang="en-US" sz="1800" dirty="0"/>
            </a:br>
            <a:endParaRPr lang="en-US" sz="1800" dirty="0"/>
          </a:p>
        </p:txBody>
      </p:sp>
      <p:grpSp>
        <p:nvGrpSpPr>
          <p:cNvPr id="4" name="Group 3"/>
          <p:cNvGrpSpPr/>
          <p:nvPr/>
        </p:nvGrpSpPr>
        <p:grpSpPr>
          <a:xfrm>
            <a:off x="2981169" y="2542820"/>
            <a:ext cx="5840832" cy="2074437"/>
            <a:chOff x="2981168" y="1059068"/>
            <a:chExt cx="5840832" cy="207443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4459" y="1059068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Picture 8" descr="Allseen-Global-K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1704" y="2270921"/>
              <a:ext cx="819912" cy="810768"/>
            </a:xfrm>
            <a:prstGeom prst="rect">
              <a:avLst/>
            </a:prstGeom>
          </p:spPr>
        </p:pic>
        <p:pic>
          <p:nvPicPr>
            <p:cNvPr id="10" name="Picture 9" descr="Allseen-IOE-K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6792" y="2219105"/>
              <a:ext cx="914400" cy="914400"/>
            </a:xfrm>
            <a:prstGeom prst="rect">
              <a:avLst/>
            </a:prstGeom>
          </p:spPr>
        </p:pic>
        <p:pic>
          <p:nvPicPr>
            <p:cNvPr id="11" name="Picture 10" descr="Allseen-Lighting-K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1727" y="1134783"/>
              <a:ext cx="524256" cy="771144"/>
            </a:xfrm>
            <a:prstGeom prst="rect">
              <a:avLst/>
            </a:prstGeom>
          </p:spPr>
        </p:pic>
        <p:pic>
          <p:nvPicPr>
            <p:cNvPr id="12" name="Picture 11" descr="Allseen-Music-K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9344" y="2351693"/>
              <a:ext cx="646176" cy="649224"/>
            </a:xfrm>
            <a:prstGeom prst="rect">
              <a:avLst/>
            </a:prstGeom>
          </p:spPr>
        </p:pic>
        <p:pic>
          <p:nvPicPr>
            <p:cNvPr id="13" name="Picture 12" descr="Allseen-People-K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1607" y="1071260"/>
              <a:ext cx="734568" cy="786384"/>
            </a:xfrm>
            <a:prstGeom prst="rect">
              <a:avLst/>
            </a:prstGeom>
          </p:spPr>
        </p:pic>
        <p:pic>
          <p:nvPicPr>
            <p:cNvPr id="19" name="Picture 18" descr="Allseen-WiredConnectivity-K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8084" y="2219105"/>
              <a:ext cx="600456" cy="9144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1168" y="2261809"/>
              <a:ext cx="828993" cy="8289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Picture 20" descr="Allseen-Cloud-K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8560" y="2385221"/>
              <a:ext cx="853440" cy="582168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172664" y="4983563"/>
            <a:ext cx="8646288" cy="914400"/>
            <a:chOff x="172664" y="3499811"/>
            <a:chExt cx="8646288" cy="914400"/>
          </a:xfrm>
        </p:grpSpPr>
        <p:pic>
          <p:nvPicPr>
            <p:cNvPr id="5" name="Picture 4" descr="Allseen-Appliances-K.png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664" y="3656783"/>
              <a:ext cx="880872" cy="600456"/>
            </a:xfrm>
            <a:prstGeom prst="rect">
              <a:avLst/>
            </a:prstGeom>
          </p:spPr>
        </p:pic>
        <p:pic>
          <p:nvPicPr>
            <p:cNvPr id="7" name="Picture 6" descr="Allseen-DigitalClock-K.png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1608" y="3623255"/>
              <a:ext cx="847344" cy="667512"/>
            </a:xfrm>
            <a:prstGeom prst="rect">
              <a:avLst/>
            </a:prstGeom>
          </p:spPr>
        </p:pic>
        <p:pic>
          <p:nvPicPr>
            <p:cNvPr id="8" name="Picture 7" descr="Allseen-DisplayTelevision-K.png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4224" y="3624779"/>
              <a:ext cx="859536" cy="664464"/>
            </a:xfrm>
            <a:prstGeom prst="rect">
              <a:avLst/>
            </a:prstGeom>
          </p:spPr>
        </p:pic>
        <p:pic>
          <p:nvPicPr>
            <p:cNvPr id="15" name="Picture 14" descr="Allseen-SmartPhone-K.png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8719" y="3499811"/>
              <a:ext cx="502920" cy="914400"/>
            </a:xfrm>
            <a:prstGeom prst="rect">
              <a:avLst/>
            </a:prstGeom>
          </p:spPr>
        </p:pic>
        <p:pic>
          <p:nvPicPr>
            <p:cNvPr id="16" name="Picture 15" descr="Allseen-Tablet-K.png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0727" y="3544007"/>
              <a:ext cx="682752" cy="826008"/>
            </a:xfrm>
            <a:prstGeom prst="rect">
              <a:avLst/>
            </a:prstGeom>
          </p:spPr>
        </p:pic>
        <p:pic>
          <p:nvPicPr>
            <p:cNvPr id="17" name="Picture 16" descr="Allseen-Technology-K.png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9236" y="3597347"/>
              <a:ext cx="752856" cy="719328"/>
            </a:xfrm>
            <a:prstGeom prst="rect">
              <a:avLst/>
            </a:prstGeom>
          </p:spPr>
        </p:pic>
        <p:pic>
          <p:nvPicPr>
            <p:cNvPr id="18" name="Picture 17" descr="Allseen-WifiAccess-K.png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5816" y="3676595"/>
              <a:ext cx="551688" cy="560832"/>
            </a:xfrm>
            <a:prstGeom prst="rect">
              <a:avLst/>
            </a:prstGeom>
          </p:spPr>
        </p:pic>
        <p:pic>
          <p:nvPicPr>
            <p:cNvPr id="22" name="Picture 21" descr="Allseen-WearableDevice-K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0304" y="3571439"/>
              <a:ext cx="524256" cy="771144"/>
            </a:xfrm>
            <a:prstGeom prst="rect">
              <a:avLst/>
            </a:prstGeom>
          </p:spPr>
        </p:pic>
        <p:pic>
          <p:nvPicPr>
            <p:cNvPr id="23" name="Picture 22" descr="Allseen-ConnectedHome-K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4076" y="3547055"/>
              <a:ext cx="728472" cy="819912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2885975" y="1217715"/>
            <a:ext cx="59148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These icons can be utilized within </a:t>
            </a:r>
            <a:r>
              <a:rPr lang="en-US" sz="1400" dirty="0" err="1"/>
              <a:t>AllSeen</a:t>
            </a:r>
            <a:r>
              <a:rPr lang="en-US" sz="1400" dirty="0"/>
              <a:t> Alliance Marketing and Communication designs and presentations. You may copy the icons here into a presentation or to access the transparent versions </a:t>
            </a:r>
            <a:r>
              <a:rPr lang="en-US" sz="1400" dirty="0">
                <a:hlinkClick r:id="rId20"/>
              </a:rPr>
              <a:t>download PNG versions here </a:t>
            </a:r>
            <a:r>
              <a:rPr lang="en-US" sz="1000" dirty="0"/>
              <a:t>(http://bit.ly/1n5b3Ut)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47476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9394" y="368800"/>
            <a:ext cx="5901425" cy="1007179"/>
          </a:xfrm>
        </p:spPr>
        <p:txBody>
          <a:bodyPr/>
          <a:lstStyle/>
          <a:p>
            <a:r>
              <a:rPr lang="en-US" dirty="0" err="1"/>
              <a:t>AllSeen</a:t>
            </a:r>
            <a:r>
              <a:rPr lang="en-US" dirty="0"/>
              <a:t> Icon Library </a:t>
            </a:r>
            <a:br>
              <a:rPr lang="en-US" dirty="0"/>
            </a:br>
            <a:r>
              <a:rPr lang="en-US" sz="1800" dirty="0"/>
              <a:t>as of July 18, 2014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2885975" y="1217715"/>
            <a:ext cx="59148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These icons can be utilized within </a:t>
            </a:r>
            <a:r>
              <a:rPr lang="en-US" sz="1400" dirty="0" err="1"/>
              <a:t>AllSeen</a:t>
            </a:r>
            <a:r>
              <a:rPr lang="en-US" sz="1400" dirty="0"/>
              <a:t> Alliance Marketing and Communication designs and presentations. You may copy the icons here into a presentation or to access the transparent versions </a:t>
            </a:r>
            <a:r>
              <a:rPr lang="en-US" sz="1400" dirty="0">
                <a:hlinkClick r:id="rId2"/>
              </a:rPr>
              <a:t>download PNG versions here </a:t>
            </a:r>
            <a:r>
              <a:rPr lang="en-US" sz="1000" dirty="0"/>
              <a:t>(http://bit.ly/1n5b3Ut)</a:t>
            </a:r>
            <a:r>
              <a:rPr lang="en-US" sz="1400" dirty="0"/>
              <a:t>.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2591329" y="3908599"/>
            <a:ext cx="6063814" cy="703350"/>
            <a:chOff x="4936436" y="3908599"/>
            <a:chExt cx="6063814" cy="703350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6436" y="3941550"/>
              <a:ext cx="659005" cy="659005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268" y="3941550"/>
              <a:ext cx="659005" cy="659005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1149" y="3952944"/>
              <a:ext cx="659005" cy="659005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5208" y="3908599"/>
              <a:ext cx="659005" cy="659005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5618" y="3995740"/>
              <a:ext cx="544632" cy="544632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1985" y="3938554"/>
              <a:ext cx="599095" cy="599095"/>
            </a:xfrm>
            <a:prstGeom prst="rect">
              <a:avLst/>
            </a:prstGeom>
          </p:spPr>
        </p:pic>
      </p:grpSp>
      <p:grpSp>
        <p:nvGrpSpPr>
          <p:cNvPr id="51" name="Group 50"/>
          <p:cNvGrpSpPr/>
          <p:nvPr/>
        </p:nvGrpSpPr>
        <p:grpSpPr>
          <a:xfrm>
            <a:off x="370071" y="5469785"/>
            <a:ext cx="8286753" cy="724906"/>
            <a:chOff x="370071" y="5469785"/>
            <a:chExt cx="8286753" cy="724906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7729" y="5532691"/>
              <a:ext cx="599095" cy="599095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7794" y="5532691"/>
              <a:ext cx="599095" cy="599095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4991" y="5559922"/>
              <a:ext cx="544632" cy="544632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3324" y="5502736"/>
              <a:ext cx="659005" cy="659005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9146" y="5502736"/>
              <a:ext cx="659005" cy="659005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4968" y="5502736"/>
              <a:ext cx="659005" cy="659005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071" y="5469785"/>
              <a:ext cx="724906" cy="724906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384" y="5469785"/>
              <a:ext cx="724906" cy="724906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0407" y="5532691"/>
              <a:ext cx="599095" cy="599095"/>
            </a:xfrm>
            <a:prstGeom prst="rect">
              <a:avLst/>
            </a:prstGeom>
          </p:spPr>
        </p:pic>
      </p:grpSp>
      <p:grpSp>
        <p:nvGrpSpPr>
          <p:cNvPr id="62" name="Group 61"/>
          <p:cNvGrpSpPr/>
          <p:nvPr/>
        </p:nvGrpSpPr>
        <p:grpSpPr>
          <a:xfrm>
            <a:off x="7011425" y="2580909"/>
            <a:ext cx="1703900" cy="659005"/>
            <a:chOff x="7011425" y="2580909"/>
            <a:chExt cx="1703900" cy="65900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1425" y="2580909"/>
              <a:ext cx="659005" cy="659005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6320" y="2580909"/>
              <a:ext cx="659005" cy="6590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02137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9394" y="368800"/>
            <a:ext cx="5901425" cy="1007179"/>
          </a:xfrm>
        </p:spPr>
        <p:txBody>
          <a:bodyPr/>
          <a:lstStyle/>
          <a:p>
            <a:r>
              <a:rPr lang="en-US" dirty="0" err="1" smtClean="0"/>
              <a:t>AllSeen</a:t>
            </a:r>
            <a:r>
              <a:rPr lang="en-US" dirty="0" smtClean="0"/>
              <a:t> Icon Library </a:t>
            </a:r>
            <a:br>
              <a:rPr lang="en-US" dirty="0" smtClean="0"/>
            </a:br>
            <a:r>
              <a:rPr lang="en-US" sz="1800" dirty="0"/>
              <a:t>as of </a:t>
            </a:r>
            <a:r>
              <a:rPr lang="en-US" sz="1800" dirty="0" smtClean="0"/>
              <a:t>July 18, 2014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2885975" y="1217715"/>
            <a:ext cx="59148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These icons can be utilized within </a:t>
            </a:r>
            <a:r>
              <a:rPr lang="en-US" sz="1400" dirty="0" err="1"/>
              <a:t>AllSeen</a:t>
            </a:r>
            <a:r>
              <a:rPr lang="en-US" sz="1400" dirty="0"/>
              <a:t> Alliance Marketing and Communication designs and presentations. You may copy the icons here into a presentation or to access the transparent versions </a:t>
            </a:r>
            <a:r>
              <a:rPr lang="en-US" sz="1400" dirty="0">
                <a:hlinkClick r:id="rId2"/>
              </a:rPr>
              <a:t>download PNG versions here </a:t>
            </a:r>
            <a:r>
              <a:rPr lang="en-US" sz="1000" dirty="0"/>
              <a:t>(http://bit.ly/1n5b3Ut)</a:t>
            </a:r>
            <a:r>
              <a:rPr lang="en-US" sz="1400" dirty="0"/>
              <a:t>.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767877" y="3046953"/>
            <a:ext cx="2772978" cy="609180"/>
            <a:chOff x="8378502" y="2815417"/>
            <a:chExt cx="2772978" cy="60918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2385" y="2815417"/>
              <a:ext cx="599095" cy="599095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6805" y="2825502"/>
              <a:ext cx="599095" cy="599095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8502" y="2865676"/>
              <a:ext cx="544632" cy="544632"/>
            </a:xfrm>
            <a:prstGeom prst="rect">
              <a:avLst/>
            </a:prstGeom>
          </p:spPr>
        </p:pic>
      </p:grpSp>
      <p:grpSp>
        <p:nvGrpSpPr>
          <p:cNvPr id="28" name="Group 27"/>
          <p:cNvGrpSpPr/>
          <p:nvPr/>
        </p:nvGrpSpPr>
        <p:grpSpPr>
          <a:xfrm>
            <a:off x="1296485" y="4408291"/>
            <a:ext cx="7244370" cy="724905"/>
            <a:chOff x="3970016" y="4150629"/>
            <a:chExt cx="7244370" cy="724905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016" y="4213534"/>
              <a:ext cx="599095" cy="599095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4222" y="4183579"/>
              <a:ext cx="659005" cy="659005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5381" y="4183579"/>
              <a:ext cx="659005" cy="659005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9801" y="4183579"/>
              <a:ext cx="659005" cy="659005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5685" y="4183579"/>
              <a:ext cx="659005" cy="659005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2743" y="4150629"/>
              <a:ext cx="724905" cy="724905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1264" y="4150629"/>
              <a:ext cx="724905" cy="7249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74680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9394" y="3199098"/>
            <a:ext cx="5901426" cy="2554545"/>
          </a:xfrm>
        </p:spPr>
        <p:txBody>
          <a:bodyPr/>
          <a:lstStyle/>
          <a:p>
            <a:r>
              <a:rPr lang="en-US" dirty="0" smtClean="0"/>
              <a:t>First agenda item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Second agenda item can go here</a:t>
            </a:r>
          </a:p>
          <a:p>
            <a:r>
              <a:rPr lang="en-US" dirty="0" smtClean="0"/>
              <a:t>Third agenda item</a:t>
            </a:r>
          </a:p>
          <a:p>
            <a:r>
              <a:rPr lang="en-US" dirty="0" smtClean="0"/>
              <a:t>Fourth agenda item</a:t>
            </a:r>
          </a:p>
          <a:p>
            <a:r>
              <a:rPr lang="en-US" dirty="0" smtClean="0"/>
              <a:t>Fifth agenda item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8566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Break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Additional text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2339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where a quote can go.</a:t>
            </a:r>
            <a:br>
              <a:rPr lang="en-US" dirty="0" smtClean="0"/>
            </a:br>
            <a:r>
              <a:rPr lang="en-US" dirty="0" smtClean="0"/>
              <a:t>Make sure you add the end</a:t>
            </a:r>
            <a:br>
              <a:rPr lang="en-US" dirty="0" smtClean="0"/>
            </a:br>
            <a:r>
              <a:rPr lang="en-US" dirty="0" smtClean="0"/>
              <a:t>quote at the end of your sentence.”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Source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4105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Blank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079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Text and Bullet Slide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First level bullet point number one</a:t>
            </a:r>
          </a:p>
          <a:p>
            <a:r>
              <a:rPr lang="en-US" smtClean="0"/>
              <a:t>First level bullet point number two</a:t>
            </a:r>
          </a:p>
          <a:p>
            <a:pPr lvl="1"/>
            <a:r>
              <a:rPr lang="en-US" smtClean="0"/>
              <a:t>Second level bullet point</a:t>
            </a:r>
          </a:p>
          <a:p>
            <a:pPr lvl="1"/>
            <a:r>
              <a:rPr lang="en-US" smtClean="0"/>
              <a:t>Second level bullet point</a:t>
            </a:r>
          </a:p>
          <a:p>
            <a:pPr lvl="2"/>
            <a:r>
              <a:rPr lang="en-US" smtClean="0"/>
              <a:t>Third level bullet point</a:t>
            </a:r>
          </a:p>
          <a:p>
            <a:r>
              <a:rPr lang="en-US" smtClean="0"/>
              <a:t>First level bullet point number three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5837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Text and Image Slide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Title 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mtClean="0"/>
              <a:t>This is where supporting copy for your first subject goes.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mtClean="0"/>
              <a:t>Title 2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mtClean="0"/>
              <a:t>This is where supporting copy for your second subject goes.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mtClean="0"/>
              <a:t>Title 3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/>
              <a:t>This is where supporting copy for your third subject</a:t>
            </a:r>
            <a:br>
              <a:rPr lang="en-US" smtClean="0"/>
            </a:br>
            <a:r>
              <a:rPr lang="en-US" smtClean="0"/>
              <a:t>goes.</a:t>
            </a:r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876034" y="1709555"/>
            <a:ext cx="1467990" cy="1630520"/>
            <a:chOff x="4306585" y="1084430"/>
            <a:chExt cx="284972" cy="316441"/>
          </a:xfrm>
          <a:solidFill>
            <a:schemeClr val="accent5"/>
          </a:solidFill>
        </p:grpSpPr>
        <p:sp>
          <p:nvSpPr>
            <p:cNvPr id="56" name="Freeform 43"/>
            <p:cNvSpPr>
              <a:spLocks noChangeArrowheads="1"/>
            </p:cNvSpPr>
            <p:nvPr/>
          </p:nvSpPr>
          <p:spPr bwMode="auto">
            <a:xfrm>
              <a:off x="4468042" y="1203095"/>
              <a:ext cx="114635" cy="102520"/>
            </a:xfrm>
            <a:custGeom>
              <a:avLst/>
              <a:gdLst>
                <a:gd name="T0" fmla="*/ 87 w 628"/>
                <a:gd name="T1" fmla="*/ 259 h 562"/>
                <a:gd name="T2" fmla="*/ 87 w 628"/>
                <a:gd name="T3" fmla="*/ 259 h 562"/>
                <a:gd name="T4" fmla="*/ 627 w 628"/>
                <a:gd name="T5" fmla="*/ 561 h 562"/>
                <a:gd name="T6" fmla="*/ 303 w 628"/>
                <a:gd name="T7" fmla="*/ 0 h 562"/>
                <a:gd name="T8" fmla="*/ 0 w 628"/>
                <a:gd name="T9" fmla="*/ 173 h 562"/>
                <a:gd name="T10" fmla="*/ 87 w 628"/>
                <a:gd name="T11" fmla="*/ 259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8" h="562">
                  <a:moveTo>
                    <a:pt x="87" y="259"/>
                  </a:moveTo>
                  <a:lnTo>
                    <a:pt x="87" y="259"/>
                  </a:lnTo>
                  <a:cubicBezTo>
                    <a:pt x="627" y="561"/>
                    <a:pt x="627" y="561"/>
                    <a:pt x="627" y="561"/>
                  </a:cubicBezTo>
                  <a:cubicBezTo>
                    <a:pt x="303" y="0"/>
                    <a:pt x="303" y="0"/>
                    <a:pt x="303" y="0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44" y="215"/>
                    <a:pt x="65" y="238"/>
                    <a:pt x="87" y="25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7" name="Freeform 44"/>
            <p:cNvSpPr>
              <a:spLocks noChangeArrowheads="1"/>
            </p:cNvSpPr>
            <p:nvPr/>
          </p:nvSpPr>
          <p:spPr bwMode="auto">
            <a:xfrm>
              <a:off x="4531818" y="1167577"/>
              <a:ext cx="59739" cy="134003"/>
            </a:xfrm>
            <a:custGeom>
              <a:avLst/>
              <a:gdLst>
                <a:gd name="T0" fmla="*/ 0 w 325"/>
                <a:gd name="T1" fmla="*/ 172 h 734"/>
                <a:gd name="T2" fmla="*/ 324 w 325"/>
                <a:gd name="T3" fmla="*/ 733 h 734"/>
                <a:gd name="T4" fmla="*/ 324 w 325"/>
                <a:gd name="T5" fmla="*/ 0 h 734"/>
                <a:gd name="T6" fmla="*/ 0 w 325"/>
                <a:gd name="T7" fmla="*/ 172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172"/>
                  </a:moveTo>
                  <a:lnTo>
                    <a:pt x="324" y="733"/>
                  </a:lnTo>
                  <a:lnTo>
                    <a:pt x="324" y="0"/>
                  </a:lnTo>
                  <a:lnTo>
                    <a:pt x="0" y="1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8" name="Freeform 45"/>
            <p:cNvSpPr>
              <a:spLocks noChangeArrowheads="1"/>
            </p:cNvSpPr>
            <p:nvPr/>
          </p:nvSpPr>
          <p:spPr bwMode="auto">
            <a:xfrm>
              <a:off x="4456740" y="1088466"/>
              <a:ext cx="59739" cy="134810"/>
            </a:xfrm>
            <a:custGeom>
              <a:avLst/>
              <a:gdLst>
                <a:gd name="T0" fmla="*/ 324 w 325"/>
                <a:gd name="T1" fmla="*/ 561 h 735"/>
                <a:gd name="T2" fmla="*/ 324 w 325"/>
                <a:gd name="T3" fmla="*/ 561 h 735"/>
                <a:gd name="T4" fmla="*/ 0 w 325"/>
                <a:gd name="T5" fmla="*/ 0 h 735"/>
                <a:gd name="T6" fmla="*/ 0 w 325"/>
                <a:gd name="T7" fmla="*/ 582 h 735"/>
                <a:gd name="T8" fmla="*/ 21 w 325"/>
                <a:gd name="T9" fmla="*/ 734 h 735"/>
                <a:gd name="T10" fmla="*/ 324 w 325"/>
                <a:gd name="T11" fmla="*/ 561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561"/>
                  </a:moveTo>
                  <a:lnTo>
                    <a:pt x="324" y="561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582"/>
                    <a:pt x="0" y="582"/>
                    <a:pt x="0" y="582"/>
                  </a:cubicBezTo>
                  <a:cubicBezTo>
                    <a:pt x="0" y="626"/>
                    <a:pt x="0" y="669"/>
                    <a:pt x="21" y="734"/>
                  </a:cubicBezTo>
                  <a:lnTo>
                    <a:pt x="324" y="56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9" name="Freeform 46"/>
            <p:cNvSpPr>
              <a:spLocks noChangeArrowheads="1"/>
            </p:cNvSpPr>
            <p:nvPr/>
          </p:nvSpPr>
          <p:spPr bwMode="auto">
            <a:xfrm>
              <a:off x="4464813" y="1084430"/>
              <a:ext cx="118671" cy="102521"/>
            </a:xfrm>
            <a:custGeom>
              <a:avLst/>
              <a:gdLst>
                <a:gd name="T0" fmla="*/ 648 w 649"/>
                <a:gd name="T1" fmla="*/ 367 h 562"/>
                <a:gd name="T2" fmla="*/ 0 w 649"/>
                <a:gd name="T3" fmla="*/ 0 h 562"/>
                <a:gd name="T4" fmla="*/ 324 w 649"/>
                <a:gd name="T5" fmla="*/ 561 h 562"/>
                <a:gd name="T6" fmla="*/ 648 w 649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562">
                  <a:moveTo>
                    <a:pt x="648" y="367"/>
                  </a:moveTo>
                  <a:lnTo>
                    <a:pt x="0" y="0"/>
                  </a:lnTo>
                  <a:lnTo>
                    <a:pt x="324" y="561"/>
                  </a:lnTo>
                  <a:lnTo>
                    <a:pt x="648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0" name="Freeform 47"/>
            <p:cNvSpPr>
              <a:spLocks noChangeArrowheads="1"/>
            </p:cNvSpPr>
            <p:nvPr/>
          </p:nvSpPr>
          <p:spPr bwMode="auto">
            <a:xfrm>
              <a:off x="4381663" y="1088466"/>
              <a:ext cx="59739" cy="134810"/>
            </a:xfrm>
            <a:custGeom>
              <a:avLst/>
              <a:gdLst>
                <a:gd name="T0" fmla="*/ 324 w 325"/>
                <a:gd name="T1" fmla="*/ 0 h 735"/>
                <a:gd name="T2" fmla="*/ 324 w 325"/>
                <a:gd name="T3" fmla="*/ 0 h 735"/>
                <a:gd name="T4" fmla="*/ 0 w 325"/>
                <a:gd name="T5" fmla="*/ 561 h 735"/>
                <a:gd name="T6" fmla="*/ 280 w 325"/>
                <a:gd name="T7" fmla="*/ 734 h 735"/>
                <a:gd name="T8" fmla="*/ 324 w 325"/>
                <a:gd name="T9" fmla="*/ 582 h 735"/>
                <a:gd name="T10" fmla="*/ 324 w 325"/>
                <a:gd name="T11" fmla="*/ 0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0"/>
                  </a:moveTo>
                  <a:lnTo>
                    <a:pt x="324" y="0"/>
                  </a:lnTo>
                  <a:cubicBezTo>
                    <a:pt x="0" y="561"/>
                    <a:pt x="0" y="561"/>
                    <a:pt x="0" y="561"/>
                  </a:cubicBezTo>
                  <a:cubicBezTo>
                    <a:pt x="280" y="734"/>
                    <a:pt x="280" y="734"/>
                    <a:pt x="280" y="734"/>
                  </a:cubicBezTo>
                  <a:cubicBezTo>
                    <a:pt x="302" y="669"/>
                    <a:pt x="324" y="626"/>
                    <a:pt x="324" y="582"/>
                  </a:cubicBezTo>
                  <a:lnTo>
                    <a:pt x="32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1" name="Freeform 48"/>
            <p:cNvSpPr>
              <a:spLocks noChangeArrowheads="1"/>
            </p:cNvSpPr>
            <p:nvPr/>
          </p:nvSpPr>
          <p:spPr bwMode="auto">
            <a:xfrm>
              <a:off x="4314658" y="1084430"/>
              <a:ext cx="118671" cy="102521"/>
            </a:xfrm>
            <a:custGeom>
              <a:avLst/>
              <a:gdLst>
                <a:gd name="T0" fmla="*/ 0 w 648"/>
                <a:gd name="T1" fmla="*/ 367 h 562"/>
                <a:gd name="T2" fmla="*/ 323 w 648"/>
                <a:gd name="T3" fmla="*/ 561 h 562"/>
                <a:gd name="T4" fmla="*/ 647 w 648"/>
                <a:gd name="T5" fmla="*/ 0 h 562"/>
                <a:gd name="T6" fmla="*/ 0 w 648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8" h="562">
                  <a:moveTo>
                    <a:pt x="0" y="367"/>
                  </a:moveTo>
                  <a:lnTo>
                    <a:pt x="323" y="561"/>
                  </a:lnTo>
                  <a:lnTo>
                    <a:pt x="647" y="0"/>
                  </a:lnTo>
                  <a:lnTo>
                    <a:pt x="0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2" name="Freeform 49"/>
            <p:cNvSpPr>
              <a:spLocks noChangeArrowheads="1"/>
            </p:cNvSpPr>
            <p:nvPr/>
          </p:nvSpPr>
          <p:spPr bwMode="auto">
            <a:xfrm>
              <a:off x="4314658" y="1203095"/>
              <a:ext cx="110599" cy="102520"/>
            </a:xfrm>
            <a:custGeom>
              <a:avLst/>
              <a:gdLst>
                <a:gd name="T0" fmla="*/ 604 w 605"/>
                <a:gd name="T1" fmla="*/ 173 h 562"/>
                <a:gd name="T2" fmla="*/ 604 w 605"/>
                <a:gd name="T3" fmla="*/ 173 h 562"/>
                <a:gd name="T4" fmla="*/ 323 w 605"/>
                <a:gd name="T5" fmla="*/ 0 h 562"/>
                <a:gd name="T6" fmla="*/ 0 w 605"/>
                <a:gd name="T7" fmla="*/ 561 h 562"/>
                <a:gd name="T8" fmla="*/ 518 w 605"/>
                <a:gd name="T9" fmla="*/ 259 h 562"/>
                <a:gd name="T10" fmla="*/ 604 w 605"/>
                <a:gd name="T11" fmla="*/ 173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5" h="562">
                  <a:moveTo>
                    <a:pt x="604" y="173"/>
                  </a:moveTo>
                  <a:lnTo>
                    <a:pt x="604" y="173"/>
                  </a:lnTo>
                  <a:cubicBezTo>
                    <a:pt x="323" y="0"/>
                    <a:pt x="323" y="0"/>
                    <a:pt x="323" y="0"/>
                  </a:cubicBezTo>
                  <a:cubicBezTo>
                    <a:pt x="0" y="561"/>
                    <a:pt x="0" y="561"/>
                    <a:pt x="0" y="561"/>
                  </a:cubicBezTo>
                  <a:cubicBezTo>
                    <a:pt x="518" y="259"/>
                    <a:pt x="518" y="259"/>
                    <a:pt x="518" y="259"/>
                  </a:cubicBezTo>
                  <a:cubicBezTo>
                    <a:pt x="539" y="238"/>
                    <a:pt x="582" y="215"/>
                    <a:pt x="604" y="17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3" name="Freeform 50"/>
            <p:cNvSpPr>
              <a:spLocks noChangeArrowheads="1"/>
            </p:cNvSpPr>
            <p:nvPr/>
          </p:nvSpPr>
          <p:spPr bwMode="auto">
            <a:xfrm>
              <a:off x="4306585" y="1167577"/>
              <a:ext cx="59739" cy="134003"/>
            </a:xfrm>
            <a:custGeom>
              <a:avLst/>
              <a:gdLst>
                <a:gd name="T0" fmla="*/ 0 w 325"/>
                <a:gd name="T1" fmla="*/ 733 h 734"/>
                <a:gd name="T2" fmla="*/ 324 w 325"/>
                <a:gd name="T3" fmla="*/ 172 h 734"/>
                <a:gd name="T4" fmla="*/ 0 w 325"/>
                <a:gd name="T5" fmla="*/ 0 h 734"/>
                <a:gd name="T6" fmla="*/ 0 w 325"/>
                <a:gd name="T7" fmla="*/ 733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733"/>
                  </a:moveTo>
                  <a:lnTo>
                    <a:pt x="324" y="172"/>
                  </a:lnTo>
                  <a:lnTo>
                    <a:pt x="0" y="0"/>
                  </a:lnTo>
                  <a:lnTo>
                    <a:pt x="0" y="73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4" name="Freeform 51"/>
            <p:cNvSpPr>
              <a:spLocks noChangeArrowheads="1"/>
            </p:cNvSpPr>
            <p:nvPr/>
          </p:nvSpPr>
          <p:spPr bwMode="auto">
            <a:xfrm>
              <a:off x="4321924" y="1262832"/>
              <a:ext cx="118671" cy="58929"/>
            </a:xfrm>
            <a:custGeom>
              <a:avLst/>
              <a:gdLst>
                <a:gd name="T0" fmla="*/ 497 w 650"/>
                <a:gd name="T1" fmla="*/ 43 h 324"/>
                <a:gd name="T2" fmla="*/ 497 w 650"/>
                <a:gd name="T3" fmla="*/ 43 h 324"/>
                <a:gd name="T4" fmla="*/ 0 w 650"/>
                <a:gd name="T5" fmla="*/ 323 h 324"/>
                <a:gd name="T6" fmla="*/ 649 w 650"/>
                <a:gd name="T7" fmla="*/ 323 h 324"/>
                <a:gd name="T8" fmla="*/ 649 w 650"/>
                <a:gd name="T9" fmla="*/ 0 h 324"/>
                <a:gd name="T10" fmla="*/ 497 w 650"/>
                <a:gd name="T11" fmla="*/ 43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0" h="324">
                  <a:moveTo>
                    <a:pt x="497" y="43"/>
                  </a:moveTo>
                  <a:lnTo>
                    <a:pt x="497" y="43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9" y="323"/>
                    <a:pt x="649" y="323"/>
                    <a:pt x="649" y="323"/>
                  </a:cubicBezTo>
                  <a:cubicBezTo>
                    <a:pt x="649" y="0"/>
                    <a:pt x="649" y="0"/>
                    <a:pt x="649" y="0"/>
                  </a:cubicBezTo>
                  <a:cubicBezTo>
                    <a:pt x="584" y="0"/>
                    <a:pt x="540" y="21"/>
                    <a:pt x="497" y="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5" name="Freeform 52"/>
            <p:cNvSpPr>
              <a:spLocks noChangeArrowheads="1"/>
            </p:cNvSpPr>
            <p:nvPr/>
          </p:nvSpPr>
          <p:spPr bwMode="auto">
            <a:xfrm>
              <a:off x="4321924" y="1329833"/>
              <a:ext cx="118671" cy="71038"/>
            </a:xfrm>
            <a:custGeom>
              <a:avLst/>
              <a:gdLst>
                <a:gd name="T0" fmla="*/ 649 w 650"/>
                <a:gd name="T1" fmla="*/ 0 h 389"/>
                <a:gd name="T2" fmla="*/ 0 w 650"/>
                <a:gd name="T3" fmla="*/ 0 h 389"/>
                <a:gd name="T4" fmla="*/ 649 w 650"/>
                <a:gd name="T5" fmla="*/ 388 h 389"/>
                <a:gd name="T6" fmla="*/ 649 w 650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0" h="389">
                  <a:moveTo>
                    <a:pt x="649" y="0"/>
                  </a:moveTo>
                  <a:lnTo>
                    <a:pt x="0" y="0"/>
                  </a:lnTo>
                  <a:lnTo>
                    <a:pt x="649" y="388"/>
                  </a:lnTo>
                  <a:lnTo>
                    <a:pt x="649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6" name="Freeform 53"/>
            <p:cNvSpPr>
              <a:spLocks noChangeArrowheads="1"/>
            </p:cNvSpPr>
            <p:nvPr/>
          </p:nvSpPr>
          <p:spPr bwMode="auto">
            <a:xfrm>
              <a:off x="4456740" y="1262832"/>
              <a:ext cx="118671" cy="58929"/>
            </a:xfrm>
            <a:custGeom>
              <a:avLst/>
              <a:gdLst>
                <a:gd name="T0" fmla="*/ 0 w 649"/>
                <a:gd name="T1" fmla="*/ 0 h 324"/>
                <a:gd name="T2" fmla="*/ 0 w 649"/>
                <a:gd name="T3" fmla="*/ 0 h 324"/>
                <a:gd name="T4" fmla="*/ 0 w 649"/>
                <a:gd name="T5" fmla="*/ 323 h 324"/>
                <a:gd name="T6" fmla="*/ 648 w 649"/>
                <a:gd name="T7" fmla="*/ 323 h 324"/>
                <a:gd name="T8" fmla="*/ 151 w 649"/>
                <a:gd name="T9" fmla="*/ 43 h 324"/>
                <a:gd name="T10" fmla="*/ 0 w 649"/>
                <a:gd name="T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9" h="324">
                  <a:moveTo>
                    <a:pt x="0" y="0"/>
                  </a:moveTo>
                  <a:lnTo>
                    <a:pt x="0" y="0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8" y="323"/>
                    <a:pt x="648" y="323"/>
                    <a:pt x="648" y="32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08" y="21"/>
                    <a:pt x="43" y="0"/>
                    <a:pt x="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7" name="Freeform 54"/>
            <p:cNvSpPr>
              <a:spLocks noChangeArrowheads="1"/>
            </p:cNvSpPr>
            <p:nvPr/>
          </p:nvSpPr>
          <p:spPr bwMode="auto">
            <a:xfrm>
              <a:off x="4456740" y="1329833"/>
              <a:ext cx="118671" cy="71038"/>
            </a:xfrm>
            <a:custGeom>
              <a:avLst/>
              <a:gdLst>
                <a:gd name="T0" fmla="*/ 648 w 649"/>
                <a:gd name="T1" fmla="*/ 0 h 389"/>
                <a:gd name="T2" fmla="*/ 0 w 649"/>
                <a:gd name="T3" fmla="*/ 0 h 389"/>
                <a:gd name="T4" fmla="*/ 0 w 649"/>
                <a:gd name="T5" fmla="*/ 388 h 389"/>
                <a:gd name="T6" fmla="*/ 648 w 649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389">
                  <a:moveTo>
                    <a:pt x="648" y="0"/>
                  </a:moveTo>
                  <a:lnTo>
                    <a:pt x="0" y="0"/>
                  </a:lnTo>
                  <a:lnTo>
                    <a:pt x="0" y="388"/>
                  </a:lnTo>
                  <a:lnTo>
                    <a:pt x="648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51444" y="1709555"/>
            <a:ext cx="1467990" cy="1630520"/>
            <a:chOff x="4306585" y="1084430"/>
            <a:chExt cx="284972" cy="316441"/>
          </a:xfrm>
          <a:solidFill>
            <a:schemeClr val="tx2"/>
          </a:solidFill>
        </p:grpSpPr>
        <p:sp>
          <p:nvSpPr>
            <p:cNvPr id="69" name="Freeform 43"/>
            <p:cNvSpPr>
              <a:spLocks noChangeArrowheads="1"/>
            </p:cNvSpPr>
            <p:nvPr/>
          </p:nvSpPr>
          <p:spPr bwMode="auto">
            <a:xfrm>
              <a:off x="4468042" y="1203095"/>
              <a:ext cx="114635" cy="102520"/>
            </a:xfrm>
            <a:custGeom>
              <a:avLst/>
              <a:gdLst>
                <a:gd name="T0" fmla="*/ 87 w 628"/>
                <a:gd name="T1" fmla="*/ 259 h 562"/>
                <a:gd name="T2" fmla="*/ 87 w 628"/>
                <a:gd name="T3" fmla="*/ 259 h 562"/>
                <a:gd name="T4" fmla="*/ 627 w 628"/>
                <a:gd name="T5" fmla="*/ 561 h 562"/>
                <a:gd name="T6" fmla="*/ 303 w 628"/>
                <a:gd name="T7" fmla="*/ 0 h 562"/>
                <a:gd name="T8" fmla="*/ 0 w 628"/>
                <a:gd name="T9" fmla="*/ 173 h 562"/>
                <a:gd name="T10" fmla="*/ 87 w 628"/>
                <a:gd name="T11" fmla="*/ 259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8" h="562">
                  <a:moveTo>
                    <a:pt x="87" y="259"/>
                  </a:moveTo>
                  <a:lnTo>
                    <a:pt x="87" y="259"/>
                  </a:lnTo>
                  <a:cubicBezTo>
                    <a:pt x="627" y="561"/>
                    <a:pt x="627" y="561"/>
                    <a:pt x="627" y="561"/>
                  </a:cubicBezTo>
                  <a:cubicBezTo>
                    <a:pt x="303" y="0"/>
                    <a:pt x="303" y="0"/>
                    <a:pt x="303" y="0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44" y="215"/>
                    <a:pt x="65" y="238"/>
                    <a:pt x="87" y="25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0" name="Freeform 44"/>
            <p:cNvSpPr>
              <a:spLocks noChangeArrowheads="1"/>
            </p:cNvSpPr>
            <p:nvPr/>
          </p:nvSpPr>
          <p:spPr bwMode="auto">
            <a:xfrm>
              <a:off x="4531818" y="1167577"/>
              <a:ext cx="59739" cy="134003"/>
            </a:xfrm>
            <a:custGeom>
              <a:avLst/>
              <a:gdLst>
                <a:gd name="T0" fmla="*/ 0 w 325"/>
                <a:gd name="T1" fmla="*/ 172 h 734"/>
                <a:gd name="T2" fmla="*/ 324 w 325"/>
                <a:gd name="T3" fmla="*/ 733 h 734"/>
                <a:gd name="T4" fmla="*/ 324 w 325"/>
                <a:gd name="T5" fmla="*/ 0 h 734"/>
                <a:gd name="T6" fmla="*/ 0 w 325"/>
                <a:gd name="T7" fmla="*/ 172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172"/>
                  </a:moveTo>
                  <a:lnTo>
                    <a:pt x="324" y="733"/>
                  </a:lnTo>
                  <a:lnTo>
                    <a:pt x="324" y="0"/>
                  </a:lnTo>
                  <a:lnTo>
                    <a:pt x="0" y="1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" name="Freeform 45"/>
            <p:cNvSpPr>
              <a:spLocks noChangeArrowheads="1"/>
            </p:cNvSpPr>
            <p:nvPr/>
          </p:nvSpPr>
          <p:spPr bwMode="auto">
            <a:xfrm>
              <a:off x="4456740" y="1088466"/>
              <a:ext cx="59739" cy="134810"/>
            </a:xfrm>
            <a:custGeom>
              <a:avLst/>
              <a:gdLst>
                <a:gd name="T0" fmla="*/ 324 w 325"/>
                <a:gd name="T1" fmla="*/ 561 h 735"/>
                <a:gd name="T2" fmla="*/ 324 w 325"/>
                <a:gd name="T3" fmla="*/ 561 h 735"/>
                <a:gd name="T4" fmla="*/ 0 w 325"/>
                <a:gd name="T5" fmla="*/ 0 h 735"/>
                <a:gd name="T6" fmla="*/ 0 w 325"/>
                <a:gd name="T7" fmla="*/ 582 h 735"/>
                <a:gd name="T8" fmla="*/ 21 w 325"/>
                <a:gd name="T9" fmla="*/ 734 h 735"/>
                <a:gd name="T10" fmla="*/ 324 w 325"/>
                <a:gd name="T11" fmla="*/ 561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561"/>
                  </a:moveTo>
                  <a:lnTo>
                    <a:pt x="324" y="561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582"/>
                    <a:pt x="0" y="582"/>
                    <a:pt x="0" y="582"/>
                  </a:cubicBezTo>
                  <a:cubicBezTo>
                    <a:pt x="0" y="626"/>
                    <a:pt x="0" y="669"/>
                    <a:pt x="21" y="734"/>
                  </a:cubicBezTo>
                  <a:lnTo>
                    <a:pt x="324" y="56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2" name="Freeform 46"/>
            <p:cNvSpPr>
              <a:spLocks noChangeArrowheads="1"/>
            </p:cNvSpPr>
            <p:nvPr/>
          </p:nvSpPr>
          <p:spPr bwMode="auto">
            <a:xfrm>
              <a:off x="4464813" y="1084430"/>
              <a:ext cx="118671" cy="102521"/>
            </a:xfrm>
            <a:custGeom>
              <a:avLst/>
              <a:gdLst>
                <a:gd name="T0" fmla="*/ 648 w 649"/>
                <a:gd name="T1" fmla="*/ 367 h 562"/>
                <a:gd name="T2" fmla="*/ 0 w 649"/>
                <a:gd name="T3" fmla="*/ 0 h 562"/>
                <a:gd name="T4" fmla="*/ 324 w 649"/>
                <a:gd name="T5" fmla="*/ 561 h 562"/>
                <a:gd name="T6" fmla="*/ 648 w 649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562">
                  <a:moveTo>
                    <a:pt x="648" y="367"/>
                  </a:moveTo>
                  <a:lnTo>
                    <a:pt x="0" y="0"/>
                  </a:lnTo>
                  <a:lnTo>
                    <a:pt x="324" y="561"/>
                  </a:lnTo>
                  <a:lnTo>
                    <a:pt x="648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3" name="Freeform 47"/>
            <p:cNvSpPr>
              <a:spLocks noChangeArrowheads="1"/>
            </p:cNvSpPr>
            <p:nvPr/>
          </p:nvSpPr>
          <p:spPr bwMode="auto">
            <a:xfrm>
              <a:off x="4381663" y="1088466"/>
              <a:ext cx="59739" cy="134810"/>
            </a:xfrm>
            <a:custGeom>
              <a:avLst/>
              <a:gdLst>
                <a:gd name="T0" fmla="*/ 324 w 325"/>
                <a:gd name="T1" fmla="*/ 0 h 735"/>
                <a:gd name="T2" fmla="*/ 324 w 325"/>
                <a:gd name="T3" fmla="*/ 0 h 735"/>
                <a:gd name="T4" fmla="*/ 0 w 325"/>
                <a:gd name="T5" fmla="*/ 561 h 735"/>
                <a:gd name="T6" fmla="*/ 280 w 325"/>
                <a:gd name="T7" fmla="*/ 734 h 735"/>
                <a:gd name="T8" fmla="*/ 324 w 325"/>
                <a:gd name="T9" fmla="*/ 582 h 735"/>
                <a:gd name="T10" fmla="*/ 324 w 325"/>
                <a:gd name="T11" fmla="*/ 0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0"/>
                  </a:moveTo>
                  <a:lnTo>
                    <a:pt x="324" y="0"/>
                  </a:lnTo>
                  <a:cubicBezTo>
                    <a:pt x="0" y="561"/>
                    <a:pt x="0" y="561"/>
                    <a:pt x="0" y="561"/>
                  </a:cubicBezTo>
                  <a:cubicBezTo>
                    <a:pt x="280" y="734"/>
                    <a:pt x="280" y="734"/>
                    <a:pt x="280" y="734"/>
                  </a:cubicBezTo>
                  <a:cubicBezTo>
                    <a:pt x="302" y="669"/>
                    <a:pt x="324" y="626"/>
                    <a:pt x="324" y="582"/>
                  </a:cubicBezTo>
                  <a:lnTo>
                    <a:pt x="32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" name="Freeform 48"/>
            <p:cNvSpPr>
              <a:spLocks noChangeArrowheads="1"/>
            </p:cNvSpPr>
            <p:nvPr/>
          </p:nvSpPr>
          <p:spPr bwMode="auto">
            <a:xfrm>
              <a:off x="4314658" y="1084430"/>
              <a:ext cx="118671" cy="102521"/>
            </a:xfrm>
            <a:custGeom>
              <a:avLst/>
              <a:gdLst>
                <a:gd name="T0" fmla="*/ 0 w 648"/>
                <a:gd name="T1" fmla="*/ 367 h 562"/>
                <a:gd name="T2" fmla="*/ 323 w 648"/>
                <a:gd name="T3" fmla="*/ 561 h 562"/>
                <a:gd name="T4" fmla="*/ 647 w 648"/>
                <a:gd name="T5" fmla="*/ 0 h 562"/>
                <a:gd name="T6" fmla="*/ 0 w 648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8" h="562">
                  <a:moveTo>
                    <a:pt x="0" y="367"/>
                  </a:moveTo>
                  <a:lnTo>
                    <a:pt x="323" y="561"/>
                  </a:lnTo>
                  <a:lnTo>
                    <a:pt x="647" y="0"/>
                  </a:lnTo>
                  <a:lnTo>
                    <a:pt x="0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" name="Freeform 49"/>
            <p:cNvSpPr>
              <a:spLocks noChangeArrowheads="1"/>
            </p:cNvSpPr>
            <p:nvPr/>
          </p:nvSpPr>
          <p:spPr bwMode="auto">
            <a:xfrm>
              <a:off x="4314658" y="1203095"/>
              <a:ext cx="110599" cy="102520"/>
            </a:xfrm>
            <a:custGeom>
              <a:avLst/>
              <a:gdLst>
                <a:gd name="T0" fmla="*/ 604 w 605"/>
                <a:gd name="T1" fmla="*/ 173 h 562"/>
                <a:gd name="T2" fmla="*/ 604 w 605"/>
                <a:gd name="T3" fmla="*/ 173 h 562"/>
                <a:gd name="T4" fmla="*/ 323 w 605"/>
                <a:gd name="T5" fmla="*/ 0 h 562"/>
                <a:gd name="T6" fmla="*/ 0 w 605"/>
                <a:gd name="T7" fmla="*/ 561 h 562"/>
                <a:gd name="T8" fmla="*/ 518 w 605"/>
                <a:gd name="T9" fmla="*/ 259 h 562"/>
                <a:gd name="T10" fmla="*/ 604 w 605"/>
                <a:gd name="T11" fmla="*/ 173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5" h="562">
                  <a:moveTo>
                    <a:pt x="604" y="173"/>
                  </a:moveTo>
                  <a:lnTo>
                    <a:pt x="604" y="173"/>
                  </a:lnTo>
                  <a:cubicBezTo>
                    <a:pt x="323" y="0"/>
                    <a:pt x="323" y="0"/>
                    <a:pt x="323" y="0"/>
                  </a:cubicBezTo>
                  <a:cubicBezTo>
                    <a:pt x="0" y="561"/>
                    <a:pt x="0" y="561"/>
                    <a:pt x="0" y="561"/>
                  </a:cubicBezTo>
                  <a:cubicBezTo>
                    <a:pt x="518" y="259"/>
                    <a:pt x="518" y="259"/>
                    <a:pt x="518" y="259"/>
                  </a:cubicBezTo>
                  <a:cubicBezTo>
                    <a:pt x="539" y="238"/>
                    <a:pt x="582" y="215"/>
                    <a:pt x="604" y="17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6" name="Freeform 50"/>
            <p:cNvSpPr>
              <a:spLocks noChangeArrowheads="1"/>
            </p:cNvSpPr>
            <p:nvPr/>
          </p:nvSpPr>
          <p:spPr bwMode="auto">
            <a:xfrm>
              <a:off x="4306585" y="1167577"/>
              <a:ext cx="59739" cy="134003"/>
            </a:xfrm>
            <a:custGeom>
              <a:avLst/>
              <a:gdLst>
                <a:gd name="T0" fmla="*/ 0 w 325"/>
                <a:gd name="T1" fmla="*/ 733 h 734"/>
                <a:gd name="T2" fmla="*/ 324 w 325"/>
                <a:gd name="T3" fmla="*/ 172 h 734"/>
                <a:gd name="T4" fmla="*/ 0 w 325"/>
                <a:gd name="T5" fmla="*/ 0 h 734"/>
                <a:gd name="T6" fmla="*/ 0 w 325"/>
                <a:gd name="T7" fmla="*/ 733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733"/>
                  </a:moveTo>
                  <a:lnTo>
                    <a:pt x="324" y="172"/>
                  </a:lnTo>
                  <a:lnTo>
                    <a:pt x="0" y="0"/>
                  </a:lnTo>
                  <a:lnTo>
                    <a:pt x="0" y="73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7" name="Freeform 51"/>
            <p:cNvSpPr>
              <a:spLocks noChangeArrowheads="1"/>
            </p:cNvSpPr>
            <p:nvPr/>
          </p:nvSpPr>
          <p:spPr bwMode="auto">
            <a:xfrm>
              <a:off x="4321924" y="1262832"/>
              <a:ext cx="118671" cy="58929"/>
            </a:xfrm>
            <a:custGeom>
              <a:avLst/>
              <a:gdLst>
                <a:gd name="T0" fmla="*/ 497 w 650"/>
                <a:gd name="T1" fmla="*/ 43 h 324"/>
                <a:gd name="T2" fmla="*/ 497 w 650"/>
                <a:gd name="T3" fmla="*/ 43 h 324"/>
                <a:gd name="T4" fmla="*/ 0 w 650"/>
                <a:gd name="T5" fmla="*/ 323 h 324"/>
                <a:gd name="T6" fmla="*/ 649 w 650"/>
                <a:gd name="T7" fmla="*/ 323 h 324"/>
                <a:gd name="T8" fmla="*/ 649 w 650"/>
                <a:gd name="T9" fmla="*/ 0 h 324"/>
                <a:gd name="T10" fmla="*/ 497 w 650"/>
                <a:gd name="T11" fmla="*/ 43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0" h="324">
                  <a:moveTo>
                    <a:pt x="497" y="43"/>
                  </a:moveTo>
                  <a:lnTo>
                    <a:pt x="497" y="43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9" y="323"/>
                    <a:pt x="649" y="323"/>
                    <a:pt x="649" y="323"/>
                  </a:cubicBezTo>
                  <a:cubicBezTo>
                    <a:pt x="649" y="0"/>
                    <a:pt x="649" y="0"/>
                    <a:pt x="649" y="0"/>
                  </a:cubicBezTo>
                  <a:cubicBezTo>
                    <a:pt x="584" y="0"/>
                    <a:pt x="540" y="21"/>
                    <a:pt x="497" y="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8" name="Freeform 52"/>
            <p:cNvSpPr>
              <a:spLocks noChangeArrowheads="1"/>
            </p:cNvSpPr>
            <p:nvPr/>
          </p:nvSpPr>
          <p:spPr bwMode="auto">
            <a:xfrm>
              <a:off x="4321924" y="1329833"/>
              <a:ext cx="118671" cy="71038"/>
            </a:xfrm>
            <a:custGeom>
              <a:avLst/>
              <a:gdLst>
                <a:gd name="T0" fmla="*/ 649 w 650"/>
                <a:gd name="T1" fmla="*/ 0 h 389"/>
                <a:gd name="T2" fmla="*/ 0 w 650"/>
                <a:gd name="T3" fmla="*/ 0 h 389"/>
                <a:gd name="T4" fmla="*/ 649 w 650"/>
                <a:gd name="T5" fmla="*/ 388 h 389"/>
                <a:gd name="T6" fmla="*/ 649 w 650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0" h="389">
                  <a:moveTo>
                    <a:pt x="649" y="0"/>
                  </a:moveTo>
                  <a:lnTo>
                    <a:pt x="0" y="0"/>
                  </a:lnTo>
                  <a:lnTo>
                    <a:pt x="649" y="388"/>
                  </a:lnTo>
                  <a:lnTo>
                    <a:pt x="649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9" name="Freeform 53"/>
            <p:cNvSpPr>
              <a:spLocks noChangeArrowheads="1"/>
            </p:cNvSpPr>
            <p:nvPr/>
          </p:nvSpPr>
          <p:spPr bwMode="auto">
            <a:xfrm>
              <a:off x="4456740" y="1262832"/>
              <a:ext cx="118671" cy="58929"/>
            </a:xfrm>
            <a:custGeom>
              <a:avLst/>
              <a:gdLst>
                <a:gd name="T0" fmla="*/ 0 w 649"/>
                <a:gd name="T1" fmla="*/ 0 h 324"/>
                <a:gd name="T2" fmla="*/ 0 w 649"/>
                <a:gd name="T3" fmla="*/ 0 h 324"/>
                <a:gd name="T4" fmla="*/ 0 w 649"/>
                <a:gd name="T5" fmla="*/ 323 h 324"/>
                <a:gd name="T6" fmla="*/ 648 w 649"/>
                <a:gd name="T7" fmla="*/ 323 h 324"/>
                <a:gd name="T8" fmla="*/ 151 w 649"/>
                <a:gd name="T9" fmla="*/ 43 h 324"/>
                <a:gd name="T10" fmla="*/ 0 w 649"/>
                <a:gd name="T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9" h="324">
                  <a:moveTo>
                    <a:pt x="0" y="0"/>
                  </a:moveTo>
                  <a:lnTo>
                    <a:pt x="0" y="0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8" y="323"/>
                    <a:pt x="648" y="323"/>
                    <a:pt x="648" y="32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08" y="21"/>
                    <a:pt x="43" y="0"/>
                    <a:pt x="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" name="Freeform 54"/>
            <p:cNvSpPr>
              <a:spLocks noChangeArrowheads="1"/>
            </p:cNvSpPr>
            <p:nvPr/>
          </p:nvSpPr>
          <p:spPr bwMode="auto">
            <a:xfrm>
              <a:off x="4456740" y="1329833"/>
              <a:ext cx="118671" cy="71038"/>
            </a:xfrm>
            <a:custGeom>
              <a:avLst/>
              <a:gdLst>
                <a:gd name="T0" fmla="*/ 648 w 649"/>
                <a:gd name="T1" fmla="*/ 0 h 389"/>
                <a:gd name="T2" fmla="*/ 0 w 649"/>
                <a:gd name="T3" fmla="*/ 0 h 389"/>
                <a:gd name="T4" fmla="*/ 0 w 649"/>
                <a:gd name="T5" fmla="*/ 388 h 389"/>
                <a:gd name="T6" fmla="*/ 648 w 649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389">
                  <a:moveTo>
                    <a:pt x="648" y="0"/>
                  </a:moveTo>
                  <a:lnTo>
                    <a:pt x="0" y="0"/>
                  </a:lnTo>
                  <a:lnTo>
                    <a:pt x="0" y="388"/>
                  </a:lnTo>
                  <a:lnTo>
                    <a:pt x="648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6826855" y="1709555"/>
            <a:ext cx="1467990" cy="1630520"/>
            <a:chOff x="4306585" y="1084430"/>
            <a:chExt cx="284972" cy="316441"/>
          </a:xfrm>
          <a:solidFill>
            <a:schemeClr val="accent2"/>
          </a:solidFill>
        </p:grpSpPr>
        <p:sp>
          <p:nvSpPr>
            <p:cNvPr id="82" name="Freeform 43"/>
            <p:cNvSpPr>
              <a:spLocks noChangeArrowheads="1"/>
            </p:cNvSpPr>
            <p:nvPr/>
          </p:nvSpPr>
          <p:spPr bwMode="auto">
            <a:xfrm>
              <a:off x="4468042" y="1203095"/>
              <a:ext cx="114635" cy="102520"/>
            </a:xfrm>
            <a:custGeom>
              <a:avLst/>
              <a:gdLst>
                <a:gd name="T0" fmla="*/ 87 w 628"/>
                <a:gd name="T1" fmla="*/ 259 h 562"/>
                <a:gd name="T2" fmla="*/ 87 w 628"/>
                <a:gd name="T3" fmla="*/ 259 h 562"/>
                <a:gd name="T4" fmla="*/ 627 w 628"/>
                <a:gd name="T5" fmla="*/ 561 h 562"/>
                <a:gd name="T6" fmla="*/ 303 w 628"/>
                <a:gd name="T7" fmla="*/ 0 h 562"/>
                <a:gd name="T8" fmla="*/ 0 w 628"/>
                <a:gd name="T9" fmla="*/ 173 h 562"/>
                <a:gd name="T10" fmla="*/ 87 w 628"/>
                <a:gd name="T11" fmla="*/ 259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8" h="562">
                  <a:moveTo>
                    <a:pt x="87" y="259"/>
                  </a:moveTo>
                  <a:lnTo>
                    <a:pt x="87" y="259"/>
                  </a:lnTo>
                  <a:cubicBezTo>
                    <a:pt x="627" y="561"/>
                    <a:pt x="627" y="561"/>
                    <a:pt x="627" y="561"/>
                  </a:cubicBezTo>
                  <a:cubicBezTo>
                    <a:pt x="303" y="0"/>
                    <a:pt x="303" y="0"/>
                    <a:pt x="303" y="0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44" y="215"/>
                    <a:pt x="65" y="238"/>
                    <a:pt x="87" y="25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3" name="Freeform 44"/>
            <p:cNvSpPr>
              <a:spLocks noChangeArrowheads="1"/>
            </p:cNvSpPr>
            <p:nvPr/>
          </p:nvSpPr>
          <p:spPr bwMode="auto">
            <a:xfrm>
              <a:off x="4531818" y="1167577"/>
              <a:ext cx="59739" cy="134003"/>
            </a:xfrm>
            <a:custGeom>
              <a:avLst/>
              <a:gdLst>
                <a:gd name="T0" fmla="*/ 0 w 325"/>
                <a:gd name="T1" fmla="*/ 172 h 734"/>
                <a:gd name="T2" fmla="*/ 324 w 325"/>
                <a:gd name="T3" fmla="*/ 733 h 734"/>
                <a:gd name="T4" fmla="*/ 324 w 325"/>
                <a:gd name="T5" fmla="*/ 0 h 734"/>
                <a:gd name="T6" fmla="*/ 0 w 325"/>
                <a:gd name="T7" fmla="*/ 172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172"/>
                  </a:moveTo>
                  <a:lnTo>
                    <a:pt x="324" y="733"/>
                  </a:lnTo>
                  <a:lnTo>
                    <a:pt x="324" y="0"/>
                  </a:lnTo>
                  <a:lnTo>
                    <a:pt x="0" y="1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4" name="Freeform 45"/>
            <p:cNvSpPr>
              <a:spLocks noChangeArrowheads="1"/>
            </p:cNvSpPr>
            <p:nvPr/>
          </p:nvSpPr>
          <p:spPr bwMode="auto">
            <a:xfrm>
              <a:off x="4456740" y="1088466"/>
              <a:ext cx="59739" cy="134810"/>
            </a:xfrm>
            <a:custGeom>
              <a:avLst/>
              <a:gdLst>
                <a:gd name="T0" fmla="*/ 324 w 325"/>
                <a:gd name="T1" fmla="*/ 561 h 735"/>
                <a:gd name="T2" fmla="*/ 324 w 325"/>
                <a:gd name="T3" fmla="*/ 561 h 735"/>
                <a:gd name="T4" fmla="*/ 0 w 325"/>
                <a:gd name="T5" fmla="*/ 0 h 735"/>
                <a:gd name="T6" fmla="*/ 0 w 325"/>
                <a:gd name="T7" fmla="*/ 582 h 735"/>
                <a:gd name="T8" fmla="*/ 21 w 325"/>
                <a:gd name="T9" fmla="*/ 734 h 735"/>
                <a:gd name="T10" fmla="*/ 324 w 325"/>
                <a:gd name="T11" fmla="*/ 561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561"/>
                  </a:moveTo>
                  <a:lnTo>
                    <a:pt x="324" y="561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582"/>
                    <a:pt x="0" y="582"/>
                    <a:pt x="0" y="582"/>
                  </a:cubicBezTo>
                  <a:cubicBezTo>
                    <a:pt x="0" y="626"/>
                    <a:pt x="0" y="669"/>
                    <a:pt x="21" y="734"/>
                  </a:cubicBezTo>
                  <a:lnTo>
                    <a:pt x="324" y="56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5" name="Freeform 46"/>
            <p:cNvSpPr>
              <a:spLocks noChangeArrowheads="1"/>
            </p:cNvSpPr>
            <p:nvPr/>
          </p:nvSpPr>
          <p:spPr bwMode="auto">
            <a:xfrm>
              <a:off x="4464813" y="1084430"/>
              <a:ext cx="118671" cy="102521"/>
            </a:xfrm>
            <a:custGeom>
              <a:avLst/>
              <a:gdLst>
                <a:gd name="T0" fmla="*/ 648 w 649"/>
                <a:gd name="T1" fmla="*/ 367 h 562"/>
                <a:gd name="T2" fmla="*/ 0 w 649"/>
                <a:gd name="T3" fmla="*/ 0 h 562"/>
                <a:gd name="T4" fmla="*/ 324 w 649"/>
                <a:gd name="T5" fmla="*/ 561 h 562"/>
                <a:gd name="T6" fmla="*/ 648 w 649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562">
                  <a:moveTo>
                    <a:pt x="648" y="367"/>
                  </a:moveTo>
                  <a:lnTo>
                    <a:pt x="0" y="0"/>
                  </a:lnTo>
                  <a:lnTo>
                    <a:pt x="324" y="561"/>
                  </a:lnTo>
                  <a:lnTo>
                    <a:pt x="648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6" name="Freeform 47"/>
            <p:cNvSpPr>
              <a:spLocks noChangeArrowheads="1"/>
            </p:cNvSpPr>
            <p:nvPr/>
          </p:nvSpPr>
          <p:spPr bwMode="auto">
            <a:xfrm>
              <a:off x="4381663" y="1088466"/>
              <a:ext cx="59739" cy="134810"/>
            </a:xfrm>
            <a:custGeom>
              <a:avLst/>
              <a:gdLst>
                <a:gd name="T0" fmla="*/ 324 w 325"/>
                <a:gd name="T1" fmla="*/ 0 h 735"/>
                <a:gd name="T2" fmla="*/ 324 w 325"/>
                <a:gd name="T3" fmla="*/ 0 h 735"/>
                <a:gd name="T4" fmla="*/ 0 w 325"/>
                <a:gd name="T5" fmla="*/ 561 h 735"/>
                <a:gd name="T6" fmla="*/ 280 w 325"/>
                <a:gd name="T7" fmla="*/ 734 h 735"/>
                <a:gd name="T8" fmla="*/ 324 w 325"/>
                <a:gd name="T9" fmla="*/ 582 h 735"/>
                <a:gd name="T10" fmla="*/ 324 w 325"/>
                <a:gd name="T11" fmla="*/ 0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0"/>
                  </a:moveTo>
                  <a:lnTo>
                    <a:pt x="324" y="0"/>
                  </a:lnTo>
                  <a:cubicBezTo>
                    <a:pt x="0" y="561"/>
                    <a:pt x="0" y="561"/>
                    <a:pt x="0" y="561"/>
                  </a:cubicBezTo>
                  <a:cubicBezTo>
                    <a:pt x="280" y="734"/>
                    <a:pt x="280" y="734"/>
                    <a:pt x="280" y="734"/>
                  </a:cubicBezTo>
                  <a:cubicBezTo>
                    <a:pt x="302" y="669"/>
                    <a:pt x="324" y="626"/>
                    <a:pt x="324" y="582"/>
                  </a:cubicBezTo>
                  <a:lnTo>
                    <a:pt x="32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7" name="Freeform 48"/>
            <p:cNvSpPr>
              <a:spLocks noChangeArrowheads="1"/>
            </p:cNvSpPr>
            <p:nvPr/>
          </p:nvSpPr>
          <p:spPr bwMode="auto">
            <a:xfrm>
              <a:off x="4314658" y="1084430"/>
              <a:ext cx="118671" cy="102521"/>
            </a:xfrm>
            <a:custGeom>
              <a:avLst/>
              <a:gdLst>
                <a:gd name="T0" fmla="*/ 0 w 648"/>
                <a:gd name="T1" fmla="*/ 367 h 562"/>
                <a:gd name="T2" fmla="*/ 323 w 648"/>
                <a:gd name="T3" fmla="*/ 561 h 562"/>
                <a:gd name="T4" fmla="*/ 647 w 648"/>
                <a:gd name="T5" fmla="*/ 0 h 562"/>
                <a:gd name="T6" fmla="*/ 0 w 648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8" h="562">
                  <a:moveTo>
                    <a:pt x="0" y="367"/>
                  </a:moveTo>
                  <a:lnTo>
                    <a:pt x="323" y="561"/>
                  </a:lnTo>
                  <a:lnTo>
                    <a:pt x="647" y="0"/>
                  </a:lnTo>
                  <a:lnTo>
                    <a:pt x="0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8" name="Freeform 49"/>
            <p:cNvSpPr>
              <a:spLocks noChangeArrowheads="1"/>
            </p:cNvSpPr>
            <p:nvPr/>
          </p:nvSpPr>
          <p:spPr bwMode="auto">
            <a:xfrm>
              <a:off x="4314658" y="1203095"/>
              <a:ext cx="110599" cy="102520"/>
            </a:xfrm>
            <a:custGeom>
              <a:avLst/>
              <a:gdLst>
                <a:gd name="T0" fmla="*/ 604 w 605"/>
                <a:gd name="T1" fmla="*/ 173 h 562"/>
                <a:gd name="T2" fmla="*/ 604 w 605"/>
                <a:gd name="T3" fmla="*/ 173 h 562"/>
                <a:gd name="T4" fmla="*/ 323 w 605"/>
                <a:gd name="T5" fmla="*/ 0 h 562"/>
                <a:gd name="T6" fmla="*/ 0 w 605"/>
                <a:gd name="T7" fmla="*/ 561 h 562"/>
                <a:gd name="T8" fmla="*/ 518 w 605"/>
                <a:gd name="T9" fmla="*/ 259 h 562"/>
                <a:gd name="T10" fmla="*/ 604 w 605"/>
                <a:gd name="T11" fmla="*/ 173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5" h="562">
                  <a:moveTo>
                    <a:pt x="604" y="173"/>
                  </a:moveTo>
                  <a:lnTo>
                    <a:pt x="604" y="173"/>
                  </a:lnTo>
                  <a:cubicBezTo>
                    <a:pt x="323" y="0"/>
                    <a:pt x="323" y="0"/>
                    <a:pt x="323" y="0"/>
                  </a:cubicBezTo>
                  <a:cubicBezTo>
                    <a:pt x="0" y="561"/>
                    <a:pt x="0" y="561"/>
                    <a:pt x="0" y="561"/>
                  </a:cubicBezTo>
                  <a:cubicBezTo>
                    <a:pt x="518" y="259"/>
                    <a:pt x="518" y="259"/>
                    <a:pt x="518" y="259"/>
                  </a:cubicBezTo>
                  <a:cubicBezTo>
                    <a:pt x="539" y="238"/>
                    <a:pt x="582" y="215"/>
                    <a:pt x="604" y="17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9" name="Freeform 50"/>
            <p:cNvSpPr>
              <a:spLocks noChangeArrowheads="1"/>
            </p:cNvSpPr>
            <p:nvPr/>
          </p:nvSpPr>
          <p:spPr bwMode="auto">
            <a:xfrm>
              <a:off x="4306585" y="1167577"/>
              <a:ext cx="59739" cy="134003"/>
            </a:xfrm>
            <a:custGeom>
              <a:avLst/>
              <a:gdLst>
                <a:gd name="T0" fmla="*/ 0 w 325"/>
                <a:gd name="T1" fmla="*/ 733 h 734"/>
                <a:gd name="T2" fmla="*/ 324 w 325"/>
                <a:gd name="T3" fmla="*/ 172 h 734"/>
                <a:gd name="T4" fmla="*/ 0 w 325"/>
                <a:gd name="T5" fmla="*/ 0 h 734"/>
                <a:gd name="T6" fmla="*/ 0 w 325"/>
                <a:gd name="T7" fmla="*/ 733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733"/>
                  </a:moveTo>
                  <a:lnTo>
                    <a:pt x="324" y="172"/>
                  </a:lnTo>
                  <a:lnTo>
                    <a:pt x="0" y="0"/>
                  </a:lnTo>
                  <a:lnTo>
                    <a:pt x="0" y="73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0" name="Freeform 51"/>
            <p:cNvSpPr>
              <a:spLocks noChangeArrowheads="1"/>
            </p:cNvSpPr>
            <p:nvPr/>
          </p:nvSpPr>
          <p:spPr bwMode="auto">
            <a:xfrm>
              <a:off x="4321924" y="1262832"/>
              <a:ext cx="118671" cy="58929"/>
            </a:xfrm>
            <a:custGeom>
              <a:avLst/>
              <a:gdLst>
                <a:gd name="T0" fmla="*/ 497 w 650"/>
                <a:gd name="T1" fmla="*/ 43 h 324"/>
                <a:gd name="T2" fmla="*/ 497 w 650"/>
                <a:gd name="T3" fmla="*/ 43 h 324"/>
                <a:gd name="T4" fmla="*/ 0 w 650"/>
                <a:gd name="T5" fmla="*/ 323 h 324"/>
                <a:gd name="T6" fmla="*/ 649 w 650"/>
                <a:gd name="T7" fmla="*/ 323 h 324"/>
                <a:gd name="T8" fmla="*/ 649 w 650"/>
                <a:gd name="T9" fmla="*/ 0 h 324"/>
                <a:gd name="T10" fmla="*/ 497 w 650"/>
                <a:gd name="T11" fmla="*/ 43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0" h="324">
                  <a:moveTo>
                    <a:pt x="497" y="43"/>
                  </a:moveTo>
                  <a:lnTo>
                    <a:pt x="497" y="43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9" y="323"/>
                    <a:pt x="649" y="323"/>
                    <a:pt x="649" y="323"/>
                  </a:cubicBezTo>
                  <a:cubicBezTo>
                    <a:pt x="649" y="0"/>
                    <a:pt x="649" y="0"/>
                    <a:pt x="649" y="0"/>
                  </a:cubicBezTo>
                  <a:cubicBezTo>
                    <a:pt x="584" y="0"/>
                    <a:pt x="540" y="21"/>
                    <a:pt x="497" y="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1" name="Freeform 52"/>
            <p:cNvSpPr>
              <a:spLocks noChangeArrowheads="1"/>
            </p:cNvSpPr>
            <p:nvPr/>
          </p:nvSpPr>
          <p:spPr bwMode="auto">
            <a:xfrm>
              <a:off x="4321924" y="1329833"/>
              <a:ext cx="118671" cy="71038"/>
            </a:xfrm>
            <a:custGeom>
              <a:avLst/>
              <a:gdLst>
                <a:gd name="T0" fmla="*/ 649 w 650"/>
                <a:gd name="T1" fmla="*/ 0 h 389"/>
                <a:gd name="T2" fmla="*/ 0 w 650"/>
                <a:gd name="T3" fmla="*/ 0 h 389"/>
                <a:gd name="T4" fmla="*/ 649 w 650"/>
                <a:gd name="T5" fmla="*/ 388 h 389"/>
                <a:gd name="T6" fmla="*/ 649 w 650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0" h="389">
                  <a:moveTo>
                    <a:pt x="649" y="0"/>
                  </a:moveTo>
                  <a:lnTo>
                    <a:pt x="0" y="0"/>
                  </a:lnTo>
                  <a:lnTo>
                    <a:pt x="649" y="388"/>
                  </a:lnTo>
                  <a:lnTo>
                    <a:pt x="649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" name="Freeform 53"/>
            <p:cNvSpPr>
              <a:spLocks noChangeArrowheads="1"/>
            </p:cNvSpPr>
            <p:nvPr/>
          </p:nvSpPr>
          <p:spPr bwMode="auto">
            <a:xfrm>
              <a:off x="4456740" y="1262832"/>
              <a:ext cx="118671" cy="58929"/>
            </a:xfrm>
            <a:custGeom>
              <a:avLst/>
              <a:gdLst>
                <a:gd name="T0" fmla="*/ 0 w 649"/>
                <a:gd name="T1" fmla="*/ 0 h 324"/>
                <a:gd name="T2" fmla="*/ 0 w 649"/>
                <a:gd name="T3" fmla="*/ 0 h 324"/>
                <a:gd name="T4" fmla="*/ 0 w 649"/>
                <a:gd name="T5" fmla="*/ 323 h 324"/>
                <a:gd name="T6" fmla="*/ 648 w 649"/>
                <a:gd name="T7" fmla="*/ 323 h 324"/>
                <a:gd name="T8" fmla="*/ 151 w 649"/>
                <a:gd name="T9" fmla="*/ 43 h 324"/>
                <a:gd name="T10" fmla="*/ 0 w 649"/>
                <a:gd name="T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9" h="324">
                  <a:moveTo>
                    <a:pt x="0" y="0"/>
                  </a:moveTo>
                  <a:lnTo>
                    <a:pt x="0" y="0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8" y="323"/>
                    <a:pt x="648" y="323"/>
                    <a:pt x="648" y="32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08" y="21"/>
                    <a:pt x="43" y="0"/>
                    <a:pt x="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3" name="Freeform 54"/>
            <p:cNvSpPr>
              <a:spLocks noChangeArrowheads="1"/>
            </p:cNvSpPr>
            <p:nvPr/>
          </p:nvSpPr>
          <p:spPr bwMode="auto">
            <a:xfrm>
              <a:off x="4456740" y="1329833"/>
              <a:ext cx="118671" cy="71038"/>
            </a:xfrm>
            <a:custGeom>
              <a:avLst/>
              <a:gdLst>
                <a:gd name="T0" fmla="*/ 648 w 649"/>
                <a:gd name="T1" fmla="*/ 0 h 389"/>
                <a:gd name="T2" fmla="*/ 0 w 649"/>
                <a:gd name="T3" fmla="*/ 0 h 389"/>
                <a:gd name="T4" fmla="*/ 0 w 649"/>
                <a:gd name="T5" fmla="*/ 388 h 389"/>
                <a:gd name="T6" fmla="*/ 648 w 649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389">
                  <a:moveTo>
                    <a:pt x="648" y="0"/>
                  </a:moveTo>
                  <a:lnTo>
                    <a:pt x="0" y="0"/>
                  </a:lnTo>
                  <a:lnTo>
                    <a:pt x="0" y="388"/>
                  </a:lnTo>
                  <a:lnTo>
                    <a:pt x="648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58461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Text Slide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Title 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mtClean="0"/>
              <a:t>Subhead Goes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/>
              <a:t>Title 2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mtClean="0"/>
              <a:t>This is where supporting copy</a:t>
            </a:r>
            <a:br>
              <a:rPr lang="en-US" smtClean="0"/>
            </a:br>
            <a:r>
              <a:rPr lang="en-US" smtClean="0"/>
              <a:t>for your second subject goes.</a:t>
            </a:r>
          </a:p>
          <a:p>
            <a:pPr lvl="1"/>
            <a:r>
              <a:rPr lang="en-US" smtClean="0"/>
              <a:t>Bullet point</a:t>
            </a:r>
          </a:p>
          <a:p>
            <a:pPr lvl="1"/>
            <a:r>
              <a:rPr lang="en-US" smtClean="0"/>
              <a:t>Bullet point</a:t>
            </a:r>
          </a:p>
          <a:p>
            <a:pPr lvl="1"/>
            <a:r>
              <a:rPr lang="en-US" smtClean="0"/>
              <a:t>Bullet point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mtClean="0"/>
              <a:t>This is where supporting copy</a:t>
            </a:r>
            <a:br>
              <a:rPr lang="en-US" smtClean="0"/>
            </a:br>
            <a:r>
              <a:rPr lang="en-US" smtClean="0"/>
              <a:t>for your first subject goes.</a:t>
            </a:r>
          </a:p>
          <a:p>
            <a:pPr lvl="1"/>
            <a:r>
              <a:rPr lang="en-US" smtClean="0"/>
              <a:t>Bullet point</a:t>
            </a:r>
          </a:p>
          <a:p>
            <a:pPr lvl="1"/>
            <a:r>
              <a:rPr lang="en-US" smtClean="0"/>
              <a:t>Bullet point</a:t>
            </a:r>
          </a:p>
          <a:p>
            <a:pPr lvl="1"/>
            <a:r>
              <a:rPr lang="en-US" smtClean="0"/>
              <a:t>Bullet point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37536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Comparison Column Chart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021719169"/>
              </p:ext>
            </p:extLst>
          </p:nvPr>
        </p:nvGraphicFramePr>
        <p:xfrm>
          <a:off x="457213" y="1645520"/>
          <a:ext cx="8128479" cy="4169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5936" y="6032858"/>
            <a:ext cx="3327764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r>
              <a:rPr lang="en-US" sz="1000" dirty="0" smtClean="0">
                <a:solidFill>
                  <a:schemeClr val="accent5"/>
                </a:solidFill>
              </a:rPr>
              <a:t>Source: This </a:t>
            </a:r>
            <a:r>
              <a:rPr lang="en-US" sz="1000" dirty="0">
                <a:solidFill>
                  <a:schemeClr val="accent5"/>
                </a:solidFill>
              </a:rPr>
              <a:t>is where source information goes</a:t>
            </a:r>
          </a:p>
        </p:txBody>
      </p:sp>
    </p:spTree>
    <p:extLst>
      <p:ext uri="{BB962C8B-B14F-4D97-AF65-F5344CB8AC3E}">
        <p14:creationId xmlns:p14="http://schemas.microsoft.com/office/powerpoint/2010/main" val="11216479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lSeen Alliance 4x3">
  <a:themeElements>
    <a:clrScheme name="AllSeen Color Theme">
      <a:dk1>
        <a:sysClr val="windowText" lastClr="000000"/>
      </a:dk1>
      <a:lt1>
        <a:sysClr val="window" lastClr="FFFFFF"/>
      </a:lt1>
      <a:dk2>
        <a:srgbClr val="008576"/>
      </a:dk2>
      <a:lt2>
        <a:srgbClr val="EEECE1"/>
      </a:lt2>
      <a:accent1>
        <a:srgbClr val="008576"/>
      </a:accent1>
      <a:accent2>
        <a:srgbClr val="005872"/>
      </a:accent2>
      <a:accent3>
        <a:srgbClr val="00C0C2"/>
      </a:accent3>
      <a:accent4>
        <a:srgbClr val="85DDB5"/>
      </a:accent4>
      <a:accent5>
        <a:srgbClr val="807F83"/>
      </a:accent5>
      <a:accent6>
        <a:srgbClr val="BABCBE"/>
      </a:accent6>
      <a:hlink>
        <a:srgbClr val="008576"/>
      </a:hlink>
      <a:folHlink>
        <a:srgbClr val="00857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llSeenAlliance_4x3_Template_R2c_052114" id="{77BD2B24-D632-4634-B730-9DCED49416BD}" vid="{E233DBDD-8640-4D0A-A538-F9726AEDA8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1757</TotalTime>
  <Words>436</Words>
  <Application>Microsoft Office PowerPoint</Application>
  <PresentationFormat>On-screen Show (4:3)</PresentationFormat>
  <Paragraphs>100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AllSeen Alliance 4x3</vt:lpstr>
      <vt:lpstr>Presentation Title Goes Here</vt:lpstr>
      <vt:lpstr>Agenda</vt:lpstr>
      <vt:lpstr>Section Break Title Goes Here</vt:lpstr>
      <vt:lpstr>This where a quote can go. Make sure you add the end quote at the end of your sentence.”</vt:lpstr>
      <vt:lpstr>Blank Slide</vt:lpstr>
      <vt:lpstr>Text and Bullet Slide</vt:lpstr>
      <vt:lpstr>Text and Image Slide</vt:lpstr>
      <vt:lpstr>Text Slide</vt:lpstr>
      <vt:lpstr>Comparison Column Chart</vt:lpstr>
      <vt:lpstr>Pie Chart</vt:lpstr>
      <vt:lpstr>Table Chart</vt:lpstr>
      <vt:lpstr>PowerPoint Presentation</vt:lpstr>
      <vt:lpstr>PowerPoint Presentation</vt:lpstr>
      <vt:lpstr>AllSeen Icon Library  as of July 18, 2014 </vt:lpstr>
      <vt:lpstr>AllSeen Icon Library  as of July 18, 2014 </vt:lpstr>
      <vt:lpstr>AllSeen Icon Library  as of July 18, 2014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Erin</dc:creator>
  <cp:lastModifiedBy>Nicole Pribicevic</cp:lastModifiedBy>
  <cp:revision>221</cp:revision>
  <dcterms:created xsi:type="dcterms:W3CDTF">2013-11-19T20:42:06Z</dcterms:created>
  <dcterms:modified xsi:type="dcterms:W3CDTF">2014-07-22T15:47:10Z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1805158169</vt:i4>
  </property>
  <property fmtid="{D5CDD505-2E9C-101B-9397-08002B2CF9AE}" pid="3" name="_NewReviewCycle">
    <vt:lpwstr/>
  </property>
  <property fmtid="{D5CDD505-2E9C-101B-9397-08002B2CF9AE}" pid="4" name="_EmailSubject">
    <vt:lpwstr>PPT Project for AllSeen Alliance</vt:lpwstr>
  </property>
  <property fmtid="{D5CDD505-2E9C-101B-9397-08002B2CF9AE}" pid="5" name="_AuthorEmail">
    <vt:lpwstr>susanp@qti.qualcomm.com</vt:lpwstr>
  </property>
  <property fmtid="{D5CDD505-2E9C-101B-9397-08002B2CF9AE}" pid="6" name="_AuthorEmailDisplayName">
    <vt:lpwstr>Polizzotto, Susan</vt:lpwstr>
  </property>
</Properties>
</file>