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176" y="-104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6327160493827"/>
          <c:y val="0.0410897435897436"/>
          <c:w val="0.942391975308642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5.0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3.0</c:v>
                </c:pt>
                <c:pt idx="1">
                  <c:v>2.3</c:v>
                </c:pt>
                <c:pt idx="2">
                  <c:v>3.0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-2136560968"/>
        <c:axId val="-2074519160"/>
      </c:barChart>
      <c:catAx>
        <c:axId val="-2136560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-2074519160"/>
        <c:crosses val="autoZero"/>
        <c:auto val="1"/>
        <c:lblAlgn val="ctr"/>
        <c:lblOffset val="100"/>
        <c:noMultiLvlLbl val="0"/>
      </c:catAx>
      <c:valAx>
        <c:axId val="-2074519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36560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"/>
          <c:y val="0.903355296784826"/>
          <c:w val="0.624411300562461"/>
          <c:h val="0.06532994216430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"/>
          <c:y val="0.0630404430105115"/>
          <c:w val="0.517897190130068"/>
          <c:h val="0.74951821229358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9"/>
          <c:y val="0.221460191140774"/>
          <c:w val="0.218902798447973"/>
          <c:h val="0.45211237810175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8/28/14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8/28/14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1958978"/>
            <a:ext cx="2766713" cy="1767441"/>
          </a:xfrm>
        </p:spPr>
        <p:txBody>
          <a:bodyPr lIns="45720" tIns="45720" rIns="45720" bIns="45720" anchor="ctr" anchorCtr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639591"/>
            <a:ext cx="2766712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4921420"/>
            <a:ext cx="2773334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109112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7" y="1600200"/>
            <a:ext cx="8418677" cy="46373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twitter.com/allseenalliance" TargetMode="External"/><Relationship Id="rId12" Type="http://schemas.openxmlformats.org/officeDocument/2006/relationships/image" Target="../media/image7.png"/><Relationship Id="rId13" Type="http://schemas.openxmlformats.org/officeDocument/2006/relationships/hyperlink" Target="https://www.youtube.com/channel/UC4fXMwN7SgARm3afqyIx1ow" TargetMode="External"/><Relationship Id="rId1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www.facebook.com/allseenalliance?ref=h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www.linkedin.com/company/allseen-alliance?trk=biz-companies-cym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s://allseenalliance.org/feeds/news.xml" TargetMode="External"/><Relationship Id="rId10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hyperlink" Target="http://bit.ly/1n5b3Ut" TargetMode="External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5b3Ut" TargetMode="Externa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5b3Ut" TargetMode="Externa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81169" y="2542820"/>
            <a:ext cx="5840832" cy="2074437"/>
            <a:chOff x="2981168" y="1059068"/>
            <a:chExt cx="5840832" cy="20744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459" y="10590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727" y="113478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7" y="1071260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983563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91329" y="3908599"/>
            <a:ext cx="6063814" cy="703350"/>
            <a:chOff x="4936436" y="3908599"/>
            <a:chExt cx="6063814" cy="70335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436" y="3941550"/>
              <a:ext cx="659005" cy="65900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268" y="3941550"/>
              <a:ext cx="659005" cy="65900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149" y="3952944"/>
              <a:ext cx="659005" cy="65900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208" y="3908599"/>
              <a:ext cx="659005" cy="6590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5618" y="3995740"/>
              <a:ext cx="544632" cy="54463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985" y="3938554"/>
              <a:ext cx="599095" cy="599095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70071" y="5469785"/>
            <a:ext cx="8286753" cy="724906"/>
            <a:chOff x="370071" y="5469785"/>
            <a:chExt cx="8286753" cy="724906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729" y="5532691"/>
              <a:ext cx="599095" cy="59909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94" y="5532691"/>
              <a:ext cx="599095" cy="59909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91" y="5559922"/>
              <a:ext cx="544632" cy="54463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324" y="5502736"/>
              <a:ext cx="659005" cy="65900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46" y="5502736"/>
              <a:ext cx="659005" cy="659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968" y="5502736"/>
              <a:ext cx="659005" cy="65900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71" y="5469785"/>
              <a:ext cx="724906" cy="72490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384" y="5469785"/>
              <a:ext cx="724906" cy="72490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07" y="5532691"/>
              <a:ext cx="599095" cy="599095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7011425" y="2580909"/>
            <a:ext cx="1703900" cy="659005"/>
            <a:chOff x="7011425" y="2580909"/>
            <a:chExt cx="1703900" cy="65900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425" y="2580909"/>
              <a:ext cx="659005" cy="65900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320" y="2580909"/>
              <a:ext cx="659005" cy="659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213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94" y="368800"/>
            <a:ext cx="5901425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</a:t>
            </a:r>
            <a:r>
              <a:rPr lang="en-US" sz="1800" dirty="0" smtClean="0"/>
              <a:t>28, </a:t>
            </a:r>
            <a:r>
              <a:rPr lang="en-US" sz="1800" dirty="0"/>
              <a:t>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85975" y="1217715"/>
            <a:ext cx="5914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998763" y="3046953"/>
            <a:ext cx="2542092" cy="609180"/>
            <a:chOff x="8609388" y="2815417"/>
            <a:chExt cx="2542092" cy="60918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385" y="2815417"/>
              <a:ext cx="599095" cy="5990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148" y="2825502"/>
              <a:ext cx="599095" cy="5990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388" y="2865676"/>
              <a:ext cx="544632" cy="54463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017020" y="4093057"/>
            <a:ext cx="5529638" cy="659005"/>
            <a:chOff x="5588892" y="4035871"/>
            <a:chExt cx="5529638" cy="65900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892" y="4093057"/>
              <a:ext cx="544632" cy="5446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6397" y="4065826"/>
              <a:ext cx="599095" cy="5990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435" y="4065826"/>
              <a:ext cx="599095" cy="59909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466" y="4065826"/>
              <a:ext cx="599095" cy="5990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3450" y="4035871"/>
              <a:ext cx="659005" cy="65900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503" y="4035871"/>
              <a:ext cx="659005" cy="659005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51053" y="5298162"/>
            <a:ext cx="7595605" cy="776950"/>
            <a:chOff x="850249" y="4756893"/>
            <a:chExt cx="7595605" cy="7769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837" y="4851915"/>
              <a:ext cx="642026" cy="64202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95" y="4851915"/>
              <a:ext cx="642026" cy="64202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566" y="4851915"/>
              <a:ext cx="642026" cy="64202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322" y="4851915"/>
              <a:ext cx="642026" cy="64202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49" y="4901088"/>
              <a:ext cx="543680" cy="54367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298" y="4819729"/>
              <a:ext cx="706318" cy="706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893" y="4756893"/>
              <a:ext cx="776950" cy="77695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7834428" y="4848729"/>
              <a:ext cx="611426" cy="537798"/>
              <a:chOff x="6790222" y="3764008"/>
              <a:chExt cx="776950" cy="68339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0222" y="3764008"/>
                <a:ext cx="776950" cy="461314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>
                <a:off x="7178697" y="3898758"/>
                <a:ext cx="0" cy="5486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74680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455</Words>
  <Application>Microsoft Macintosh PowerPoint</Application>
  <PresentationFormat>On-screen Show (4:3)</PresentationFormat>
  <Paragraphs>100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August 28, 2014 </vt:lpstr>
      <vt:lpstr>AllSeen Icon Library  as of August 28, 2014 </vt:lpstr>
      <vt:lpstr>AllSeen Icon Library  as of August 28, 2014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Brett Preston</cp:lastModifiedBy>
  <cp:revision>225</cp:revision>
  <dcterms:created xsi:type="dcterms:W3CDTF">2013-11-19T20:42:06Z</dcterms:created>
  <dcterms:modified xsi:type="dcterms:W3CDTF">2014-08-28T19:43:56Z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