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72" r:id="rId3"/>
    <p:sldId id="292" r:id="rId4"/>
    <p:sldId id="293" r:id="rId5"/>
    <p:sldId id="291" r:id="rId6"/>
    <p:sldId id="290" r:id="rId7"/>
    <p:sldId id="285" r:id="rId8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600" y="-104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11/12/14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11/12/14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twitter.com/allseenalliance" TargetMode="External"/><Relationship Id="rId12" Type="http://schemas.openxmlformats.org/officeDocument/2006/relationships/image" Target="../media/image7.png"/><Relationship Id="rId13" Type="http://schemas.openxmlformats.org/officeDocument/2006/relationships/hyperlink" Target="https://www.youtube.com/channel/UC4fXMwN7SgARm3afqyIx1ow" TargetMode="External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www.facebook.com/allseenalliance?ref=h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www.linkedin.com/company/allseen-alliance?trk=biz-companies-cym" TargetMode="External"/><Relationship Id="rId8" Type="http://schemas.openxmlformats.org/officeDocument/2006/relationships/image" Target="../media/image5.png"/><Relationship Id="rId9" Type="http://schemas.openxmlformats.org/officeDocument/2006/relationships/hyperlink" Target="https://allseenalliance.org/feeds/news.xml" TargetMode="External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853210"/>
            <a:ext cx="3687990" cy="1261884"/>
          </a:xfrm>
        </p:spPr>
        <p:txBody>
          <a:bodyPr/>
          <a:lstStyle/>
          <a:p>
            <a:r>
              <a:rPr lang="en-US" sz="4000" dirty="0" smtClean="0"/>
              <a:t>Insert Name of Service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lvl="0"/>
            <a:r>
              <a:rPr lang="en-US" altLang="zh-CN" dirty="0" smtClean="0"/>
              <a:t>Insert Name of Service Here</a:t>
            </a:r>
            <a:endParaRPr lang="zh-CN" altLang="zh-C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00110"/>
          </a:xfrm>
        </p:spPr>
        <p:txBody>
          <a:bodyPr/>
          <a:lstStyle/>
          <a:p>
            <a:r>
              <a:rPr lang="en-US" dirty="0" smtClean="0"/>
              <a:t>Use this slide if you are able to address both questions on one slide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/>
        </p:nvSpPr>
        <p:spPr bwMode="gray">
          <a:xfrm>
            <a:off x="499808" y="773771"/>
            <a:ext cx="5325038" cy="461665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it?  Why is it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lvl="0"/>
            <a:r>
              <a:rPr lang="en-US" altLang="zh-CN" dirty="0" smtClean="0"/>
              <a:t>Insert Name of Service Here</a:t>
            </a:r>
            <a:endParaRPr lang="zh-CN" altLang="zh-C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00110"/>
          </a:xfrm>
        </p:spPr>
        <p:txBody>
          <a:bodyPr/>
          <a:lstStyle/>
          <a:p>
            <a:r>
              <a:rPr lang="en-US" dirty="0" smtClean="0"/>
              <a:t>Use this slide if you require one full slide to describe what it is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/>
        </p:nvSpPr>
        <p:spPr bwMode="gray">
          <a:xfrm>
            <a:off x="499808" y="773771"/>
            <a:ext cx="5325038" cy="461665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964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lvl="0"/>
            <a:r>
              <a:rPr lang="en-US" altLang="zh-CN" dirty="0" smtClean="0"/>
              <a:t>Insert Name of Service Here</a:t>
            </a:r>
            <a:endParaRPr lang="zh-CN" altLang="zh-C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00110"/>
          </a:xfrm>
        </p:spPr>
        <p:txBody>
          <a:bodyPr/>
          <a:lstStyle/>
          <a:p>
            <a:r>
              <a:rPr lang="en-US" dirty="0" smtClean="0"/>
              <a:t>Use this slide if you require one full slide to describe why it is important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/>
        </p:nvSpPr>
        <p:spPr bwMode="gray">
          <a:xfrm>
            <a:off x="499808" y="773771"/>
            <a:ext cx="5325038" cy="461665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>
            <a:lvl1pPr marL="0" indent="0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None/>
              <a:defRPr sz="2400" b="1" kern="1200">
                <a:solidFill>
                  <a:srgbClr val="005872"/>
                </a:solidFill>
                <a:latin typeface="Arial"/>
                <a:ea typeface="+mn-ea"/>
                <a:cs typeface="Arial"/>
              </a:defRPr>
            </a:lvl1pPr>
            <a:lvl2pPr marL="609468" indent="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it is important?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3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142736"/>
            <a:ext cx="11238089" cy="1007179"/>
          </a:xfrm>
        </p:spPr>
        <p:txBody>
          <a:bodyPr anchor="t"/>
          <a:lstStyle/>
          <a:p>
            <a:r>
              <a:rPr lang="en-US" altLang="zh-CN" dirty="0"/>
              <a:t>Insert Name of Service Here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621773" y="1924120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000" b="1" dirty="0" smtClean="0">
                <a:solidFill>
                  <a:srgbClr val="C00000"/>
                </a:solidFill>
                <a:latin typeface="Calibre Semibold" pitchFamily="34" charset="0"/>
              </a:rPr>
              <a:t> 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7721627" y="-1778653"/>
            <a:ext cx="1921757" cy="1487361"/>
            <a:chOff x="187225" y="692779"/>
            <a:chExt cx="3176067" cy="2703960"/>
          </a:xfrm>
        </p:grpSpPr>
        <p:grpSp>
          <p:nvGrpSpPr>
            <p:cNvPr id="47" name="Group 46"/>
            <p:cNvGrpSpPr/>
            <p:nvPr/>
          </p:nvGrpSpPr>
          <p:grpSpPr>
            <a:xfrm>
              <a:off x="1044633" y="1233388"/>
              <a:ext cx="595097" cy="970265"/>
              <a:chOff x="5870206" y="5448816"/>
              <a:chExt cx="782331" cy="127554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5870206" y="5448816"/>
                <a:ext cx="782331" cy="1275540"/>
              </a:xfrm>
              <a:custGeom>
                <a:avLst/>
                <a:gdLst/>
                <a:ahLst/>
                <a:cxnLst/>
                <a:rect l="l" t="t" r="r" b="b"/>
                <a:pathLst>
                  <a:path w="782331" h="1275540">
                    <a:moveTo>
                      <a:pt x="585803" y="825580"/>
                    </a:moveTo>
                    <a:lnTo>
                      <a:pt x="585803" y="1099469"/>
                    </a:lnTo>
                    <a:lnTo>
                      <a:pt x="676508" y="1099469"/>
                    </a:lnTo>
                    <a:lnTo>
                      <a:pt x="676508" y="825580"/>
                    </a:lnTo>
                    <a:close/>
                    <a:moveTo>
                      <a:pt x="585803" y="316929"/>
                    </a:moveTo>
                    <a:lnTo>
                      <a:pt x="585803" y="594731"/>
                    </a:lnTo>
                    <a:lnTo>
                      <a:pt x="676508" y="594731"/>
                    </a:lnTo>
                    <a:lnTo>
                      <a:pt x="676508" y="316929"/>
                    </a:lnTo>
                    <a:close/>
                    <a:moveTo>
                      <a:pt x="97792" y="0"/>
                    </a:moveTo>
                    <a:cubicBezTo>
                      <a:pt x="684540" y="0"/>
                      <a:pt x="684540" y="0"/>
                      <a:pt x="684540" y="0"/>
                    </a:cubicBezTo>
                    <a:cubicBezTo>
                      <a:pt x="737881" y="0"/>
                      <a:pt x="782331" y="46215"/>
                      <a:pt x="782331" y="101674"/>
                    </a:cubicBezTo>
                    <a:lnTo>
                      <a:pt x="782331" y="1173867"/>
                    </a:lnTo>
                    <a:cubicBezTo>
                      <a:pt x="782331" y="1229325"/>
                      <a:pt x="737881" y="1275540"/>
                      <a:pt x="684540" y="1275540"/>
                    </a:cubicBezTo>
                    <a:cubicBezTo>
                      <a:pt x="97792" y="1275540"/>
                      <a:pt x="97792" y="1275540"/>
                      <a:pt x="97792" y="1275540"/>
                    </a:cubicBezTo>
                    <a:cubicBezTo>
                      <a:pt x="44451" y="1275540"/>
                      <a:pt x="0" y="1229325"/>
                      <a:pt x="0" y="1173867"/>
                    </a:cubicBezTo>
                    <a:cubicBezTo>
                      <a:pt x="0" y="101674"/>
                      <a:pt x="0" y="101674"/>
                      <a:pt x="0" y="101674"/>
                    </a:cubicBezTo>
                    <a:cubicBezTo>
                      <a:pt x="0" y="46215"/>
                      <a:pt x="44451" y="0"/>
                      <a:pt x="97792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5870206" y="6172665"/>
                <a:ext cx="782331" cy="0"/>
              </a:xfrm>
              <a:prstGeom prst="line">
                <a:avLst/>
              </a:prstGeom>
              <a:grp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80793" y="2364761"/>
              <a:ext cx="357350" cy="599312"/>
              <a:chOff x="7671532" y="5334631"/>
              <a:chExt cx="470888" cy="789727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7797981" y="5911799"/>
                <a:ext cx="217989" cy="44219"/>
              </a:xfrm>
              <a:custGeom>
                <a:avLst/>
                <a:gdLst>
                  <a:gd name="T0" fmla="*/ 110 w 119"/>
                  <a:gd name="T1" fmla="*/ 24 h 24"/>
                  <a:gd name="T2" fmla="*/ 10 w 119"/>
                  <a:gd name="T3" fmla="*/ 24 h 24"/>
                  <a:gd name="T4" fmla="*/ 0 w 119"/>
                  <a:gd name="T5" fmla="*/ 15 h 24"/>
                  <a:gd name="T6" fmla="*/ 0 w 119"/>
                  <a:gd name="T7" fmla="*/ 10 h 24"/>
                  <a:gd name="T8" fmla="*/ 10 w 119"/>
                  <a:gd name="T9" fmla="*/ 0 h 24"/>
                  <a:gd name="T10" fmla="*/ 110 w 119"/>
                  <a:gd name="T11" fmla="*/ 0 h 24"/>
                  <a:gd name="T12" fmla="*/ 119 w 119"/>
                  <a:gd name="T13" fmla="*/ 10 h 24"/>
                  <a:gd name="T14" fmla="*/ 119 w 119"/>
                  <a:gd name="T15" fmla="*/ 15 h 24"/>
                  <a:gd name="T16" fmla="*/ 110 w 119"/>
                  <a:gd name="T17" fmla="*/ 24 h 24"/>
                  <a:gd name="T18" fmla="*/ 10 w 119"/>
                  <a:gd name="T19" fmla="*/ 4 h 24"/>
                  <a:gd name="T20" fmla="*/ 4 w 119"/>
                  <a:gd name="T21" fmla="*/ 10 h 24"/>
                  <a:gd name="T22" fmla="*/ 4 w 119"/>
                  <a:gd name="T23" fmla="*/ 15 h 24"/>
                  <a:gd name="T24" fmla="*/ 10 w 119"/>
                  <a:gd name="T25" fmla="*/ 20 h 24"/>
                  <a:gd name="T26" fmla="*/ 110 w 119"/>
                  <a:gd name="T27" fmla="*/ 20 h 24"/>
                  <a:gd name="T28" fmla="*/ 115 w 119"/>
                  <a:gd name="T29" fmla="*/ 15 h 24"/>
                  <a:gd name="T30" fmla="*/ 115 w 119"/>
                  <a:gd name="T31" fmla="*/ 10 h 24"/>
                  <a:gd name="T32" fmla="*/ 110 w 119"/>
                  <a:gd name="T33" fmla="*/ 4 h 24"/>
                  <a:gd name="T34" fmla="*/ 10 w 119"/>
                  <a:gd name="T35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9" h="24">
                    <a:moveTo>
                      <a:pt x="110" y="24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0"/>
                      <a:pt x="0" y="1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5" y="0"/>
                      <a:pt x="119" y="5"/>
                      <a:pt x="119" y="10"/>
                    </a:cubicBezTo>
                    <a:cubicBezTo>
                      <a:pt x="119" y="15"/>
                      <a:pt x="119" y="15"/>
                      <a:pt x="119" y="15"/>
                    </a:cubicBezTo>
                    <a:cubicBezTo>
                      <a:pt x="119" y="20"/>
                      <a:pt x="115" y="24"/>
                      <a:pt x="110" y="24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7"/>
                      <a:pt x="4" y="1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8"/>
                      <a:pt x="7" y="20"/>
                      <a:pt x="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3" y="20"/>
                      <a:pt x="115" y="18"/>
                      <a:pt x="115" y="15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7"/>
                      <a:pt x="113" y="4"/>
                      <a:pt x="110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12"/>
              <p:cNvSpPr>
                <a:spLocks noEditPoints="1"/>
              </p:cNvSpPr>
              <p:nvPr/>
            </p:nvSpPr>
            <p:spPr bwMode="auto">
              <a:xfrm>
                <a:off x="7797981" y="5992478"/>
                <a:ext cx="217989" cy="44219"/>
              </a:xfrm>
              <a:custGeom>
                <a:avLst/>
                <a:gdLst>
                  <a:gd name="T0" fmla="*/ 110 w 119"/>
                  <a:gd name="T1" fmla="*/ 24 h 24"/>
                  <a:gd name="T2" fmla="*/ 10 w 119"/>
                  <a:gd name="T3" fmla="*/ 24 h 24"/>
                  <a:gd name="T4" fmla="*/ 0 w 119"/>
                  <a:gd name="T5" fmla="*/ 15 h 24"/>
                  <a:gd name="T6" fmla="*/ 0 w 119"/>
                  <a:gd name="T7" fmla="*/ 10 h 24"/>
                  <a:gd name="T8" fmla="*/ 10 w 119"/>
                  <a:gd name="T9" fmla="*/ 0 h 24"/>
                  <a:gd name="T10" fmla="*/ 110 w 119"/>
                  <a:gd name="T11" fmla="*/ 0 h 24"/>
                  <a:gd name="T12" fmla="*/ 119 w 119"/>
                  <a:gd name="T13" fmla="*/ 10 h 24"/>
                  <a:gd name="T14" fmla="*/ 119 w 119"/>
                  <a:gd name="T15" fmla="*/ 15 h 24"/>
                  <a:gd name="T16" fmla="*/ 110 w 119"/>
                  <a:gd name="T17" fmla="*/ 24 h 24"/>
                  <a:gd name="T18" fmla="*/ 10 w 119"/>
                  <a:gd name="T19" fmla="*/ 4 h 24"/>
                  <a:gd name="T20" fmla="*/ 4 w 119"/>
                  <a:gd name="T21" fmla="*/ 10 h 24"/>
                  <a:gd name="T22" fmla="*/ 4 w 119"/>
                  <a:gd name="T23" fmla="*/ 15 h 24"/>
                  <a:gd name="T24" fmla="*/ 10 w 119"/>
                  <a:gd name="T25" fmla="*/ 20 h 24"/>
                  <a:gd name="T26" fmla="*/ 110 w 119"/>
                  <a:gd name="T27" fmla="*/ 20 h 24"/>
                  <a:gd name="T28" fmla="*/ 115 w 119"/>
                  <a:gd name="T29" fmla="*/ 15 h 24"/>
                  <a:gd name="T30" fmla="*/ 115 w 119"/>
                  <a:gd name="T31" fmla="*/ 10 h 24"/>
                  <a:gd name="T32" fmla="*/ 110 w 119"/>
                  <a:gd name="T33" fmla="*/ 4 h 24"/>
                  <a:gd name="T34" fmla="*/ 10 w 119"/>
                  <a:gd name="T35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9" h="24">
                    <a:moveTo>
                      <a:pt x="110" y="24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4"/>
                      <a:pt x="0" y="20"/>
                      <a:pt x="0" y="1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5" y="0"/>
                      <a:pt x="119" y="4"/>
                      <a:pt x="119" y="10"/>
                    </a:cubicBezTo>
                    <a:cubicBezTo>
                      <a:pt x="119" y="15"/>
                      <a:pt x="119" y="15"/>
                      <a:pt x="119" y="15"/>
                    </a:cubicBezTo>
                    <a:cubicBezTo>
                      <a:pt x="119" y="20"/>
                      <a:pt x="115" y="24"/>
                      <a:pt x="110" y="24"/>
                    </a:cubicBezTo>
                    <a:close/>
                    <a:moveTo>
                      <a:pt x="10" y="4"/>
                    </a:moveTo>
                    <a:cubicBezTo>
                      <a:pt x="7" y="4"/>
                      <a:pt x="4" y="6"/>
                      <a:pt x="4" y="1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8"/>
                      <a:pt x="7" y="20"/>
                      <a:pt x="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3" y="20"/>
                      <a:pt x="115" y="18"/>
                      <a:pt x="115" y="15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6"/>
                      <a:pt x="113" y="4"/>
                      <a:pt x="110" y="4"/>
                    </a:cubicBezTo>
                    <a:lnTo>
                      <a:pt x="10" y="4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13"/>
              <p:cNvSpPr>
                <a:spLocks noEditPoints="1"/>
              </p:cNvSpPr>
              <p:nvPr/>
            </p:nvSpPr>
            <p:spPr bwMode="auto">
              <a:xfrm>
                <a:off x="7838321" y="6073158"/>
                <a:ext cx="137310" cy="51200"/>
              </a:xfrm>
              <a:custGeom>
                <a:avLst/>
                <a:gdLst>
                  <a:gd name="T0" fmla="*/ 38 w 75"/>
                  <a:gd name="T1" fmla="*/ 28 h 28"/>
                  <a:gd name="T2" fmla="*/ 0 w 75"/>
                  <a:gd name="T3" fmla="*/ 2 h 28"/>
                  <a:gd name="T4" fmla="*/ 0 w 75"/>
                  <a:gd name="T5" fmla="*/ 0 h 28"/>
                  <a:gd name="T6" fmla="*/ 75 w 75"/>
                  <a:gd name="T7" fmla="*/ 0 h 28"/>
                  <a:gd name="T8" fmla="*/ 75 w 75"/>
                  <a:gd name="T9" fmla="*/ 2 h 28"/>
                  <a:gd name="T10" fmla="*/ 38 w 75"/>
                  <a:gd name="T11" fmla="*/ 28 h 28"/>
                  <a:gd name="T12" fmla="*/ 4 w 75"/>
                  <a:gd name="T13" fmla="*/ 4 h 28"/>
                  <a:gd name="T14" fmla="*/ 38 w 75"/>
                  <a:gd name="T15" fmla="*/ 24 h 28"/>
                  <a:gd name="T16" fmla="*/ 71 w 75"/>
                  <a:gd name="T17" fmla="*/ 4 h 28"/>
                  <a:gd name="T18" fmla="*/ 4 w 75"/>
                  <a:gd name="T1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28">
                    <a:moveTo>
                      <a:pt x="38" y="28"/>
                    </a:moveTo>
                    <a:cubicBezTo>
                      <a:pt x="19" y="28"/>
                      <a:pt x="0" y="17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5" y="17"/>
                      <a:pt x="56" y="28"/>
                      <a:pt x="38" y="28"/>
                    </a:cubicBezTo>
                    <a:close/>
                    <a:moveTo>
                      <a:pt x="4" y="4"/>
                    </a:moveTo>
                    <a:cubicBezTo>
                      <a:pt x="6" y="16"/>
                      <a:pt x="22" y="24"/>
                      <a:pt x="38" y="24"/>
                    </a:cubicBezTo>
                    <a:cubicBezTo>
                      <a:pt x="53" y="24"/>
                      <a:pt x="70" y="16"/>
                      <a:pt x="71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14"/>
              <p:cNvSpPr>
                <a:spLocks noEditPoints="1"/>
              </p:cNvSpPr>
              <p:nvPr/>
            </p:nvSpPr>
            <p:spPr bwMode="auto">
              <a:xfrm>
                <a:off x="7671532" y="5334631"/>
                <a:ext cx="470888" cy="542259"/>
              </a:xfrm>
              <a:custGeom>
                <a:avLst/>
                <a:gdLst>
                  <a:gd name="T0" fmla="*/ 196 w 257"/>
                  <a:gd name="T1" fmla="*/ 296 h 296"/>
                  <a:gd name="T2" fmla="*/ 61 w 257"/>
                  <a:gd name="T3" fmla="*/ 296 h 296"/>
                  <a:gd name="T4" fmla="*/ 12 w 257"/>
                  <a:gd name="T5" fmla="*/ 184 h 296"/>
                  <a:gd name="T6" fmla="*/ 0 w 257"/>
                  <a:gd name="T7" fmla="*/ 128 h 296"/>
                  <a:gd name="T8" fmla="*/ 129 w 257"/>
                  <a:gd name="T9" fmla="*/ 0 h 296"/>
                  <a:gd name="T10" fmla="*/ 257 w 257"/>
                  <a:gd name="T11" fmla="*/ 128 h 296"/>
                  <a:gd name="T12" fmla="*/ 245 w 257"/>
                  <a:gd name="T13" fmla="*/ 184 h 296"/>
                  <a:gd name="T14" fmla="*/ 196 w 257"/>
                  <a:gd name="T15" fmla="*/ 296 h 296"/>
                  <a:gd name="T16" fmla="*/ 64 w 257"/>
                  <a:gd name="T17" fmla="*/ 292 h 296"/>
                  <a:gd name="T18" fmla="*/ 194 w 257"/>
                  <a:gd name="T19" fmla="*/ 292 h 296"/>
                  <a:gd name="T20" fmla="*/ 242 w 257"/>
                  <a:gd name="T21" fmla="*/ 182 h 296"/>
                  <a:gd name="T22" fmla="*/ 253 w 257"/>
                  <a:gd name="T23" fmla="*/ 128 h 296"/>
                  <a:gd name="T24" fmla="*/ 129 w 257"/>
                  <a:gd name="T25" fmla="*/ 4 h 296"/>
                  <a:gd name="T26" fmla="*/ 4 w 257"/>
                  <a:gd name="T27" fmla="*/ 128 h 296"/>
                  <a:gd name="T28" fmla="*/ 16 w 257"/>
                  <a:gd name="T29" fmla="*/ 182 h 296"/>
                  <a:gd name="T30" fmla="*/ 64 w 257"/>
                  <a:gd name="T31" fmla="*/ 29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296">
                    <a:moveTo>
                      <a:pt x="196" y="296"/>
                    </a:moveTo>
                    <a:cubicBezTo>
                      <a:pt x="61" y="296"/>
                      <a:pt x="61" y="296"/>
                      <a:pt x="61" y="296"/>
                    </a:cubicBezTo>
                    <a:cubicBezTo>
                      <a:pt x="12" y="184"/>
                      <a:pt x="12" y="184"/>
                      <a:pt x="12" y="184"/>
                    </a:cubicBezTo>
                    <a:cubicBezTo>
                      <a:pt x="4" y="163"/>
                      <a:pt x="0" y="147"/>
                      <a:pt x="0" y="128"/>
                    </a:cubicBezTo>
                    <a:cubicBezTo>
                      <a:pt x="0" y="57"/>
                      <a:pt x="58" y="0"/>
                      <a:pt x="129" y="0"/>
                    </a:cubicBezTo>
                    <a:cubicBezTo>
                      <a:pt x="199" y="0"/>
                      <a:pt x="257" y="57"/>
                      <a:pt x="257" y="128"/>
                    </a:cubicBezTo>
                    <a:cubicBezTo>
                      <a:pt x="257" y="147"/>
                      <a:pt x="253" y="163"/>
                      <a:pt x="245" y="184"/>
                    </a:cubicBezTo>
                    <a:lnTo>
                      <a:pt x="196" y="296"/>
                    </a:lnTo>
                    <a:close/>
                    <a:moveTo>
                      <a:pt x="64" y="292"/>
                    </a:moveTo>
                    <a:cubicBezTo>
                      <a:pt x="194" y="292"/>
                      <a:pt x="194" y="292"/>
                      <a:pt x="194" y="292"/>
                    </a:cubicBezTo>
                    <a:cubicBezTo>
                      <a:pt x="242" y="182"/>
                      <a:pt x="242" y="182"/>
                      <a:pt x="242" y="182"/>
                    </a:cubicBezTo>
                    <a:cubicBezTo>
                      <a:pt x="250" y="162"/>
                      <a:pt x="253" y="147"/>
                      <a:pt x="253" y="128"/>
                    </a:cubicBezTo>
                    <a:cubicBezTo>
                      <a:pt x="253" y="59"/>
                      <a:pt x="197" y="4"/>
                      <a:pt x="129" y="4"/>
                    </a:cubicBezTo>
                    <a:cubicBezTo>
                      <a:pt x="60" y="4"/>
                      <a:pt x="4" y="59"/>
                      <a:pt x="4" y="128"/>
                    </a:cubicBezTo>
                    <a:cubicBezTo>
                      <a:pt x="4" y="147"/>
                      <a:pt x="8" y="162"/>
                      <a:pt x="16" y="182"/>
                    </a:cubicBezTo>
                    <a:lnTo>
                      <a:pt x="64" y="292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7721181" y="5572790"/>
                <a:ext cx="373142" cy="131880"/>
              </a:xfrm>
              <a:custGeom>
                <a:avLst/>
                <a:gdLst>
                  <a:gd name="T0" fmla="*/ 387 w 481"/>
                  <a:gd name="T1" fmla="*/ 170 h 170"/>
                  <a:gd name="T2" fmla="*/ 337 w 481"/>
                  <a:gd name="T3" fmla="*/ 73 h 170"/>
                  <a:gd name="T4" fmla="*/ 288 w 481"/>
                  <a:gd name="T5" fmla="*/ 170 h 170"/>
                  <a:gd name="T6" fmla="*/ 241 w 481"/>
                  <a:gd name="T7" fmla="*/ 73 h 170"/>
                  <a:gd name="T8" fmla="*/ 191 w 481"/>
                  <a:gd name="T9" fmla="*/ 170 h 170"/>
                  <a:gd name="T10" fmla="*/ 141 w 481"/>
                  <a:gd name="T11" fmla="*/ 73 h 170"/>
                  <a:gd name="T12" fmla="*/ 94 w 481"/>
                  <a:gd name="T13" fmla="*/ 170 h 170"/>
                  <a:gd name="T14" fmla="*/ 59 w 481"/>
                  <a:gd name="T15" fmla="*/ 102 h 170"/>
                  <a:gd name="T16" fmla="*/ 14 w 481"/>
                  <a:gd name="T17" fmla="*/ 102 h 170"/>
                  <a:gd name="T18" fmla="*/ 0 w 481"/>
                  <a:gd name="T19" fmla="*/ 66 h 170"/>
                  <a:gd name="T20" fmla="*/ 78 w 481"/>
                  <a:gd name="T21" fmla="*/ 66 h 170"/>
                  <a:gd name="T22" fmla="*/ 94 w 481"/>
                  <a:gd name="T23" fmla="*/ 97 h 170"/>
                  <a:gd name="T24" fmla="*/ 141 w 481"/>
                  <a:gd name="T25" fmla="*/ 0 h 170"/>
                  <a:gd name="T26" fmla="*/ 191 w 481"/>
                  <a:gd name="T27" fmla="*/ 97 h 170"/>
                  <a:gd name="T28" fmla="*/ 241 w 481"/>
                  <a:gd name="T29" fmla="*/ 0 h 170"/>
                  <a:gd name="T30" fmla="*/ 288 w 481"/>
                  <a:gd name="T31" fmla="*/ 97 h 170"/>
                  <a:gd name="T32" fmla="*/ 337 w 481"/>
                  <a:gd name="T33" fmla="*/ 0 h 170"/>
                  <a:gd name="T34" fmla="*/ 387 w 481"/>
                  <a:gd name="T35" fmla="*/ 97 h 170"/>
                  <a:gd name="T36" fmla="*/ 401 w 481"/>
                  <a:gd name="T37" fmla="*/ 66 h 170"/>
                  <a:gd name="T38" fmla="*/ 481 w 481"/>
                  <a:gd name="T39" fmla="*/ 66 h 170"/>
                  <a:gd name="T40" fmla="*/ 465 w 481"/>
                  <a:gd name="T41" fmla="*/ 102 h 170"/>
                  <a:gd name="T42" fmla="*/ 420 w 481"/>
                  <a:gd name="T43" fmla="*/ 102 h 170"/>
                  <a:gd name="T44" fmla="*/ 387 w 481"/>
                  <a:gd name="T4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1" h="170">
                    <a:moveTo>
                      <a:pt x="387" y="170"/>
                    </a:moveTo>
                    <a:lnTo>
                      <a:pt x="337" y="73"/>
                    </a:lnTo>
                    <a:lnTo>
                      <a:pt x="288" y="170"/>
                    </a:lnTo>
                    <a:lnTo>
                      <a:pt x="241" y="73"/>
                    </a:lnTo>
                    <a:lnTo>
                      <a:pt x="191" y="170"/>
                    </a:lnTo>
                    <a:lnTo>
                      <a:pt x="141" y="73"/>
                    </a:lnTo>
                    <a:lnTo>
                      <a:pt x="94" y="170"/>
                    </a:lnTo>
                    <a:lnTo>
                      <a:pt x="59" y="102"/>
                    </a:lnTo>
                    <a:lnTo>
                      <a:pt x="14" y="102"/>
                    </a:lnTo>
                    <a:lnTo>
                      <a:pt x="0" y="66"/>
                    </a:lnTo>
                    <a:lnTo>
                      <a:pt x="78" y="66"/>
                    </a:lnTo>
                    <a:lnTo>
                      <a:pt x="94" y="97"/>
                    </a:lnTo>
                    <a:lnTo>
                      <a:pt x="141" y="0"/>
                    </a:lnTo>
                    <a:lnTo>
                      <a:pt x="191" y="97"/>
                    </a:lnTo>
                    <a:lnTo>
                      <a:pt x="241" y="0"/>
                    </a:lnTo>
                    <a:lnTo>
                      <a:pt x="288" y="97"/>
                    </a:lnTo>
                    <a:lnTo>
                      <a:pt x="337" y="0"/>
                    </a:lnTo>
                    <a:lnTo>
                      <a:pt x="387" y="97"/>
                    </a:lnTo>
                    <a:lnTo>
                      <a:pt x="401" y="66"/>
                    </a:lnTo>
                    <a:lnTo>
                      <a:pt x="481" y="66"/>
                    </a:lnTo>
                    <a:lnTo>
                      <a:pt x="465" y="102"/>
                    </a:lnTo>
                    <a:lnTo>
                      <a:pt x="420" y="102"/>
                    </a:lnTo>
                    <a:lnTo>
                      <a:pt x="387" y="170"/>
                    </a:ln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96129" y="2857721"/>
              <a:ext cx="757436" cy="539018"/>
              <a:chOff x="8196263" y="-1965325"/>
              <a:chExt cx="2816225" cy="19685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8196263" y="-1965325"/>
                <a:ext cx="2816225" cy="1968500"/>
              </a:xfrm>
              <a:custGeom>
                <a:avLst/>
                <a:gdLst>
                  <a:gd name="T0" fmla="*/ 603 w 751"/>
                  <a:gd name="T1" fmla="*/ 61 h 525"/>
                  <a:gd name="T2" fmla="*/ 604 w 751"/>
                  <a:gd name="T3" fmla="*/ 55 h 525"/>
                  <a:gd name="T4" fmla="*/ 435 w 751"/>
                  <a:gd name="T5" fmla="*/ 27 h 525"/>
                  <a:gd name="T6" fmla="*/ 313 w 751"/>
                  <a:gd name="T7" fmla="*/ 9 h 525"/>
                  <a:gd name="T8" fmla="*/ 268 w 751"/>
                  <a:gd name="T9" fmla="*/ 2 h 525"/>
                  <a:gd name="T10" fmla="*/ 242 w 751"/>
                  <a:gd name="T11" fmla="*/ 0 h 525"/>
                  <a:gd name="T12" fmla="*/ 71 w 751"/>
                  <a:gd name="T13" fmla="*/ 77 h 525"/>
                  <a:gd name="T14" fmla="*/ 0 w 751"/>
                  <a:gd name="T15" fmla="*/ 262 h 525"/>
                  <a:gd name="T16" fmla="*/ 71 w 751"/>
                  <a:gd name="T17" fmla="*/ 448 h 525"/>
                  <a:gd name="T18" fmla="*/ 242 w 751"/>
                  <a:gd name="T19" fmla="*/ 525 h 525"/>
                  <a:gd name="T20" fmla="*/ 268 w 751"/>
                  <a:gd name="T21" fmla="*/ 523 h 525"/>
                  <a:gd name="T22" fmla="*/ 604 w 751"/>
                  <a:gd name="T23" fmla="*/ 470 h 525"/>
                  <a:gd name="T24" fmla="*/ 604 w 751"/>
                  <a:gd name="T25" fmla="*/ 470 h 525"/>
                  <a:gd name="T26" fmla="*/ 604 w 751"/>
                  <a:gd name="T27" fmla="*/ 470 h 525"/>
                  <a:gd name="T28" fmla="*/ 723 w 751"/>
                  <a:gd name="T29" fmla="*/ 389 h 525"/>
                  <a:gd name="T30" fmla="*/ 751 w 751"/>
                  <a:gd name="T31" fmla="*/ 262 h 525"/>
                  <a:gd name="T32" fmla="*/ 732 w 751"/>
                  <a:gd name="T33" fmla="*/ 139 h 525"/>
                  <a:gd name="T34" fmla="*/ 604 w 751"/>
                  <a:gd name="T35" fmla="*/ 55 h 525"/>
                  <a:gd name="T36" fmla="*/ 604 w 751"/>
                  <a:gd name="T37" fmla="*/ 55 h 525"/>
                  <a:gd name="T38" fmla="*/ 604 w 751"/>
                  <a:gd name="T39" fmla="*/ 55 h 525"/>
                  <a:gd name="T40" fmla="*/ 603 w 751"/>
                  <a:gd name="T41" fmla="*/ 61 h 525"/>
                  <a:gd name="T42" fmla="*/ 602 w 751"/>
                  <a:gd name="T43" fmla="*/ 67 h 525"/>
                  <a:gd name="T44" fmla="*/ 721 w 751"/>
                  <a:gd name="T45" fmla="*/ 145 h 525"/>
                  <a:gd name="T46" fmla="*/ 739 w 751"/>
                  <a:gd name="T47" fmla="*/ 262 h 525"/>
                  <a:gd name="T48" fmla="*/ 712 w 751"/>
                  <a:gd name="T49" fmla="*/ 383 h 525"/>
                  <a:gd name="T50" fmla="*/ 602 w 751"/>
                  <a:gd name="T51" fmla="*/ 458 h 525"/>
                  <a:gd name="T52" fmla="*/ 603 w 751"/>
                  <a:gd name="T53" fmla="*/ 464 h 525"/>
                  <a:gd name="T54" fmla="*/ 602 w 751"/>
                  <a:gd name="T55" fmla="*/ 458 h 525"/>
                  <a:gd name="T56" fmla="*/ 550 w 751"/>
                  <a:gd name="T57" fmla="*/ 467 h 525"/>
                  <a:gd name="T58" fmla="*/ 369 w 751"/>
                  <a:gd name="T59" fmla="*/ 496 h 525"/>
                  <a:gd name="T60" fmla="*/ 287 w 751"/>
                  <a:gd name="T61" fmla="*/ 508 h 525"/>
                  <a:gd name="T62" fmla="*/ 242 w 751"/>
                  <a:gd name="T63" fmla="*/ 513 h 525"/>
                  <a:gd name="T64" fmla="*/ 80 w 751"/>
                  <a:gd name="T65" fmla="*/ 440 h 525"/>
                  <a:gd name="T66" fmla="*/ 12 w 751"/>
                  <a:gd name="T67" fmla="*/ 262 h 525"/>
                  <a:gd name="T68" fmla="*/ 80 w 751"/>
                  <a:gd name="T69" fmla="*/ 85 h 525"/>
                  <a:gd name="T70" fmla="*/ 242 w 751"/>
                  <a:gd name="T71" fmla="*/ 12 h 525"/>
                  <a:gd name="T72" fmla="*/ 266 w 751"/>
                  <a:gd name="T73" fmla="*/ 14 h 525"/>
                  <a:gd name="T74" fmla="*/ 466 w 751"/>
                  <a:gd name="T75" fmla="*/ 44 h 525"/>
                  <a:gd name="T76" fmla="*/ 561 w 751"/>
                  <a:gd name="T77" fmla="*/ 60 h 525"/>
                  <a:gd name="T78" fmla="*/ 602 w 751"/>
                  <a:gd name="T79" fmla="*/ 67 h 525"/>
                  <a:gd name="T80" fmla="*/ 603 w 751"/>
                  <a:gd name="T81" fmla="*/ 61 h 525"/>
                  <a:gd name="T82" fmla="*/ 602 w 751"/>
                  <a:gd name="T83" fmla="*/ 67 h 525"/>
                  <a:gd name="T84" fmla="*/ 603 w 751"/>
                  <a:gd name="T85" fmla="*/ 61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51" h="525">
                    <a:moveTo>
                      <a:pt x="603" y="61"/>
                    </a:moveTo>
                    <a:cubicBezTo>
                      <a:pt x="604" y="55"/>
                      <a:pt x="604" y="55"/>
                      <a:pt x="604" y="55"/>
                    </a:cubicBezTo>
                    <a:cubicBezTo>
                      <a:pt x="604" y="55"/>
                      <a:pt x="522" y="41"/>
                      <a:pt x="435" y="27"/>
                    </a:cubicBezTo>
                    <a:cubicBezTo>
                      <a:pt x="392" y="21"/>
                      <a:pt x="348" y="14"/>
                      <a:pt x="313" y="9"/>
                    </a:cubicBezTo>
                    <a:cubicBezTo>
                      <a:pt x="295" y="6"/>
                      <a:pt x="280" y="4"/>
                      <a:pt x="268" y="2"/>
                    </a:cubicBezTo>
                    <a:cubicBezTo>
                      <a:pt x="256" y="1"/>
                      <a:pt x="247" y="0"/>
                      <a:pt x="242" y="0"/>
                    </a:cubicBezTo>
                    <a:cubicBezTo>
                      <a:pt x="175" y="0"/>
                      <a:pt x="115" y="29"/>
                      <a:pt x="71" y="77"/>
                    </a:cubicBezTo>
                    <a:cubicBezTo>
                      <a:pt x="27" y="125"/>
                      <a:pt x="0" y="190"/>
                      <a:pt x="0" y="262"/>
                    </a:cubicBezTo>
                    <a:cubicBezTo>
                      <a:pt x="0" y="335"/>
                      <a:pt x="27" y="400"/>
                      <a:pt x="71" y="448"/>
                    </a:cubicBezTo>
                    <a:cubicBezTo>
                      <a:pt x="115" y="495"/>
                      <a:pt x="175" y="525"/>
                      <a:pt x="242" y="525"/>
                    </a:cubicBezTo>
                    <a:cubicBezTo>
                      <a:pt x="247" y="525"/>
                      <a:pt x="256" y="524"/>
                      <a:pt x="268" y="523"/>
                    </a:cubicBezTo>
                    <a:cubicBezTo>
                      <a:pt x="352" y="512"/>
                      <a:pt x="604" y="470"/>
                      <a:pt x="604" y="470"/>
                    </a:cubicBezTo>
                    <a:cubicBezTo>
                      <a:pt x="604" y="470"/>
                      <a:pt x="604" y="470"/>
                      <a:pt x="604" y="470"/>
                    </a:cubicBezTo>
                    <a:cubicBezTo>
                      <a:pt x="604" y="470"/>
                      <a:pt x="604" y="470"/>
                      <a:pt x="604" y="470"/>
                    </a:cubicBezTo>
                    <a:cubicBezTo>
                      <a:pt x="664" y="457"/>
                      <a:pt x="701" y="427"/>
                      <a:pt x="723" y="389"/>
                    </a:cubicBezTo>
                    <a:cubicBezTo>
                      <a:pt x="744" y="351"/>
                      <a:pt x="750" y="305"/>
                      <a:pt x="751" y="262"/>
                    </a:cubicBezTo>
                    <a:cubicBezTo>
                      <a:pt x="750" y="220"/>
                      <a:pt x="751" y="177"/>
                      <a:pt x="732" y="139"/>
                    </a:cubicBezTo>
                    <a:cubicBezTo>
                      <a:pt x="714" y="102"/>
                      <a:pt x="676" y="71"/>
                      <a:pt x="604" y="55"/>
                    </a:cubicBezTo>
                    <a:cubicBezTo>
                      <a:pt x="604" y="55"/>
                      <a:pt x="604" y="55"/>
                      <a:pt x="604" y="55"/>
                    </a:cubicBezTo>
                    <a:cubicBezTo>
                      <a:pt x="604" y="55"/>
                      <a:pt x="604" y="55"/>
                      <a:pt x="604" y="55"/>
                    </a:cubicBezTo>
                    <a:cubicBezTo>
                      <a:pt x="603" y="61"/>
                      <a:pt x="603" y="61"/>
                      <a:pt x="603" y="61"/>
                    </a:cubicBezTo>
                    <a:cubicBezTo>
                      <a:pt x="602" y="67"/>
                      <a:pt x="602" y="67"/>
                      <a:pt x="602" y="67"/>
                    </a:cubicBezTo>
                    <a:cubicBezTo>
                      <a:pt x="671" y="83"/>
                      <a:pt x="705" y="111"/>
                      <a:pt x="721" y="145"/>
                    </a:cubicBezTo>
                    <a:cubicBezTo>
                      <a:pt x="738" y="179"/>
                      <a:pt x="739" y="220"/>
                      <a:pt x="739" y="262"/>
                    </a:cubicBezTo>
                    <a:cubicBezTo>
                      <a:pt x="739" y="304"/>
                      <a:pt x="732" y="348"/>
                      <a:pt x="712" y="383"/>
                    </a:cubicBezTo>
                    <a:cubicBezTo>
                      <a:pt x="692" y="418"/>
                      <a:pt x="658" y="446"/>
                      <a:pt x="602" y="458"/>
                    </a:cubicBezTo>
                    <a:cubicBezTo>
                      <a:pt x="603" y="464"/>
                      <a:pt x="603" y="464"/>
                      <a:pt x="603" y="464"/>
                    </a:cubicBezTo>
                    <a:cubicBezTo>
                      <a:pt x="602" y="458"/>
                      <a:pt x="602" y="458"/>
                      <a:pt x="602" y="458"/>
                    </a:cubicBezTo>
                    <a:cubicBezTo>
                      <a:pt x="602" y="458"/>
                      <a:pt x="582" y="462"/>
                      <a:pt x="550" y="467"/>
                    </a:cubicBezTo>
                    <a:cubicBezTo>
                      <a:pt x="503" y="474"/>
                      <a:pt x="432" y="486"/>
                      <a:pt x="369" y="496"/>
                    </a:cubicBezTo>
                    <a:cubicBezTo>
                      <a:pt x="338" y="500"/>
                      <a:pt x="309" y="505"/>
                      <a:pt x="287" y="508"/>
                    </a:cubicBezTo>
                    <a:cubicBezTo>
                      <a:pt x="264" y="511"/>
                      <a:pt x="247" y="513"/>
                      <a:pt x="242" y="513"/>
                    </a:cubicBezTo>
                    <a:cubicBezTo>
                      <a:pt x="179" y="513"/>
                      <a:pt x="122" y="485"/>
                      <a:pt x="80" y="440"/>
                    </a:cubicBezTo>
                    <a:cubicBezTo>
                      <a:pt x="38" y="394"/>
                      <a:pt x="12" y="332"/>
                      <a:pt x="12" y="262"/>
                    </a:cubicBezTo>
                    <a:cubicBezTo>
                      <a:pt x="12" y="193"/>
                      <a:pt x="38" y="130"/>
                      <a:pt x="80" y="85"/>
                    </a:cubicBezTo>
                    <a:cubicBezTo>
                      <a:pt x="122" y="40"/>
                      <a:pt x="179" y="12"/>
                      <a:pt x="242" y="12"/>
                    </a:cubicBezTo>
                    <a:cubicBezTo>
                      <a:pt x="246" y="12"/>
                      <a:pt x="254" y="13"/>
                      <a:pt x="266" y="14"/>
                    </a:cubicBezTo>
                    <a:cubicBezTo>
                      <a:pt x="308" y="19"/>
                      <a:pt x="392" y="33"/>
                      <a:pt x="466" y="44"/>
                    </a:cubicBezTo>
                    <a:cubicBezTo>
                      <a:pt x="502" y="50"/>
                      <a:pt x="536" y="56"/>
                      <a:pt x="561" y="60"/>
                    </a:cubicBezTo>
                    <a:cubicBezTo>
                      <a:pt x="586" y="64"/>
                      <a:pt x="602" y="67"/>
                      <a:pt x="602" y="67"/>
                    </a:cubicBezTo>
                    <a:cubicBezTo>
                      <a:pt x="603" y="61"/>
                      <a:pt x="603" y="61"/>
                      <a:pt x="603" y="61"/>
                    </a:cubicBezTo>
                    <a:cubicBezTo>
                      <a:pt x="602" y="67"/>
                      <a:pt x="602" y="67"/>
                      <a:pt x="602" y="67"/>
                    </a:cubicBezTo>
                    <a:lnTo>
                      <a:pt x="60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8" name="Oval 39"/>
              <p:cNvSpPr>
                <a:spLocks noChangeArrowheads="1"/>
              </p:cNvSpPr>
              <p:nvPr/>
            </p:nvSpPr>
            <p:spPr bwMode="auto">
              <a:xfrm>
                <a:off x="10420350" y="-1125538"/>
                <a:ext cx="330200" cy="334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9" name="Freeform 40"/>
              <p:cNvSpPr>
                <a:spLocks/>
              </p:cNvSpPr>
              <p:nvPr/>
            </p:nvSpPr>
            <p:spPr bwMode="auto">
              <a:xfrm>
                <a:off x="8716963" y="-1150938"/>
                <a:ext cx="436563" cy="341313"/>
              </a:xfrm>
              <a:custGeom>
                <a:avLst/>
                <a:gdLst>
                  <a:gd name="T0" fmla="*/ 89 w 116"/>
                  <a:gd name="T1" fmla="*/ 0 h 91"/>
                  <a:gd name="T2" fmla="*/ 64 w 116"/>
                  <a:gd name="T3" fmla="*/ 19 h 91"/>
                  <a:gd name="T4" fmla="*/ 58 w 116"/>
                  <a:gd name="T5" fmla="*/ 38 h 91"/>
                  <a:gd name="T6" fmla="*/ 52 w 116"/>
                  <a:gd name="T7" fmla="*/ 19 h 91"/>
                  <a:gd name="T8" fmla="*/ 27 w 116"/>
                  <a:gd name="T9" fmla="*/ 0 h 91"/>
                  <a:gd name="T10" fmla="*/ 0 w 116"/>
                  <a:gd name="T11" fmla="*/ 27 h 91"/>
                  <a:gd name="T12" fmla="*/ 6 w 116"/>
                  <a:gd name="T13" fmla="*/ 45 h 91"/>
                  <a:gd name="T14" fmla="*/ 58 w 116"/>
                  <a:gd name="T15" fmla="*/ 91 h 91"/>
                  <a:gd name="T16" fmla="*/ 109 w 116"/>
                  <a:gd name="T17" fmla="*/ 45 h 91"/>
                  <a:gd name="T18" fmla="*/ 116 w 116"/>
                  <a:gd name="T19" fmla="*/ 27 h 91"/>
                  <a:gd name="T20" fmla="*/ 89 w 116"/>
                  <a:gd name="T2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91">
                    <a:moveTo>
                      <a:pt x="89" y="0"/>
                    </a:moveTo>
                    <a:cubicBezTo>
                      <a:pt x="77" y="0"/>
                      <a:pt x="67" y="8"/>
                      <a:pt x="64" y="1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49" y="8"/>
                      <a:pt x="39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4"/>
                      <a:pt x="2" y="40"/>
                      <a:pt x="6" y="45"/>
                    </a:cubicBezTo>
                    <a:cubicBezTo>
                      <a:pt x="58" y="91"/>
                      <a:pt x="58" y="91"/>
                      <a:pt x="58" y="91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14" y="40"/>
                      <a:pt x="116" y="34"/>
                      <a:pt x="116" y="27"/>
                    </a:cubicBezTo>
                    <a:cubicBezTo>
                      <a:pt x="116" y="12"/>
                      <a:pt x="104" y="0"/>
                      <a:pt x="8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60" name="Freeform 41"/>
              <p:cNvSpPr>
                <a:spLocks noEditPoints="1"/>
              </p:cNvSpPr>
              <p:nvPr/>
            </p:nvSpPr>
            <p:spPr bwMode="auto">
              <a:xfrm>
                <a:off x="8512175" y="-1579563"/>
                <a:ext cx="1720850" cy="1196975"/>
              </a:xfrm>
              <a:custGeom>
                <a:avLst/>
                <a:gdLst>
                  <a:gd name="T0" fmla="*/ 147 w 459"/>
                  <a:gd name="T1" fmla="*/ 0 h 319"/>
                  <a:gd name="T2" fmla="*/ 147 w 459"/>
                  <a:gd name="T3" fmla="*/ 319 h 319"/>
                  <a:gd name="T4" fmla="*/ 459 w 459"/>
                  <a:gd name="T5" fmla="*/ 159 h 319"/>
                  <a:gd name="T6" fmla="*/ 323 w 459"/>
                  <a:gd name="T7" fmla="*/ 105 h 319"/>
                  <a:gd name="T8" fmla="*/ 363 w 459"/>
                  <a:gd name="T9" fmla="*/ 117 h 319"/>
                  <a:gd name="T10" fmla="*/ 315 w 459"/>
                  <a:gd name="T11" fmla="*/ 113 h 319"/>
                  <a:gd name="T12" fmla="*/ 315 w 459"/>
                  <a:gd name="T13" fmla="*/ 116 h 319"/>
                  <a:gd name="T14" fmla="*/ 327 w 459"/>
                  <a:gd name="T15" fmla="*/ 149 h 319"/>
                  <a:gd name="T16" fmla="*/ 315 w 459"/>
                  <a:gd name="T17" fmla="*/ 155 h 319"/>
                  <a:gd name="T18" fmla="*/ 315 w 459"/>
                  <a:gd name="T19" fmla="*/ 164 h 319"/>
                  <a:gd name="T20" fmla="*/ 327 w 459"/>
                  <a:gd name="T21" fmla="*/ 170 h 319"/>
                  <a:gd name="T22" fmla="*/ 315 w 459"/>
                  <a:gd name="T23" fmla="*/ 203 h 319"/>
                  <a:gd name="T24" fmla="*/ 245 w 459"/>
                  <a:gd name="T25" fmla="*/ 105 h 319"/>
                  <a:gd name="T26" fmla="*/ 285 w 459"/>
                  <a:gd name="T27" fmla="*/ 117 h 319"/>
                  <a:gd name="T28" fmla="*/ 237 w 459"/>
                  <a:gd name="T29" fmla="*/ 113 h 319"/>
                  <a:gd name="T30" fmla="*/ 237 w 459"/>
                  <a:gd name="T31" fmla="*/ 164 h 319"/>
                  <a:gd name="T32" fmla="*/ 249 w 459"/>
                  <a:gd name="T33" fmla="*/ 170 h 319"/>
                  <a:gd name="T34" fmla="*/ 237 w 459"/>
                  <a:gd name="T35" fmla="*/ 203 h 319"/>
                  <a:gd name="T36" fmla="*/ 173 w 459"/>
                  <a:gd name="T37" fmla="*/ 167 h 319"/>
                  <a:gd name="T38" fmla="*/ 113 w 459"/>
                  <a:gd name="T39" fmla="*/ 222 h 319"/>
                  <a:gd name="T40" fmla="*/ 53 w 459"/>
                  <a:gd name="T41" fmla="*/ 167 h 319"/>
                  <a:gd name="T42" fmla="*/ 82 w 459"/>
                  <a:gd name="T43" fmla="*/ 102 h 319"/>
                  <a:gd name="T44" fmla="*/ 144 w 459"/>
                  <a:gd name="T45" fmla="*/ 102 h 319"/>
                  <a:gd name="T46" fmla="*/ 173 w 459"/>
                  <a:gd name="T47" fmla="*/ 167 h 319"/>
                  <a:gd name="T48" fmla="*/ 210 w 459"/>
                  <a:gd name="T49" fmla="*/ 201 h 319"/>
                  <a:gd name="T50" fmla="*/ 219 w 459"/>
                  <a:gd name="T51" fmla="*/ 161 h 319"/>
                  <a:gd name="T52" fmla="*/ 222 w 459"/>
                  <a:gd name="T53" fmla="*/ 206 h 319"/>
                  <a:gd name="T54" fmla="*/ 222 w 459"/>
                  <a:gd name="T55" fmla="*/ 155 h 319"/>
                  <a:gd name="T56" fmla="*/ 210 w 459"/>
                  <a:gd name="T57" fmla="*/ 149 h 319"/>
                  <a:gd name="T58" fmla="*/ 215 w 459"/>
                  <a:gd name="T59" fmla="*/ 105 h 319"/>
                  <a:gd name="T60" fmla="*/ 222 w 459"/>
                  <a:gd name="T61" fmla="*/ 155 h 319"/>
                  <a:gd name="T62" fmla="*/ 237 w 459"/>
                  <a:gd name="T63" fmla="*/ 206 h 319"/>
                  <a:gd name="T64" fmla="*/ 290 w 459"/>
                  <a:gd name="T65" fmla="*/ 201 h 319"/>
                  <a:gd name="T66" fmla="*/ 245 w 459"/>
                  <a:gd name="T67" fmla="*/ 213 h 319"/>
                  <a:gd name="T68" fmla="*/ 249 w 459"/>
                  <a:gd name="T69" fmla="*/ 165 h 319"/>
                  <a:gd name="T70" fmla="*/ 249 w 459"/>
                  <a:gd name="T71" fmla="*/ 153 h 319"/>
                  <a:gd name="T72" fmla="*/ 294 w 459"/>
                  <a:gd name="T73" fmla="*/ 159 h 319"/>
                  <a:gd name="T74" fmla="*/ 300 w 459"/>
                  <a:gd name="T75" fmla="*/ 155 h 319"/>
                  <a:gd name="T76" fmla="*/ 288 w 459"/>
                  <a:gd name="T77" fmla="*/ 149 h 319"/>
                  <a:gd name="T78" fmla="*/ 293 w 459"/>
                  <a:gd name="T79" fmla="*/ 105 h 319"/>
                  <a:gd name="T80" fmla="*/ 300 w 459"/>
                  <a:gd name="T81" fmla="*/ 155 h 319"/>
                  <a:gd name="T82" fmla="*/ 315 w 459"/>
                  <a:gd name="T83" fmla="*/ 206 h 319"/>
                  <a:gd name="T84" fmla="*/ 363 w 459"/>
                  <a:gd name="T85" fmla="*/ 201 h 319"/>
                  <a:gd name="T86" fmla="*/ 323 w 459"/>
                  <a:gd name="T87" fmla="*/ 213 h 319"/>
                  <a:gd name="T88" fmla="*/ 371 w 459"/>
                  <a:gd name="T89" fmla="*/ 213 h 319"/>
                  <a:gd name="T90" fmla="*/ 366 w 459"/>
                  <a:gd name="T91" fmla="*/ 170 h 319"/>
                  <a:gd name="T92" fmla="*/ 378 w 459"/>
                  <a:gd name="T93" fmla="*/ 164 h 319"/>
                  <a:gd name="T94" fmla="*/ 378 w 459"/>
                  <a:gd name="T95" fmla="*/ 155 h 319"/>
                  <a:gd name="T96" fmla="*/ 366 w 459"/>
                  <a:gd name="T97" fmla="*/ 149 h 319"/>
                  <a:gd name="T98" fmla="*/ 371 w 459"/>
                  <a:gd name="T99" fmla="*/ 105 h 319"/>
                  <a:gd name="T100" fmla="*/ 378 w 459"/>
                  <a:gd name="T101" fmla="*/ 15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9" h="319">
                    <a:moveTo>
                      <a:pt x="371" y="27"/>
                    </a:moveTo>
                    <a:cubicBezTo>
                      <a:pt x="371" y="27"/>
                      <a:pt x="167" y="0"/>
                      <a:pt x="147" y="0"/>
                    </a:cubicBezTo>
                    <a:cubicBezTo>
                      <a:pt x="66" y="0"/>
                      <a:pt x="0" y="71"/>
                      <a:pt x="0" y="159"/>
                    </a:cubicBezTo>
                    <a:cubicBezTo>
                      <a:pt x="0" y="248"/>
                      <a:pt x="66" y="319"/>
                      <a:pt x="147" y="319"/>
                    </a:cubicBezTo>
                    <a:cubicBezTo>
                      <a:pt x="167" y="319"/>
                      <a:pt x="371" y="292"/>
                      <a:pt x="371" y="292"/>
                    </a:cubicBezTo>
                    <a:cubicBezTo>
                      <a:pt x="450" y="275"/>
                      <a:pt x="459" y="212"/>
                      <a:pt x="459" y="159"/>
                    </a:cubicBezTo>
                    <a:cubicBezTo>
                      <a:pt x="459" y="107"/>
                      <a:pt x="450" y="43"/>
                      <a:pt x="371" y="27"/>
                    </a:cubicBezTo>
                    <a:close/>
                    <a:moveTo>
                      <a:pt x="323" y="105"/>
                    </a:moveTo>
                    <a:cubicBezTo>
                      <a:pt x="368" y="105"/>
                      <a:pt x="368" y="105"/>
                      <a:pt x="368" y="105"/>
                    </a:cubicBezTo>
                    <a:cubicBezTo>
                      <a:pt x="363" y="117"/>
                      <a:pt x="363" y="117"/>
                      <a:pt x="363" y="117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315" y="113"/>
                      <a:pt x="315" y="113"/>
                      <a:pt x="315" y="113"/>
                    </a:cubicBezTo>
                    <a:cubicBezTo>
                      <a:pt x="316" y="109"/>
                      <a:pt x="319" y="106"/>
                      <a:pt x="323" y="105"/>
                    </a:cubicBezTo>
                    <a:close/>
                    <a:moveTo>
                      <a:pt x="315" y="116"/>
                    </a:moveTo>
                    <a:cubicBezTo>
                      <a:pt x="327" y="120"/>
                      <a:pt x="327" y="120"/>
                      <a:pt x="327" y="120"/>
                    </a:cubicBezTo>
                    <a:cubicBezTo>
                      <a:pt x="327" y="149"/>
                      <a:pt x="327" y="149"/>
                      <a:pt x="327" y="149"/>
                    </a:cubicBezTo>
                    <a:cubicBezTo>
                      <a:pt x="318" y="158"/>
                      <a:pt x="318" y="158"/>
                      <a:pt x="318" y="158"/>
                    </a:cubicBezTo>
                    <a:cubicBezTo>
                      <a:pt x="315" y="155"/>
                      <a:pt x="315" y="155"/>
                      <a:pt x="315" y="155"/>
                    </a:cubicBezTo>
                    <a:lnTo>
                      <a:pt x="315" y="116"/>
                    </a:lnTo>
                    <a:close/>
                    <a:moveTo>
                      <a:pt x="315" y="164"/>
                    </a:moveTo>
                    <a:cubicBezTo>
                      <a:pt x="318" y="161"/>
                      <a:pt x="318" y="161"/>
                      <a:pt x="318" y="161"/>
                    </a:cubicBezTo>
                    <a:cubicBezTo>
                      <a:pt x="327" y="170"/>
                      <a:pt x="327" y="170"/>
                      <a:pt x="327" y="170"/>
                    </a:cubicBezTo>
                    <a:cubicBezTo>
                      <a:pt x="327" y="198"/>
                      <a:pt x="327" y="198"/>
                      <a:pt x="327" y="198"/>
                    </a:cubicBezTo>
                    <a:cubicBezTo>
                      <a:pt x="315" y="203"/>
                      <a:pt x="315" y="203"/>
                      <a:pt x="315" y="203"/>
                    </a:cubicBezTo>
                    <a:lnTo>
                      <a:pt x="315" y="164"/>
                    </a:lnTo>
                    <a:close/>
                    <a:moveTo>
                      <a:pt x="245" y="105"/>
                    </a:moveTo>
                    <a:cubicBezTo>
                      <a:pt x="290" y="105"/>
                      <a:pt x="290" y="105"/>
                      <a:pt x="290" y="105"/>
                    </a:cubicBezTo>
                    <a:cubicBezTo>
                      <a:pt x="285" y="117"/>
                      <a:pt x="285" y="117"/>
                      <a:pt x="285" y="117"/>
                    </a:cubicBezTo>
                    <a:cubicBezTo>
                      <a:pt x="249" y="117"/>
                      <a:pt x="249" y="117"/>
                      <a:pt x="249" y="117"/>
                    </a:cubicBezTo>
                    <a:cubicBezTo>
                      <a:pt x="237" y="113"/>
                      <a:pt x="237" y="113"/>
                      <a:pt x="237" y="113"/>
                    </a:cubicBezTo>
                    <a:cubicBezTo>
                      <a:pt x="238" y="109"/>
                      <a:pt x="241" y="106"/>
                      <a:pt x="245" y="105"/>
                    </a:cubicBezTo>
                    <a:close/>
                    <a:moveTo>
                      <a:pt x="237" y="164"/>
                    </a:moveTo>
                    <a:cubicBezTo>
                      <a:pt x="240" y="161"/>
                      <a:pt x="240" y="161"/>
                      <a:pt x="240" y="161"/>
                    </a:cubicBezTo>
                    <a:cubicBezTo>
                      <a:pt x="249" y="170"/>
                      <a:pt x="249" y="170"/>
                      <a:pt x="249" y="170"/>
                    </a:cubicBezTo>
                    <a:cubicBezTo>
                      <a:pt x="249" y="198"/>
                      <a:pt x="249" y="198"/>
                      <a:pt x="249" y="198"/>
                    </a:cubicBezTo>
                    <a:cubicBezTo>
                      <a:pt x="237" y="203"/>
                      <a:pt x="237" y="203"/>
                      <a:pt x="237" y="203"/>
                    </a:cubicBezTo>
                    <a:lnTo>
                      <a:pt x="237" y="164"/>
                    </a:lnTo>
                    <a:close/>
                    <a:moveTo>
                      <a:pt x="173" y="167"/>
                    </a:moveTo>
                    <a:cubicBezTo>
                      <a:pt x="173" y="167"/>
                      <a:pt x="173" y="167"/>
                      <a:pt x="173" y="167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46" y="160"/>
                      <a:pt x="43" y="151"/>
                      <a:pt x="43" y="141"/>
                    </a:cubicBezTo>
                    <a:cubicBezTo>
                      <a:pt x="43" y="120"/>
                      <a:pt x="60" y="102"/>
                      <a:pt x="82" y="102"/>
                    </a:cubicBezTo>
                    <a:cubicBezTo>
                      <a:pt x="94" y="102"/>
                      <a:pt x="106" y="109"/>
                      <a:pt x="113" y="118"/>
                    </a:cubicBezTo>
                    <a:cubicBezTo>
                      <a:pt x="120" y="109"/>
                      <a:pt x="131" y="102"/>
                      <a:pt x="144" y="102"/>
                    </a:cubicBezTo>
                    <a:cubicBezTo>
                      <a:pt x="166" y="102"/>
                      <a:pt x="183" y="120"/>
                      <a:pt x="183" y="141"/>
                    </a:cubicBezTo>
                    <a:cubicBezTo>
                      <a:pt x="183" y="151"/>
                      <a:pt x="179" y="160"/>
                      <a:pt x="173" y="167"/>
                    </a:cubicBezTo>
                    <a:close/>
                    <a:moveTo>
                      <a:pt x="215" y="213"/>
                    </a:moveTo>
                    <a:cubicBezTo>
                      <a:pt x="210" y="201"/>
                      <a:pt x="210" y="201"/>
                      <a:pt x="210" y="201"/>
                    </a:cubicBezTo>
                    <a:cubicBezTo>
                      <a:pt x="210" y="170"/>
                      <a:pt x="210" y="170"/>
                      <a:pt x="210" y="170"/>
                    </a:cubicBezTo>
                    <a:cubicBezTo>
                      <a:pt x="219" y="161"/>
                      <a:pt x="219" y="161"/>
                      <a:pt x="219" y="161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2" y="206"/>
                      <a:pt x="222" y="206"/>
                      <a:pt x="222" y="206"/>
                    </a:cubicBezTo>
                    <a:cubicBezTo>
                      <a:pt x="221" y="210"/>
                      <a:pt x="219" y="212"/>
                      <a:pt x="215" y="213"/>
                    </a:cubicBezTo>
                    <a:close/>
                    <a:moveTo>
                      <a:pt x="222" y="155"/>
                    </a:moveTo>
                    <a:cubicBezTo>
                      <a:pt x="219" y="158"/>
                      <a:pt x="219" y="158"/>
                      <a:pt x="219" y="158"/>
                    </a:cubicBezTo>
                    <a:cubicBezTo>
                      <a:pt x="210" y="149"/>
                      <a:pt x="210" y="149"/>
                      <a:pt x="210" y="149"/>
                    </a:cubicBezTo>
                    <a:cubicBezTo>
                      <a:pt x="210" y="117"/>
                      <a:pt x="210" y="117"/>
                      <a:pt x="210" y="117"/>
                    </a:cubicBezTo>
                    <a:cubicBezTo>
                      <a:pt x="215" y="105"/>
                      <a:pt x="215" y="105"/>
                      <a:pt x="215" y="105"/>
                    </a:cubicBezTo>
                    <a:cubicBezTo>
                      <a:pt x="219" y="106"/>
                      <a:pt x="221" y="109"/>
                      <a:pt x="222" y="113"/>
                    </a:cubicBezTo>
                    <a:lnTo>
                      <a:pt x="222" y="155"/>
                    </a:lnTo>
                    <a:close/>
                    <a:moveTo>
                      <a:pt x="245" y="213"/>
                    </a:moveTo>
                    <a:cubicBezTo>
                      <a:pt x="241" y="212"/>
                      <a:pt x="238" y="210"/>
                      <a:pt x="237" y="206"/>
                    </a:cubicBezTo>
                    <a:cubicBezTo>
                      <a:pt x="249" y="201"/>
                      <a:pt x="249" y="201"/>
                      <a:pt x="249" y="201"/>
                    </a:cubicBezTo>
                    <a:cubicBezTo>
                      <a:pt x="290" y="201"/>
                      <a:pt x="290" y="201"/>
                      <a:pt x="290" y="201"/>
                    </a:cubicBezTo>
                    <a:cubicBezTo>
                      <a:pt x="294" y="213"/>
                      <a:pt x="294" y="213"/>
                      <a:pt x="294" y="213"/>
                    </a:cubicBezTo>
                    <a:lnTo>
                      <a:pt x="245" y="213"/>
                    </a:lnTo>
                    <a:close/>
                    <a:moveTo>
                      <a:pt x="288" y="165"/>
                    </a:moveTo>
                    <a:cubicBezTo>
                      <a:pt x="249" y="165"/>
                      <a:pt x="249" y="165"/>
                      <a:pt x="249" y="165"/>
                    </a:cubicBezTo>
                    <a:cubicBezTo>
                      <a:pt x="243" y="159"/>
                      <a:pt x="243" y="159"/>
                      <a:pt x="243" y="159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88" y="153"/>
                      <a:pt x="288" y="153"/>
                      <a:pt x="288" y="153"/>
                    </a:cubicBezTo>
                    <a:cubicBezTo>
                      <a:pt x="294" y="159"/>
                      <a:pt x="294" y="159"/>
                      <a:pt x="294" y="159"/>
                    </a:cubicBezTo>
                    <a:lnTo>
                      <a:pt x="288" y="165"/>
                    </a:lnTo>
                    <a:close/>
                    <a:moveTo>
                      <a:pt x="300" y="155"/>
                    </a:moveTo>
                    <a:cubicBezTo>
                      <a:pt x="297" y="158"/>
                      <a:pt x="297" y="158"/>
                      <a:pt x="297" y="158"/>
                    </a:cubicBezTo>
                    <a:cubicBezTo>
                      <a:pt x="288" y="149"/>
                      <a:pt x="288" y="149"/>
                      <a:pt x="288" y="149"/>
                    </a:cubicBezTo>
                    <a:cubicBezTo>
                      <a:pt x="288" y="117"/>
                      <a:pt x="288" y="117"/>
                      <a:pt x="288" y="117"/>
                    </a:cubicBezTo>
                    <a:cubicBezTo>
                      <a:pt x="293" y="105"/>
                      <a:pt x="293" y="105"/>
                      <a:pt x="293" y="105"/>
                    </a:cubicBezTo>
                    <a:cubicBezTo>
                      <a:pt x="297" y="106"/>
                      <a:pt x="299" y="109"/>
                      <a:pt x="300" y="113"/>
                    </a:cubicBezTo>
                    <a:lnTo>
                      <a:pt x="300" y="155"/>
                    </a:lnTo>
                    <a:close/>
                    <a:moveTo>
                      <a:pt x="323" y="213"/>
                    </a:moveTo>
                    <a:cubicBezTo>
                      <a:pt x="319" y="212"/>
                      <a:pt x="316" y="210"/>
                      <a:pt x="315" y="206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363" y="201"/>
                      <a:pt x="363" y="201"/>
                      <a:pt x="363" y="201"/>
                    </a:cubicBezTo>
                    <a:cubicBezTo>
                      <a:pt x="368" y="213"/>
                      <a:pt x="368" y="213"/>
                      <a:pt x="368" y="213"/>
                    </a:cubicBezTo>
                    <a:lnTo>
                      <a:pt x="323" y="213"/>
                    </a:lnTo>
                    <a:close/>
                    <a:moveTo>
                      <a:pt x="378" y="206"/>
                    </a:moveTo>
                    <a:cubicBezTo>
                      <a:pt x="377" y="210"/>
                      <a:pt x="375" y="212"/>
                      <a:pt x="371" y="213"/>
                    </a:cubicBezTo>
                    <a:cubicBezTo>
                      <a:pt x="366" y="201"/>
                      <a:pt x="366" y="201"/>
                      <a:pt x="366" y="201"/>
                    </a:cubicBezTo>
                    <a:cubicBezTo>
                      <a:pt x="366" y="170"/>
                      <a:pt x="366" y="170"/>
                      <a:pt x="366" y="170"/>
                    </a:cubicBezTo>
                    <a:cubicBezTo>
                      <a:pt x="375" y="161"/>
                      <a:pt x="375" y="161"/>
                      <a:pt x="375" y="161"/>
                    </a:cubicBezTo>
                    <a:cubicBezTo>
                      <a:pt x="378" y="164"/>
                      <a:pt x="378" y="164"/>
                      <a:pt x="378" y="164"/>
                    </a:cubicBezTo>
                    <a:lnTo>
                      <a:pt x="378" y="206"/>
                    </a:lnTo>
                    <a:close/>
                    <a:moveTo>
                      <a:pt x="378" y="155"/>
                    </a:moveTo>
                    <a:cubicBezTo>
                      <a:pt x="375" y="158"/>
                      <a:pt x="375" y="158"/>
                      <a:pt x="375" y="158"/>
                    </a:cubicBezTo>
                    <a:cubicBezTo>
                      <a:pt x="366" y="149"/>
                      <a:pt x="366" y="149"/>
                      <a:pt x="366" y="149"/>
                    </a:cubicBezTo>
                    <a:cubicBezTo>
                      <a:pt x="366" y="117"/>
                      <a:pt x="366" y="117"/>
                      <a:pt x="366" y="117"/>
                    </a:cubicBezTo>
                    <a:cubicBezTo>
                      <a:pt x="371" y="105"/>
                      <a:pt x="371" y="105"/>
                      <a:pt x="371" y="105"/>
                    </a:cubicBezTo>
                    <a:cubicBezTo>
                      <a:pt x="375" y="106"/>
                      <a:pt x="377" y="109"/>
                      <a:pt x="378" y="113"/>
                    </a:cubicBezTo>
                    <a:lnTo>
                      <a:pt x="378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61" name="Group 28"/>
            <p:cNvGrpSpPr>
              <a:grpSpLocks noChangeAspect="1"/>
            </p:cNvGrpSpPr>
            <p:nvPr/>
          </p:nvGrpSpPr>
          <p:grpSpPr bwMode="auto">
            <a:xfrm>
              <a:off x="436152" y="2796273"/>
              <a:ext cx="601015" cy="600177"/>
              <a:chOff x="2558" y="1380"/>
              <a:chExt cx="719" cy="71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Freeform 29"/>
              <p:cNvSpPr>
                <a:spLocks noEditPoints="1"/>
              </p:cNvSpPr>
              <p:nvPr/>
            </p:nvSpPr>
            <p:spPr bwMode="auto">
              <a:xfrm>
                <a:off x="2558" y="1380"/>
                <a:ext cx="719" cy="718"/>
              </a:xfrm>
              <a:custGeom>
                <a:avLst/>
                <a:gdLst>
                  <a:gd name="T0" fmla="*/ 152 w 304"/>
                  <a:gd name="T1" fmla="*/ 0 h 304"/>
                  <a:gd name="T2" fmla="*/ 0 w 304"/>
                  <a:gd name="T3" fmla="*/ 152 h 304"/>
                  <a:gd name="T4" fmla="*/ 152 w 304"/>
                  <a:gd name="T5" fmla="*/ 304 h 304"/>
                  <a:gd name="T6" fmla="*/ 304 w 304"/>
                  <a:gd name="T7" fmla="*/ 152 h 304"/>
                  <a:gd name="T8" fmla="*/ 152 w 304"/>
                  <a:gd name="T9" fmla="*/ 0 h 304"/>
                  <a:gd name="T10" fmla="*/ 255 w 304"/>
                  <a:gd name="T11" fmla="*/ 255 h 304"/>
                  <a:gd name="T12" fmla="*/ 152 w 304"/>
                  <a:gd name="T13" fmla="*/ 297 h 304"/>
                  <a:gd name="T14" fmla="*/ 49 w 304"/>
                  <a:gd name="T15" fmla="*/ 255 h 304"/>
                  <a:gd name="T16" fmla="*/ 7 w 304"/>
                  <a:gd name="T17" fmla="*/ 152 h 304"/>
                  <a:gd name="T18" fmla="*/ 49 w 304"/>
                  <a:gd name="T19" fmla="*/ 50 h 304"/>
                  <a:gd name="T20" fmla="*/ 152 w 304"/>
                  <a:gd name="T21" fmla="*/ 7 h 304"/>
                  <a:gd name="T22" fmla="*/ 255 w 304"/>
                  <a:gd name="T23" fmla="*/ 50 h 304"/>
                  <a:gd name="T24" fmla="*/ 297 w 304"/>
                  <a:gd name="T25" fmla="*/ 152 h 304"/>
                  <a:gd name="T26" fmla="*/ 255 w 304"/>
                  <a:gd name="T27" fmla="*/ 255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4" h="304">
                    <a:moveTo>
                      <a:pt x="152" y="0"/>
                    </a:moveTo>
                    <a:cubicBezTo>
                      <a:pt x="68" y="0"/>
                      <a:pt x="0" y="68"/>
                      <a:pt x="0" y="152"/>
                    </a:cubicBezTo>
                    <a:cubicBezTo>
                      <a:pt x="0" y="236"/>
                      <a:pt x="68" y="304"/>
                      <a:pt x="152" y="304"/>
                    </a:cubicBezTo>
                    <a:cubicBezTo>
                      <a:pt x="236" y="304"/>
                      <a:pt x="304" y="236"/>
                      <a:pt x="304" y="152"/>
                    </a:cubicBezTo>
                    <a:cubicBezTo>
                      <a:pt x="304" y="68"/>
                      <a:pt x="236" y="0"/>
                      <a:pt x="152" y="0"/>
                    </a:cubicBezTo>
                    <a:close/>
                    <a:moveTo>
                      <a:pt x="255" y="255"/>
                    </a:moveTo>
                    <a:cubicBezTo>
                      <a:pt x="228" y="281"/>
                      <a:pt x="192" y="297"/>
                      <a:pt x="152" y="297"/>
                    </a:cubicBezTo>
                    <a:cubicBezTo>
                      <a:pt x="112" y="297"/>
                      <a:pt x="76" y="281"/>
                      <a:pt x="49" y="255"/>
                    </a:cubicBezTo>
                    <a:cubicBezTo>
                      <a:pt x="23" y="229"/>
                      <a:pt x="7" y="192"/>
                      <a:pt x="7" y="152"/>
                    </a:cubicBezTo>
                    <a:cubicBezTo>
                      <a:pt x="7" y="112"/>
                      <a:pt x="23" y="75"/>
                      <a:pt x="49" y="50"/>
                    </a:cubicBezTo>
                    <a:cubicBezTo>
                      <a:pt x="76" y="23"/>
                      <a:pt x="112" y="7"/>
                      <a:pt x="152" y="7"/>
                    </a:cubicBezTo>
                    <a:cubicBezTo>
                      <a:pt x="192" y="7"/>
                      <a:pt x="228" y="23"/>
                      <a:pt x="255" y="50"/>
                    </a:cubicBezTo>
                    <a:cubicBezTo>
                      <a:pt x="281" y="75"/>
                      <a:pt x="297" y="112"/>
                      <a:pt x="297" y="152"/>
                    </a:cubicBezTo>
                    <a:cubicBezTo>
                      <a:pt x="297" y="192"/>
                      <a:pt x="281" y="229"/>
                      <a:pt x="255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3" name="Freeform 30"/>
              <p:cNvSpPr>
                <a:spLocks noEditPoints="1"/>
              </p:cNvSpPr>
              <p:nvPr/>
            </p:nvSpPr>
            <p:spPr bwMode="auto">
              <a:xfrm>
                <a:off x="2615" y="1775"/>
                <a:ext cx="605" cy="269"/>
              </a:xfrm>
              <a:custGeom>
                <a:avLst/>
                <a:gdLst>
                  <a:gd name="T0" fmla="*/ 128 w 256"/>
                  <a:gd name="T1" fmla="*/ 114 h 114"/>
                  <a:gd name="T2" fmla="*/ 128 w 256"/>
                  <a:gd name="T3" fmla="*/ 114 h 114"/>
                  <a:gd name="T4" fmla="*/ 256 w 256"/>
                  <a:gd name="T5" fmla="*/ 0 h 114"/>
                  <a:gd name="T6" fmla="*/ 0 w 256"/>
                  <a:gd name="T7" fmla="*/ 0 h 114"/>
                  <a:gd name="T8" fmla="*/ 128 w 256"/>
                  <a:gd name="T9" fmla="*/ 114 h 114"/>
                  <a:gd name="T10" fmla="*/ 120 w 256"/>
                  <a:gd name="T11" fmla="*/ 104 h 114"/>
                  <a:gd name="T12" fmla="*/ 11 w 256"/>
                  <a:gd name="T13" fmla="*/ 9 h 114"/>
                  <a:gd name="T14" fmla="*/ 198 w 256"/>
                  <a:gd name="T15" fmla="*/ 9 h 114"/>
                  <a:gd name="T16" fmla="*/ 120 w 256"/>
                  <a:gd name="T17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14">
                    <a:moveTo>
                      <a:pt x="128" y="114"/>
                    </a:move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9" y="51"/>
                      <a:pt x="197" y="10"/>
                      <a:pt x="2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69"/>
                      <a:pt x="61" y="109"/>
                      <a:pt x="128" y="114"/>
                    </a:cubicBezTo>
                    <a:close/>
                    <a:moveTo>
                      <a:pt x="120" y="104"/>
                    </a:moveTo>
                    <a:cubicBezTo>
                      <a:pt x="62" y="97"/>
                      <a:pt x="22" y="62"/>
                      <a:pt x="11" y="9"/>
                    </a:cubicBezTo>
                    <a:cubicBezTo>
                      <a:pt x="198" y="9"/>
                      <a:pt x="198" y="9"/>
                      <a:pt x="198" y="9"/>
                    </a:cubicBezTo>
                    <a:cubicBezTo>
                      <a:pt x="158" y="28"/>
                      <a:pt x="125" y="62"/>
                      <a:pt x="12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4" name="Oval 31"/>
              <p:cNvSpPr>
                <a:spLocks noChangeArrowheads="1"/>
              </p:cNvSpPr>
              <p:nvPr/>
            </p:nvSpPr>
            <p:spPr bwMode="auto">
              <a:xfrm>
                <a:off x="3010" y="1519"/>
                <a:ext cx="30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5" name="Freeform 32"/>
              <p:cNvSpPr>
                <a:spLocks/>
              </p:cNvSpPr>
              <p:nvPr/>
            </p:nvSpPr>
            <p:spPr bwMode="auto">
              <a:xfrm>
                <a:off x="2799" y="1619"/>
                <a:ext cx="41" cy="47"/>
              </a:xfrm>
              <a:custGeom>
                <a:avLst/>
                <a:gdLst>
                  <a:gd name="T0" fmla="*/ 8 w 17"/>
                  <a:gd name="T1" fmla="*/ 0 h 20"/>
                  <a:gd name="T2" fmla="*/ 0 w 17"/>
                  <a:gd name="T3" fmla="*/ 5 h 20"/>
                  <a:gd name="T4" fmla="*/ 0 w 17"/>
                  <a:gd name="T5" fmla="*/ 8 h 20"/>
                  <a:gd name="T6" fmla="*/ 9 w 17"/>
                  <a:gd name="T7" fmla="*/ 20 h 20"/>
                  <a:gd name="T8" fmla="*/ 17 w 17"/>
                  <a:gd name="T9" fmla="*/ 10 h 20"/>
                  <a:gd name="T10" fmla="*/ 8 w 17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8" y="0"/>
                    </a:moveTo>
                    <a:cubicBezTo>
                      <a:pt x="5" y="0"/>
                      <a:pt x="2" y="2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15"/>
                      <a:pt x="3" y="20"/>
                      <a:pt x="9" y="20"/>
                    </a:cubicBezTo>
                    <a:cubicBezTo>
                      <a:pt x="14" y="20"/>
                      <a:pt x="17" y="16"/>
                      <a:pt x="17" y="10"/>
                    </a:cubicBezTo>
                    <a:cubicBezTo>
                      <a:pt x="17" y="4"/>
                      <a:pt x="14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6" name="Freeform 33"/>
              <p:cNvSpPr>
                <a:spLocks noEditPoints="1"/>
              </p:cNvSpPr>
              <p:nvPr/>
            </p:nvSpPr>
            <p:spPr bwMode="auto">
              <a:xfrm>
                <a:off x="2615" y="1434"/>
                <a:ext cx="605" cy="310"/>
              </a:xfrm>
              <a:custGeom>
                <a:avLst/>
                <a:gdLst>
                  <a:gd name="T0" fmla="*/ 128 w 256"/>
                  <a:gd name="T1" fmla="*/ 0 h 131"/>
                  <a:gd name="T2" fmla="*/ 0 w 256"/>
                  <a:gd name="T3" fmla="*/ 128 h 131"/>
                  <a:gd name="T4" fmla="*/ 0 w 256"/>
                  <a:gd name="T5" fmla="*/ 131 h 131"/>
                  <a:gd name="T6" fmla="*/ 256 w 256"/>
                  <a:gd name="T7" fmla="*/ 131 h 131"/>
                  <a:gd name="T8" fmla="*/ 256 w 256"/>
                  <a:gd name="T9" fmla="*/ 131 h 131"/>
                  <a:gd name="T10" fmla="*/ 256 w 256"/>
                  <a:gd name="T11" fmla="*/ 128 h 131"/>
                  <a:gd name="T12" fmla="*/ 128 w 256"/>
                  <a:gd name="T13" fmla="*/ 0 h 131"/>
                  <a:gd name="T14" fmla="*/ 87 w 256"/>
                  <a:gd name="T15" fmla="*/ 108 h 131"/>
                  <a:gd name="T16" fmla="*/ 64 w 256"/>
                  <a:gd name="T17" fmla="*/ 83 h 131"/>
                  <a:gd name="T18" fmla="*/ 75 w 256"/>
                  <a:gd name="T19" fmla="*/ 57 h 131"/>
                  <a:gd name="T20" fmla="*/ 97 w 256"/>
                  <a:gd name="T21" fmla="*/ 48 h 131"/>
                  <a:gd name="T22" fmla="*/ 103 w 256"/>
                  <a:gd name="T23" fmla="*/ 48 h 131"/>
                  <a:gd name="T24" fmla="*/ 103 w 256"/>
                  <a:gd name="T25" fmla="*/ 59 h 131"/>
                  <a:gd name="T26" fmla="*/ 97 w 256"/>
                  <a:gd name="T27" fmla="*/ 59 h 131"/>
                  <a:gd name="T28" fmla="*/ 78 w 256"/>
                  <a:gd name="T29" fmla="*/ 73 h 131"/>
                  <a:gd name="T30" fmla="*/ 79 w 256"/>
                  <a:gd name="T31" fmla="*/ 73 h 131"/>
                  <a:gd name="T32" fmla="*/ 91 w 256"/>
                  <a:gd name="T33" fmla="*/ 68 h 131"/>
                  <a:gd name="T34" fmla="*/ 109 w 256"/>
                  <a:gd name="T35" fmla="*/ 87 h 131"/>
                  <a:gd name="T36" fmla="*/ 87 w 256"/>
                  <a:gd name="T37" fmla="*/ 108 h 131"/>
                  <a:gd name="T38" fmla="*/ 131 w 256"/>
                  <a:gd name="T39" fmla="*/ 108 h 131"/>
                  <a:gd name="T40" fmla="*/ 115 w 256"/>
                  <a:gd name="T41" fmla="*/ 105 h 131"/>
                  <a:gd name="T42" fmla="*/ 118 w 256"/>
                  <a:gd name="T43" fmla="*/ 95 h 131"/>
                  <a:gd name="T44" fmla="*/ 131 w 256"/>
                  <a:gd name="T45" fmla="*/ 98 h 131"/>
                  <a:gd name="T46" fmla="*/ 142 w 256"/>
                  <a:gd name="T47" fmla="*/ 89 h 131"/>
                  <a:gd name="T48" fmla="*/ 126 w 256"/>
                  <a:gd name="T49" fmla="*/ 79 h 131"/>
                  <a:gd name="T50" fmla="*/ 118 w 256"/>
                  <a:gd name="T51" fmla="*/ 79 h 131"/>
                  <a:gd name="T52" fmla="*/ 122 w 256"/>
                  <a:gd name="T53" fmla="*/ 49 h 131"/>
                  <a:gd name="T54" fmla="*/ 154 w 256"/>
                  <a:gd name="T55" fmla="*/ 49 h 131"/>
                  <a:gd name="T56" fmla="*/ 154 w 256"/>
                  <a:gd name="T57" fmla="*/ 60 h 131"/>
                  <a:gd name="T58" fmla="*/ 131 w 256"/>
                  <a:gd name="T59" fmla="*/ 60 h 131"/>
                  <a:gd name="T60" fmla="*/ 130 w 256"/>
                  <a:gd name="T61" fmla="*/ 69 h 131"/>
                  <a:gd name="T62" fmla="*/ 134 w 256"/>
                  <a:gd name="T63" fmla="*/ 69 h 131"/>
                  <a:gd name="T64" fmla="*/ 149 w 256"/>
                  <a:gd name="T65" fmla="*/ 73 h 131"/>
                  <a:gd name="T66" fmla="*/ 156 w 256"/>
                  <a:gd name="T67" fmla="*/ 88 h 131"/>
                  <a:gd name="T68" fmla="*/ 131 w 256"/>
                  <a:gd name="T69" fmla="*/ 108 h 131"/>
                  <a:gd name="T70" fmla="*/ 174 w 256"/>
                  <a:gd name="T71" fmla="*/ 53 h 131"/>
                  <a:gd name="T72" fmla="*/ 163 w 256"/>
                  <a:gd name="T73" fmla="*/ 42 h 131"/>
                  <a:gd name="T74" fmla="*/ 174 w 256"/>
                  <a:gd name="T75" fmla="*/ 32 h 131"/>
                  <a:gd name="T76" fmla="*/ 184 w 256"/>
                  <a:gd name="T77" fmla="*/ 42 h 131"/>
                  <a:gd name="T78" fmla="*/ 174 w 256"/>
                  <a:gd name="T79" fmla="*/ 5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" h="131">
                    <a:moveTo>
                      <a:pt x="128" y="0"/>
                    </a:moveTo>
                    <a:cubicBezTo>
                      <a:pt x="57" y="0"/>
                      <a:pt x="0" y="58"/>
                      <a:pt x="0" y="128"/>
                    </a:cubicBezTo>
                    <a:cubicBezTo>
                      <a:pt x="0" y="129"/>
                      <a:pt x="0" y="130"/>
                      <a:pt x="0" y="131"/>
                    </a:cubicBezTo>
                    <a:cubicBezTo>
                      <a:pt x="256" y="131"/>
                      <a:pt x="256" y="131"/>
                      <a:pt x="256" y="131"/>
                    </a:cubicBezTo>
                    <a:cubicBezTo>
                      <a:pt x="256" y="131"/>
                      <a:pt x="256" y="131"/>
                      <a:pt x="256" y="131"/>
                    </a:cubicBezTo>
                    <a:cubicBezTo>
                      <a:pt x="256" y="130"/>
                      <a:pt x="256" y="129"/>
                      <a:pt x="256" y="128"/>
                    </a:cubicBezTo>
                    <a:cubicBezTo>
                      <a:pt x="256" y="58"/>
                      <a:pt x="199" y="0"/>
                      <a:pt x="128" y="0"/>
                    </a:cubicBezTo>
                    <a:close/>
                    <a:moveTo>
                      <a:pt x="87" y="108"/>
                    </a:moveTo>
                    <a:cubicBezTo>
                      <a:pt x="72" y="108"/>
                      <a:pt x="64" y="97"/>
                      <a:pt x="64" y="83"/>
                    </a:cubicBezTo>
                    <a:cubicBezTo>
                      <a:pt x="64" y="72"/>
                      <a:pt x="68" y="63"/>
                      <a:pt x="75" y="57"/>
                    </a:cubicBezTo>
                    <a:cubicBezTo>
                      <a:pt x="80" y="51"/>
                      <a:pt x="88" y="49"/>
                      <a:pt x="97" y="48"/>
                    </a:cubicBezTo>
                    <a:cubicBezTo>
                      <a:pt x="100" y="48"/>
                      <a:pt x="101" y="48"/>
                      <a:pt x="103" y="4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1" y="58"/>
                      <a:pt x="99" y="59"/>
                      <a:pt x="97" y="59"/>
                    </a:cubicBezTo>
                    <a:cubicBezTo>
                      <a:pt x="85" y="60"/>
                      <a:pt x="80" y="66"/>
                      <a:pt x="78" y="73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81" y="70"/>
                      <a:pt x="85" y="68"/>
                      <a:pt x="91" y="68"/>
                    </a:cubicBezTo>
                    <a:cubicBezTo>
                      <a:pt x="101" y="68"/>
                      <a:pt x="109" y="75"/>
                      <a:pt x="109" y="87"/>
                    </a:cubicBezTo>
                    <a:cubicBezTo>
                      <a:pt x="109" y="99"/>
                      <a:pt x="100" y="108"/>
                      <a:pt x="87" y="108"/>
                    </a:cubicBezTo>
                    <a:close/>
                    <a:moveTo>
                      <a:pt x="131" y="108"/>
                    </a:moveTo>
                    <a:cubicBezTo>
                      <a:pt x="124" y="108"/>
                      <a:pt x="118" y="107"/>
                      <a:pt x="115" y="105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20" y="96"/>
                      <a:pt x="125" y="98"/>
                      <a:pt x="131" y="98"/>
                    </a:cubicBezTo>
                    <a:cubicBezTo>
                      <a:pt x="136" y="98"/>
                      <a:pt x="142" y="95"/>
                      <a:pt x="142" y="89"/>
                    </a:cubicBezTo>
                    <a:cubicBezTo>
                      <a:pt x="142" y="83"/>
                      <a:pt x="138" y="79"/>
                      <a:pt x="126" y="79"/>
                    </a:cubicBezTo>
                    <a:cubicBezTo>
                      <a:pt x="123" y="79"/>
                      <a:pt x="121" y="79"/>
                      <a:pt x="118" y="7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54" y="49"/>
                      <a:pt x="154" y="49"/>
                      <a:pt x="154" y="49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31" y="60"/>
                      <a:pt x="131" y="60"/>
                      <a:pt x="131" y="6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1" y="69"/>
                      <a:pt x="133" y="69"/>
                      <a:pt x="134" y="69"/>
                    </a:cubicBezTo>
                    <a:cubicBezTo>
                      <a:pt x="140" y="69"/>
                      <a:pt x="145" y="70"/>
                      <a:pt x="149" y="73"/>
                    </a:cubicBezTo>
                    <a:cubicBezTo>
                      <a:pt x="154" y="76"/>
                      <a:pt x="156" y="81"/>
                      <a:pt x="156" y="88"/>
                    </a:cubicBezTo>
                    <a:cubicBezTo>
                      <a:pt x="156" y="99"/>
                      <a:pt x="147" y="108"/>
                      <a:pt x="131" y="108"/>
                    </a:cubicBezTo>
                    <a:close/>
                    <a:moveTo>
                      <a:pt x="174" y="53"/>
                    </a:moveTo>
                    <a:cubicBezTo>
                      <a:pt x="168" y="53"/>
                      <a:pt x="163" y="48"/>
                      <a:pt x="163" y="42"/>
                    </a:cubicBezTo>
                    <a:cubicBezTo>
                      <a:pt x="163" y="37"/>
                      <a:pt x="168" y="32"/>
                      <a:pt x="174" y="32"/>
                    </a:cubicBezTo>
                    <a:cubicBezTo>
                      <a:pt x="179" y="32"/>
                      <a:pt x="184" y="37"/>
                      <a:pt x="184" y="42"/>
                    </a:cubicBezTo>
                    <a:cubicBezTo>
                      <a:pt x="184" y="48"/>
                      <a:pt x="179" y="53"/>
                      <a:pt x="17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67" name="Group 38"/>
            <p:cNvGrpSpPr>
              <a:grpSpLocks noChangeAspect="1"/>
            </p:cNvGrpSpPr>
            <p:nvPr/>
          </p:nvGrpSpPr>
          <p:grpSpPr bwMode="auto">
            <a:xfrm>
              <a:off x="1816417" y="1655033"/>
              <a:ext cx="385393" cy="599312"/>
              <a:chOff x="4939" y="1105"/>
              <a:chExt cx="454" cy="70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Freeform 39"/>
              <p:cNvSpPr>
                <a:spLocks noEditPoints="1"/>
              </p:cNvSpPr>
              <p:nvPr/>
            </p:nvSpPr>
            <p:spPr bwMode="auto">
              <a:xfrm>
                <a:off x="4939" y="1105"/>
                <a:ext cx="454" cy="706"/>
              </a:xfrm>
              <a:custGeom>
                <a:avLst/>
                <a:gdLst>
                  <a:gd name="T0" fmla="*/ 179 w 192"/>
                  <a:gd name="T1" fmla="*/ 0 h 299"/>
                  <a:gd name="T2" fmla="*/ 13 w 192"/>
                  <a:gd name="T3" fmla="*/ 0 h 299"/>
                  <a:gd name="T4" fmla="*/ 0 w 192"/>
                  <a:gd name="T5" fmla="*/ 13 h 299"/>
                  <a:gd name="T6" fmla="*/ 0 w 192"/>
                  <a:gd name="T7" fmla="*/ 52 h 299"/>
                  <a:gd name="T8" fmla="*/ 0 w 192"/>
                  <a:gd name="T9" fmla="*/ 173 h 299"/>
                  <a:gd name="T10" fmla="*/ 0 w 192"/>
                  <a:gd name="T11" fmla="*/ 286 h 299"/>
                  <a:gd name="T12" fmla="*/ 13 w 192"/>
                  <a:gd name="T13" fmla="*/ 299 h 299"/>
                  <a:gd name="T14" fmla="*/ 179 w 192"/>
                  <a:gd name="T15" fmla="*/ 299 h 299"/>
                  <a:gd name="T16" fmla="*/ 192 w 192"/>
                  <a:gd name="T17" fmla="*/ 286 h 299"/>
                  <a:gd name="T18" fmla="*/ 192 w 192"/>
                  <a:gd name="T19" fmla="*/ 13 h 299"/>
                  <a:gd name="T20" fmla="*/ 179 w 192"/>
                  <a:gd name="T21" fmla="*/ 0 h 299"/>
                  <a:gd name="T22" fmla="*/ 187 w 192"/>
                  <a:gd name="T23" fmla="*/ 286 h 299"/>
                  <a:gd name="T24" fmla="*/ 179 w 192"/>
                  <a:gd name="T25" fmla="*/ 294 h 299"/>
                  <a:gd name="T26" fmla="*/ 13 w 192"/>
                  <a:gd name="T27" fmla="*/ 294 h 299"/>
                  <a:gd name="T28" fmla="*/ 5 w 192"/>
                  <a:gd name="T29" fmla="*/ 286 h 299"/>
                  <a:gd name="T30" fmla="*/ 5 w 192"/>
                  <a:gd name="T31" fmla="*/ 13 h 299"/>
                  <a:gd name="T32" fmla="*/ 13 w 192"/>
                  <a:gd name="T33" fmla="*/ 5 h 299"/>
                  <a:gd name="T34" fmla="*/ 179 w 192"/>
                  <a:gd name="T35" fmla="*/ 5 h 299"/>
                  <a:gd name="T36" fmla="*/ 187 w 192"/>
                  <a:gd name="T37" fmla="*/ 13 h 299"/>
                  <a:gd name="T38" fmla="*/ 187 w 192"/>
                  <a:gd name="T39" fmla="*/ 28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2" h="299">
                    <a:moveTo>
                      <a:pt x="17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93"/>
                      <a:pt x="6" y="299"/>
                      <a:pt x="13" y="299"/>
                    </a:cubicBezTo>
                    <a:cubicBezTo>
                      <a:pt x="179" y="299"/>
                      <a:pt x="179" y="299"/>
                      <a:pt x="179" y="299"/>
                    </a:cubicBezTo>
                    <a:cubicBezTo>
                      <a:pt x="186" y="299"/>
                      <a:pt x="192" y="293"/>
                      <a:pt x="192" y="286"/>
                    </a:cubicBezTo>
                    <a:cubicBezTo>
                      <a:pt x="192" y="13"/>
                      <a:pt x="192" y="13"/>
                      <a:pt x="192" y="13"/>
                    </a:cubicBezTo>
                    <a:cubicBezTo>
                      <a:pt x="192" y="6"/>
                      <a:pt x="186" y="0"/>
                      <a:pt x="179" y="0"/>
                    </a:cubicBezTo>
                    <a:close/>
                    <a:moveTo>
                      <a:pt x="187" y="286"/>
                    </a:moveTo>
                    <a:cubicBezTo>
                      <a:pt x="187" y="290"/>
                      <a:pt x="183" y="294"/>
                      <a:pt x="179" y="294"/>
                    </a:cubicBezTo>
                    <a:cubicBezTo>
                      <a:pt x="13" y="294"/>
                      <a:pt x="13" y="294"/>
                      <a:pt x="13" y="294"/>
                    </a:cubicBezTo>
                    <a:cubicBezTo>
                      <a:pt x="9" y="294"/>
                      <a:pt x="5" y="290"/>
                      <a:pt x="5" y="286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9"/>
                      <a:pt x="9" y="5"/>
                      <a:pt x="13" y="5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83" y="5"/>
                      <a:pt x="187" y="9"/>
                      <a:pt x="187" y="13"/>
                    </a:cubicBezTo>
                    <a:cubicBezTo>
                      <a:pt x="187" y="286"/>
                      <a:pt x="187" y="286"/>
                      <a:pt x="187" y="286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0"/>
              <p:cNvSpPr>
                <a:spLocks noEditPoints="1"/>
              </p:cNvSpPr>
              <p:nvPr/>
            </p:nvSpPr>
            <p:spPr bwMode="auto">
              <a:xfrm>
                <a:off x="5114" y="1362"/>
                <a:ext cx="90" cy="227"/>
              </a:xfrm>
              <a:custGeom>
                <a:avLst/>
                <a:gdLst>
                  <a:gd name="T0" fmla="*/ 30 w 38"/>
                  <a:gd name="T1" fmla="*/ 96 h 96"/>
                  <a:gd name="T2" fmla="*/ 38 w 38"/>
                  <a:gd name="T3" fmla="*/ 88 h 96"/>
                  <a:gd name="T4" fmla="*/ 38 w 38"/>
                  <a:gd name="T5" fmla="*/ 8 h 96"/>
                  <a:gd name="T6" fmla="*/ 30 w 38"/>
                  <a:gd name="T7" fmla="*/ 0 h 96"/>
                  <a:gd name="T8" fmla="*/ 8 w 38"/>
                  <a:gd name="T9" fmla="*/ 0 h 96"/>
                  <a:gd name="T10" fmla="*/ 0 w 38"/>
                  <a:gd name="T11" fmla="*/ 8 h 96"/>
                  <a:gd name="T12" fmla="*/ 0 w 38"/>
                  <a:gd name="T13" fmla="*/ 88 h 96"/>
                  <a:gd name="T14" fmla="*/ 8 w 38"/>
                  <a:gd name="T15" fmla="*/ 96 h 96"/>
                  <a:gd name="T16" fmla="*/ 30 w 38"/>
                  <a:gd name="T17" fmla="*/ 96 h 96"/>
                  <a:gd name="T18" fmla="*/ 30 w 38"/>
                  <a:gd name="T19" fmla="*/ 96 h 96"/>
                  <a:gd name="T20" fmla="*/ 8 w 38"/>
                  <a:gd name="T21" fmla="*/ 5 h 96"/>
                  <a:gd name="T22" fmla="*/ 30 w 38"/>
                  <a:gd name="T23" fmla="*/ 5 h 96"/>
                  <a:gd name="T24" fmla="*/ 32 w 38"/>
                  <a:gd name="T25" fmla="*/ 8 h 96"/>
                  <a:gd name="T26" fmla="*/ 32 w 38"/>
                  <a:gd name="T27" fmla="*/ 22 h 96"/>
                  <a:gd name="T28" fmla="*/ 29 w 38"/>
                  <a:gd name="T29" fmla="*/ 23 h 96"/>
                  <a:gd name="T30" fmla="*/ 8 w 38"/>
                  <a:gd name="T31" fmla="*/ 23 h 96"/>
                  <a:gd name="T32" fmla="*/ 5 w 38"/>
                  <a:gd name="T33" fmla="*/ 22 h 96"/>
                  <a:gd name="T34" fmla="*/ 5 w 38"/>
                  <a:gd name="T35" fmla="*/ 8 h 96"/>
                  <a:gd name="T36" fmla="*/ 8 w 38"/>
                  <a:gd name="T37" fmla="*/ 5 h 96"/>
                  <a:gd name="T38" fmla="*/ 5 w 38"/>
                  <a:gd name="T39" fmla="*/ 88 h 96"/>
                  <a:gd name="T40" fmla="*/ 5 w 38"/>
                  <a:gd name="T41" fmla="*/ 59 h 96"/>
                  <a:gd name="T42" fmla="*/ 8 w 38"/>
                  <a:gd name="T43" fmla="*/ 60 h 96"/>
                  <a:gd name="T44" fmla="*/ 30 w 38"/>
                  <a:gd name="T45" fmla="*/ 60 h 96"/>
                  <a:gd name="T46" fmla="*/ 32 w 38"/>
                  <a:gd name="T47" fmla="*/ 59 h 96"/>
                  <a:gd name="T48" fmla="*/ 32 w 38"/>
                  <a:gd name="T49" fmla="*/ 88 h 96"/>
                  <a:gd name="T50" fmla="*/ 30 w 38"/>
                  <a:gd name="T51" fmla="*/ 91 h 96"/>
                  <a:gd name="T52" fmla="*/ 8 w 38"/>
                  <a:gd name="T53" fmla="*/ 91 h 96"/>
                  <a:gd name="T54" fmla="*/ 5 w 38"/>
                  <a:gd name="T5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" h="96">
                    <a:moveTo>
                      <a:pt x="30" y="96"/>
                    </a:moveTo>
                    <a:cubicBezTo>
                      <a:pt x="34" y="96"/>
                      <a:pt x="38" y="93"/>
                      <a:pt x="38" y="8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3" y="96"/>
                      <a:pt x="8" y="96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96"/>
                      <a:pt x="30" y="96"/>
                      <a:pt x="30" y="96"/>
                    </a:cubicBezTo>
                    <a:close/>
                    <a:moveTo>
                      <a:pt x="8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2" y="7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0" y="23"/>
                      <a:pt x="29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7" y="23"/>
                      <a:pt x="6" y="22"/>
                      <a:pt x="5" y="22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6" y="5"/>
                      <a:pt x="8" y="5"/>
                    </a:cubicBezTo>
                    <a:close/>
                    <a:moveTo>
                      <a:pt x="5" y="88"/>
                    </a:moveTo>
                    <a:cubicBezTo>
                      <a:pt x="5" y="59"/>
                      <a:pt x="5" y="59"/>
                      <a:pt x="5" y="59"/>
                    </a:cubicBezTo>
                    <a:cubicBezTo>
                      <a:pt x="6" y="60"/>
                      <a:pt x="7" y="60"/>
                      <a:pt x="8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1" y="60"/>
                      <a:pt x="32" y="60"/>
                      <a:pt x="32" y="59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1" y="91"/>
                      <a:pt x="30" y="91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6" y="91"/>
                      <a:pt x="5" y="90"/>
                      <a:pt x="5" y="88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788804" y="692779"/>
              <a:ext cx="669925" cy="889000"/>
              <a:chOff x="7881938" y="2752725"/>
              <a:chExt cx="669925" cy="8890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Oval 72"/>
              <p:cNvSpPr>
                <a:spLocks noChangeArrowheads="1"/>
              </p:cNvSpPr>
              <p:nvPr/>
            </p:nvSpPr>
            <p:spPr bwMode="auto">
              <a:xfrm>
                <a:off x="8421688" y="2797175"/>
                <a:ext cx="69850" cy="66675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73"/>
              <p:cNvSpPr>
                <a:spLocks noChangeArrowheads="1"/>
              </p:cNvSpPr>
              <p:nvPr/>
            </p:nvSpPr>
            <p:spPr bwMode="auto">
              <a:xfrm>
                <a:off x="7881938" y="2911475"/>
                <a:ext cx="669925" cy="73025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74"/>
              <p:cNvSpPr>
                <a:spLocks noEditPoints="1"/>
              </p:cNvSpPr>
              <p:nvPr/>
            </p:nvSpPr>
            <p:spPr bwMode="auto">
              <a:xfrm>
                <a:off x="7881938" y="2752725"/>
                <a:ext cx="669925" cy="146050"/>
              </a:xfrm>
              <a:custGeom>
                <a:avLst/>
                <a:gdLst>
                  <a:gd name="T0" fmla="*/ 0 w 211"/>
                  <a:gd name="T1" fmla="*/ 0 h 46"/>
                  <a:gd name="T2" fmla="*/ 0 w 211"/>
                  <a:gd name="T3" fmla="*/ 46 h 46"/>
                  <a:gd name="T4" fmla="*/ 211 w 211"/>
                  <a:gd name="T5" fmla="*/ 46 h 46"/>
                  <a:gd name="T6" fmla="*/ 211 w 211"/>
                  <a:gd name="T7" fmla="*/ 0 h 46"/>
                  <a:gd name="T8" fmla="*/ 0 w 211"/>
                  <a:gd name="T9" fmla="*/ 0 h 46"/>
                  <a:gd name="T10" fmla="*/ 53 w 211"/>
                  <a:gd name="T11" fmla="*/ 25 h 46"/>
                  <a:gd name="T12" fmla="*/ 45 w 211"/>
                  <a:gd name="T13" fmla="*/ 34 h 46"/>
                  <a:gd name="T14" fmla="*/ 22 w 211"/>
                  <a:gd name="T15" fmla="*/ 34 h 46"/>
                  <a:gd name="T16" fmla="*/ 13 w 211"/>
                  <a:gd name="T17" fmla="*/ 25 h 46"/>
                  <a:gd name="T18" fmla="*/ 13 w 211"/>
                  <a:gd name="T19" fmla="*/ 24 h 46"/>
                  <a:gd name="T20" fmla="*/ 22 w 211"/>
                  <a:gd name="T21" fmla="*/ 15 h 46"/>
                  <a:gd name="T22" fmla="*/ 45 w 211"/>
                  <a:gd name="T23" fmla="*/ 15 h 46"/>
                  <a:gd name="T24" fmla="*/ 53 w 211"/>
                  <a:gd name="T25" fmla="*/ 24 h 46"/>
                  <a:gd name="T26" fmla="*/ 53 w 211"/>
                  <a:gd name="T27" fmla="*/ 25 h 46"/>
                  <a:gd name="T28" fmla="*/ 73 w 211"/>
                  <a:gd name="T29" fmla="*/ 39 h 46"/>
                  <a:gd name="T30" fmla="*/ 69 w 211"/>
                  <a:gd name="T31" fmla="*/ 36 h 46"/>
                  <a:gd name="T32" fmla="*/ 73 w 211"/>
                  <a:gd name="T33" fmla="*/ 32 h 46"/>
                  <a:gd name="T34" fmla="*/ 76 w 211"/>
                  <a:gd name="T35" fmla="*/ 36 h 46"/>
                  <a:gd name="T36" fmla="*/ 73 w 211"/>
                  <a:gd name="T37" fmla="*/ 39 h 46"/>
                  <a:gd name="T38" fmla="*/ 73 w 211"/>
                  <a:gd name="T39" fmla="*/ 28 h 46"/>
                  <a:gd name="T40" fmla="*/ 69 w 211"/>
                  <a:gd name="T41" fmla="*/ 25 h 46"/>
                  <a:gd name="T42" fmla="*/ 73 w 211"/>
                  <a:gd name="T43" fmla="*/ 22 h 46"/>
                  <a:gd name="T44" fmla="*/ 76 w 211"/>
                  <a:gd name="T45" fmla="*/ 25 h 46"/>
                  <a:gd name="T46" fmla="*/ 73 w 211"/>
                  <a:gd name="T47" fmla="*/ 28 h 46"/>
                  <a:gd name="T48" fmla="*/ 73 w 211"/>
                  <a:gd name="T49" fmla="*/ 17 h 46"/>
                  <a:gd name="T50" fmla="*/ 69 w 211"/>
                  <a:gd name="T51" fmla="*/ 14 h 46"/>
                  <a:gd name="T52" fmla="*/ 73 w 211"/>
                  <a:gd name="T53" fmla="*/ 10 h 46"/>
                  <a:gd name="T54" fmla="*/ 76 w 211"/>
                  <a:gd name="T55" fmla="*/ 14 h 46"/>
                  <a:gd name="T56" fmla="*/ 73 w 211"/>
                  <a:gd name="T57" fmla="*/ 17 h 46"/>
                  <a:gd name="T58" fmla="*/ 85 w 211"/>
                  <a:gd name="T59" fmla="*/ 39 h 46"/>
                  <a:gd name="T60" fmla="*/ 81 w 211"/>
                  <a:gd name="T61" fmla="*/ 36 h 46"/>
                  <a:gd name="T62" fmla="*/ 85 w 211"/>
                  <a:gd name="T63" fmla="*/ 32 h 46"/>
                  <a:gd name="T64" fmla="*/ 88 w 211"/>
                  <a:gd name="T65" fmla="*/ 36 h 46"/>
                  <a:gd name="T66" fmla="*/ 85 w 211"/>
                  <a:gd name="T67" fmla="*/ 39 h 46"/>
                  <a:gd name="T68" fmla="*/ 85 w 211"/>
                  <a:gd name="T69" fmla="*/ 28 h 46"/>
                  <a:gd name="T70" fmla="*/ 81 w 211"/>
                  <a:gd name="T71" fmla="*/ 25 h 46"/>
                  <a:gd name="T72" fmla="*/ 85 w 211"/>
                  <a:gd name="T73" fmla="*/ 22 h 46"/>
                  <a:gd name="T74" fmla="*/ 88 w 211"/>
                  <a:gd name="T75" fmla="*/ 25 h 46"/>
                  <a:gd name="T76" fmla="*/ 85 w 211"/>
                  <a:gd name="T77" fmla="*/ 28 h 46"/>
                  <a:gd name="T78" fmla="*/ 85 w 211"/>
                  <a:gd name="T79" fmla="*/ 17 h 46"/>
                  <a:gd name="T80" fmla="*/ 81 w 211"/>
                  <a:gd name="T81" fmla="*/ 14 h 46"/>
                  <a:gd name="T82" fmla="*/ 85 w 211"/>
                  <a:gd name="T83" fmla="*/ 10 h 46"/>
                  <a:gd name="T84" fmla="*/ 88 w 211"/>
                  <a:gd name="T85" fmla="*/ 14 h 46"/>
                  <a:gd name="T86" fmla="*/ 85 w 211"/>
                  <a:gd name="T87" fmla="*/ 17 h 46"/>
                  <a:gd name="T88" fmla="*/ 158 w 211"/>
                  <a:gd name="T89" fmla="*/ 33 h 46"/>
                  <a:gd name="T90" fmla="*/ 96 w 211"/>
                  <a:gd name="T91" fmla="*/ 33 h 46"/>
                  <a:gd name="T92" fmla="*/ 96 w 211"/>
                  <a:gd name="T93" fmla="*/ 16 h 46"/>
                  <a:gd name="T94" fmla="*/ 158 w 211"/>
                  <a:gd name="T95" fmla="*/ 16 h 46"/>
                  <a:gd name="T96" fmla="*/ 158 w 211"/>
                  <a:gd name="T97" fmla="*/ 33 h 46"/>
                  <a:gd name="T98" fmla="*/ 181 w 211"/>
                  <a:gd name="T99" fmla="*/ 39 h 46"/>
                  <a:gd name="T100" fmla="*/ 167 w 211"/>
                  <a:gd name="T101" fmla="*/ 25 h 46"/>
                  <a:gd name="T102" fmla="*/ 181 w 211"/>
                  <a:gd name="T103" fmla="*/ 10 h 46"/>
                  <a:gd name="T104" fmla="*/ 195 w 211"/>
                  <a:gd name="T105" fmla="*/ 25 h 46"/>
                  <a:gd name="T106" fmla="*/ 181 w 211"/>
                  <a:gd name="T107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1" h="46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211" y="46"/>
                      <a:pt x="211" y="46"/>
                      <a:pt x="211" y="46"/>
                    </a:cubicBezTo>
                    <a:cubicBezTo>
                      <a:pt x="211" y="0"/>
                      <a:pt x="211" y="0"/>
                      <a:pt x="211" y="0"/>
                    </a:cubicBezTo>
                    <a:lnTo>
                      <a:pt x="0" y="0"/>
                    </a:lnTo>
                    <a:close/>
                    <a:moveTo>
                      <a:pt x="53" y="25"/>
                    </a:moveTo>
                    <a:cubicBezTo>
                      <a:pt x="53" y="30"/>
                      <a:pt x="50" y="34"/>
                      <a:pt x="45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7" y="34"/>
                      <a:pt x="13" y="30"/>
                      <a:pt x="13" y="25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19"/>
                      <a:pt x="17" y="15"/>
                      <a:pt x="22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0" y="15"/>
                      <a:pt x="53" y="19"/>
                      <a:pt x="53" y="24"/>
                    </a:cubicBezTo>
                    <a:lnTo>
                      <a:pt x="53" y="25"/>
                    </a:lnTo>
                    <a:close/>
                    <a:moveTo>
                      <a:pt x="73" y="39"/>
                    </a:moveTo>
                    <a:cubicBezTo>
                      <a:pt x="71" y="39"/>
                      <a:pt x="69" y="37"/>
                      <a:pt x="69" y="36"/>
                    </a:cubicBezTo>
                    <a:cubicBezTo>
                      <a:pt x="69" y="34"/>
                      <a:pt x="71" y="32"/>
                      <a:pt x="73" y="32"/>
                    </a:cubicBezTo>
                    <a:cubicBezTo>
                      <a:pt x="74" y="32"/>
                      <a:pt x="76" y="34"/>
                      <a:pt x="76" y="36"/>
                    </a:cubicBezTo>
                    <a:cubicBezTo>
                      <a:pt x="76" y="37"/>
                      <a:pt x="74" y="39"/>
                      <a:pt x="73" y="39"/>
                    </a:cubicBezTo>
                    <a:close/>
                    <a:moveTo>
                      <a:pt x="73" y="28"/>
                    </a:moveTo>
                    <a:cubicBezTo>
                      <a:pt x="71" y="28"/>
                      <a:pt x="69" y="27"/>
                      <a:pt x="69" y="25"/>
                    </a:cubicBezTo>
                    <a:cubicBezTo>
                      <a:pt x="69" y="23"/>
                      <a:pt x="71" y="22"/>
                      <a:pt x="73" y="22"/>
                    </a:cubicBezTo>
                    <a:cubicBezTo>
                      <a:pt x="74" y="22"/>
                      <a:pt x="76" y="23"/>
                      <a:pt x="76" y="25"/>
                    </a:cubicBezTo>
                    <a:cubicBezTo>
                      <a:pt x="76" y="27"/>
                      <a:pt x="74" y="28"/>
                      <a:pt x="73" y="28"/>
                    </a:cubicBezTo>
                    <a:close/>
                    <a:moveTo>
                      <a:pt x="73" y="17"/>
                    </a:moveTo>
                    <a:cubicBezTo>
                      <a:pt x="71" y="17"/>
                      <a:pt x="69" y="15"/>
                      <a:pt x="69" y="14"/>
                    </a:cubicBezTo>
                    <a:cubicBezTo>
                      <a:pt x="69" y="12"/>
                      <a:pt x="71" y="10"/>
                      <a:pt x="73" y="10"/>
                    </a:cubicBezTo>
                    <a:cubicBezTo>
                      <a:pt x="74" y="10"/>
                      <a:pt x="76" y="12"/>
                      <a:pt x="76" y="14"/>
                    </a:cubicBezTo>
                    <a:cubicBezTo>
                      <a:pt x="76" y="15"/>
                      <a:pt x="74" y="17"/>
                      <a:pt x="73" y="17"/>
                    </a:cubicBezTo>
                    <a:close/>
                    <a:moveTo>
                      <a:pt x="85" y="39"/>
                    </a:moveTo>
                    <a:cubicBezTo>
                      <a:pt x="83" y="39"/>
                      <a:pt x="81" y="37"/>
                      <a:pt x="81" y="36"/>
                    </a:cubicBezTo>
                    <a:cubicBezTo>
                      <a:pt x="81" y="34"/>
                      <a:pt x="83" y="32"/>
                      <a:pt x="85" y="32"/>
                    </a:cubicBezTo>
                    <a:cubicBezTo>
                      <a:pt x="86" y="32"/>
                      <a:pt x="88" y="34"/>
                      <a:pt x="88" y="36"/>
                    </a:cubicBezTo>
                    <a:cubicBezTo>
                      <a:pt x="88" y="37"/>
                      <a:pt x="86" y="39"/>
                      <a:pt x="85" y="39"/>
                    </a:cubicBezTo>
                    <a:close/>
                    <a:moveTo>
                      <a:pt x="85" y="28"/>
                    </a:moveTo>
                    <a:cubicBezTo>
                      <a:pt x="83" y="28"/>
                      <a:pt x="81" y="27"/>
                      <a:pt x="81" y="25"/>
                    </a:cubicBezTo>
                    <a:cubicBezTo>
                      <a:pt x="81" y="23"/>
                      <a:pt x="83" y="22"/>
                      <a:pt x="85" y="22"/>
                    </a:cubicBezTo>
                    <a:cubicBezTo>
                      <a:pt x="86" y="22"/>
                      <a:pt x="88" y="23"/>
                      <a:pt x="88" y="25"/>
                    </a:cubicBezTo>
                    <a:cubicBezTo>
                      <a:pt x="88" y="27"/>
                      <a:pt x="86" y="28"/>
                      <a:pt x="85" y="28"/>
                    </a:cubicBezTo>
                    <a:close/>
                    <a:moveTo>
                      <a:pt x="85" y="17"/>
                    </a:moveTo>
                    <a:cubicBezTo>
                      <a:pt x="83" y="17"/>
                      <a:pt x="81" y="15"/>
                      <a:pt x="81" y="14"/>
                    </a:cubicBezTo>
                    <a:cubicBezTo>
                      <a:pt x="81" y="12"/>
                      <a:pt x="83" y="10"/>
                      <a:pt x="85" y="10"/>
                    </a:cubicBezTo>
                    <a:cubicBezTo>
                      <a:pt x="86" y="10"/>
                      <a:pt x="88" y="12"/>
                      <a:pt x="88" y="14"/>
                    </a:cubicBezTo>
                    <a:cubicBezTo>
                      <a:pt x="88" y="15"/>
                      <a:pt x="86" y="17"/>
                      <a:pt x="85" y="17"/>
                    </a:cubicBezTo>
                    <a:close/>
                    <a:moveTo>
                      <a:pt x="158" y="33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158" y="16"/>
                      <a:pt x="158" y="16"/>
                      <a:pt x="158" y="16"/>
                    </a:cubicBezTo>
                    <a:lnTo>
                      <a:pt x="158" y="33"/>
                    </a:lnTo>
                    <a:close/>
                    <a:moveTo>
                      <a:pt x="181" y="39"/>
                    </a:moveTo>
                    <a:cubicBezTo>
                      <a:pt x="173" y="39"/>
                      <a:pt x="167" y="33"/>
                      <a:pt x="167" y="25"/>
                    </a:cubicBezTo>
                    <a:cubicBezTo>
                      <a:pt x="167" y="17"/>
                      <a:pt x="173" y="10"/>
                      <a:pt x="181" y="10"/>
                    </a:cubicBezTo>
                    <a:cubicBezTo>
                      <a:pt x="189" y="10"/>
                      <a:pt x="195" y="17"/>
                      <a:pt x="195" y="25"/>
                    </a:cubicBezTo>
                    <a:cubicBezTo>
                      <a:pt x="195" y="33"/>
                      <a:pt x="189" y="39"/>
                      <a:pt x="181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5"/>
              <p:cNvSpPr>
                <a:spLocks/>
              </p:cNvSpPr>
              <p:nvPr/>
            </p:nvSpPr>
            <p:spPr bwMode="auto">
              <a:xfrm>
                <a:off x="7881938" y="3562350"/>
                <a:ext cx="669925" cy="79375"/>
              </a:xfrm>
              <a:custGeom>
                <a:avLst/>
                <a:gdLst>
                  <a:gd name="T0" fmla="*/ 0 w 422"/>
                  <a:gd name="T1" fmla="*/ 0 h 50"/>
                  <a:gd name="T2" fmla="*/ 422 w 422"/>
                  <a:gd name="T3" fmla="*/ 0 h 50"/>
                  <a:gd name="T4" fmla="*/ 422 w 422"/>
                  <a:gd name="T5" fmla="*/ 50 h 50"/>
                  <a:gd name="T6" fmla="*/ 0 w 422"/>
                  <a:gd name="T7" fmla="*/ 50 h 50"/>
                  <a:gd name="T8" fmla="*/ 0 w 422"/>
                  <a:gd name="T9" fmla="*/ 0 h 50"/>
                  <a:gd name="T10" fmla="*/ 0 w 422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0">
                    <a:moveTo>
                      <a:pt x="0" y="0"/>
                    </a:moveTo>
                    <a:lnTo>
                      <a:pt x="422" y="0"/>
                    </a:lnTo>
                    <a:lnTo>
                      <a:pt x="422" y="50"/>
                    </a:lnTo>
                    <a:lnTo>
                      <a:pt x="0" y="5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6"/>
              <p:cNvSpPr>
                <a:spLocks/>
              </p:cNvSpPr>
              <p:nvPr/>
            </p:nvSpPr>
            <p:spPr bwMode="auto">
              <a:xfrm>
                <a:off x="7932738" y="2813050"/>
                <a:ext cx="107950" cy="38100"/>
              </a:xfrm>
              <a:custGeom>
                <a:avLst/>
                <a:gdLst>
                  <a:gd name="T0" fmla="*/ 6 w 34"/>
                  <a:gd name="T1" fmla="*/ 0 h 12"/>
                  <a:gd name="T2" fmla="*/ 29 w 34"/>
                  <a:gd name="T3" fmla="*/ 0 h 12"/>
                  <a:gd name="T4" fmla="*/ 34 w 34"/>
                  <a:gd name="T5" fmla="*/ 5 h 12"/>
                  <a:gd name="T6" fmla="*/ 34 w 34"/>
                  <a:gd name="T7" fmla="*/ 6 h 12"/>
                  <a:gd name="T8" fmla="*/ 29 w 34"/>
                  <a:gd name="T9" fmla="*/ 12 h 12"/>
                  <a:gd name="T10" fmla="*/ 6 w 34"/>
                  <a:gd name="T11" fmla="*/ 12 h 12"/>
                  <a:gd name="T12" fmla="*/ 0 w 34"/>
                  <a:gd name="T13" fmla="*/ 6 h 12"/>
                  <a:gd name="T14" fmla="*/ 0 w 34"/>
                  <a:gd name="T15" fmla="*/ 5 h 12"/>
                  <a:gd name="T16" fmla="*/ 6 w 3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4" y="2"/>
                      <a:pt x="34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9"/>
                      <a:pt x="31" y="12"/>
                      <a:pt x="29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77"/>
              <p:cNvSpPr>
                <a:spLocks noChangeArrowheads="1"/>
              </p:cNvSpPr>
              <p:nvPr/>
            </p:nvSpPr>
            <p:spPr bwMode="auto">
              <a:xfrm>
                <a:off x="8002588" y="3048000"/>
                <a:ext cx="412750" cy="4127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78"/>
              <p:cNvSpPr>
                <a:spLocks noChangeArrowheads="1"/>
              </p:cNvSpPr>
              <p:nvPr/>
            </p:nvSpPr>
            <p:spPr bwMode="auto">
              <a:xfrm>
                <a:off x="8002588" y="3048000"/>
                <a:ext cx="412750" cy="4127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9"/>
              <p:cNvSpPr>
                <a:spLocks/>
              </p:cNvSpPr>
              <p:nvPr/>
            </p:nvSpPr>
            <p:spPr bwMode="auto">
              <a:xfrm>
                <a:off x="8377238" y="3206750"/>
                <a:ext cx="22225" cy="95250"/>
              </a:xfrm>
              <a:custGeom>
                <a:avLst/>
                <a:gdLst>
                  <a:gd name="T0" fmla="*/ 5 w 7"/>
                  <a:gd name="T1" fmla="*/ 0 h 30"/>
                  <a:gd name="T2" fmla="*/ 0 w 7"/>
                  <a:gd name="T3" fmla="*/ 1 h 30"/>
                  <a:gd name="T4" fmla="*/ 1 w 7"/>
                  <a:gd name="T5" fmla="*/ 15 h 30"/>
                  <a:gd name="T6" fmla="*/ 0 w 7"/>
                  <a:gd name="T7" fmla="*/ 29 h 30"/>
                  <a:gd name="T8" fmla="*/ 5 w 7"/>
                  <a:gd name="T9" fmla="*/ 30 h 30"/>
                  <a:gd name="T10" fmla="*/ 7 w 7"/>
                  <a:gd name="T11" fmla="*/ 15 h 30"/>
                  <a:gd name="T12" fmla="*/ 5 w 7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0">
                    <a:moveTo>
                      <a:pt x="5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6"/>
                      <a:pt x="1" y="10"/>
                      <a:pt x="1" y="15"/>
                    </a:cubicBezTo>
                    <a:cubicBezTo>
                      <a:pt x="1" y="20"/>
                      <a:pt x="1" y="24"/>
                      <a:pt x="0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26"/>
                      <a:pt x="7" y="20"/>
                      <a:pt x="7" y="15"/>
                    </a:cubicBezTo>
                    <a:cubicBezTo>
                      <a:pt x="7" y="10"/>
                      <a:pt x="6" y="5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80"/>
              <p:cNvSpPr>
                <a:spLocks noChangeArrowheads="1"/>
              </p:cNvSpPr>
              <p:nvPr/>
            </p:nvSpPr>
            <p:spPr bwMode="auto">
              <a:xfrm>
                <a:off x="8053388" y="3098800"/>
                <a:ext cx="311150" cy="3111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81"/>
              <p:cNvSpPr>
                <a:spLocks noChangeArrowheads="1"/>
              </p:cNvSpPr>
              <p:nvPr/>
            </p:nvSpPr>
            <p:spPr bwMode="auto">
              <a:xfrm>
                <a:off x="8066088" y="3111500"/>
                <a:ext cx="285750" cy="2857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299095" y="1799889"/>
              <a:ext cx="777875" cy="1466850"/>
              <a:chOff x="2228850" y="4552950"/>
              <a:chExt cx="777875" cy="146685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2" name="Freeform 28"/>
              <p:cNvSpPr>
                <a:spLocks noEditPoints="1"/>
              </p:cNvSpPr>
              <p:nvPr/>
            </p:nvSpPr>
            <p:spPr bwMode="auto">
              <a:xfrm>
                <a:off x="2228850" y="4552950"/>
                <a:ext cx="777875" cy="1466850"/>
              </a:xfrm>
              <a:custGeom>
                <a:avLst/>
                <a:gdLst>
                  <a:gd name="T0" fmla="*/ 240 w 245"/>
                  <a:gd name="T1" fmla="*/ 0 h 462"/>
                  <a:gd name="T2" fmla="*/ 119 w 245"/>
                  <a:gd name="T3" fmla="*/ 0 h 462"/>
                  <a:gd name="T4" fmla="*/ 114 w 245"/>
                  <a:gd name="T5" fmla="*/ 6 h 462"/>
                  <a:gd name="T6" fmla="*/ 114 w 245"/>
                  <a:gd name="T7" fmla="*/ 457 h 462"/>
                  <a:gd name="T8" fmla="*/ 119 w 245"/>
                  <a:gd name="T9" fmla="*/ 462 h 462"/>
                  <a:gd name="T10" fmla="*/ 240 w 245"/>
                  <a:gd name="T11" fmla="*/ 462 h 462"/>
                  <a:gd name="T12" fmla="*/ 245 w 245"/>
                  <a:gd name="T13" fmla="*/ 457 h 462"/>
                  <a:gd name="T14" fmla="*/ 245 w 245"/>
                  <a:gd name="T15" fmla="*/ 6 h 462"/>
                  <a:gd name="T16" fmla="*/ 240 w 245"/>
                  <a:gd name="T17" fmla="*/ 0 h 462"/>
                  <a:gd name="T18" fmla="*/ 131 w 245"/>
                  <a:gd name="T19" fmla="*/ 300 h 462"/>
                  <a:gd name="T20" fmla="*/ 127 w 245"/>
                  <a:gd name="T21" fmla="*/ 304 h 462"/>
                  <a:gd name="T22" fmla="*/ 123 w 245"/>
                  <a:gd name="T23" fmla="*/ 300 h 462"/>
                  <a:gd name="T24" fmla="*/ 123 w 245"/>
                  <a:gd name="T25" fmla="*/ 66 h 462"/>
                  <a:gd name="T26" fmla="*/ 127 w 245"/>
                  <a:gd name="T27" fmla="*/ 62 h 462"/>
                  <a:gd name="T28" fmla="*/ 131 w 245"/>
                  <a:gd name="T29" fmla="*/ 66 h 462"/>
                  <a:gd name="T30" fmla="*/ 131 w 245"/>
                  <a:gd name="T31" fmla="*/ 300 h 462"/>
                  <a:gd name="T32" fmla="*/ 107 w 245"/>
                  <a:gd name="T33" fmla="*/ 457 h 462"/>
                  <a:gd name="T34" fmla="*/ 107 w 245"/>
                  <a:gd name="T35" fmla="*/ 6 h 462"/>
                  <a:gd name="T36" fmla="*/ 102 w 245"/>
                  <a:gd name="T37" fmla="*/ 0 h 462"/>
                  <a:gd name="T38" fmla="*/ 5 w 245"/>
                  <a:gd name="T39" fmla="*/ 0 h 462"/>
                  <a:gd name="T40" fmla="*/ 0 w 245"/>
                  <a:gd name="T41" fmla="*/ 6 h 462"/>
                  <a:gd name="T42" fmla="*/ 0 w 245"/>
                  <a:gd name="T43" fmla="*/ 457 h 462"/>
                  <a:gd name="T44" fmla="*/ 5 w 245"/>
                  <a:gd name="T45" fmla="*/ 462 h 462"/>
                  <a:gd name="T46" fmla="*/ 102 w 245"/>
                  <a:gd name="T47" fmla="*/ 462 h 462"/>
                  <a:gd name="T48" fmla="*/ 107 w 245"/>
                  <a:gd name="T49" fmla="*/ 457 h 462"/>
                  <a:gd name="T50" fmla="*/ 81 w 245"/>
                  <a:gd name="T51" fmla="*/ 225 h 462"/>
                  <a:gd name="T52" fmla="*/ 76 w 245"/>
                  <a:gd name="T53" fmla="*/ 231 h 462"/>
                  <a:gd name="T54" fmla="*/ 18 w 245"/>
                  <a:gd name="T55" fmla="*/ 231 h 462"/>
                  <a:gd name="T56" fmla="*/ 13 w 245"/>
                  <a:gd name="T57" fmla="*/ 225 h 462"/>
                  <a:gd name="T58" fmla="*/ 13 w 245"/>
                  <a:gd name="T59" fmla="*/ 141 h 462"/>
                  <a:gd name="T60" fmla="*/ 18 w 245"/>
                  <a:gd name="T61" fmla="*/ 135 h 462"/>
                  <a:gd name="T62" fmla="*/ 76 w 245"/>
                  <a:gd name="T63" fmla="*/ 135 h 462"/>
                  <a:gd name="T64" fmla="*/ 81 w 245"/>
                  <a:gd name="T65" fmla="*/ 141 h 462"/>
                  <a:gd name="T66" fmla="*/ 81 w 245"/>
                  <a:gd name="T67" fmla="*/ 225 h 462"/>
                  <a:gd name="T68" fmla="*/ 98 w 245"/>
                  <a:gd name="T69" fmla="*/ 300 h 462"/>
                  <a:gd name="T70" fmla="*/ 94 w 245"/>
                  <a:gd name="T71" fmla="*/ 304 h 462"/>
                  <a:gd name="T72" fmla="*/ 90 w 245"/>
                  <a:gd name="T73" fmla="*/ 300 h 462"/>
                  <a:gd name="T74" fmla="*/ 90 w 245"/>
                  <a:gd name="T75" fmla="*/ 66 h 462"/>
                  <a:gd name="T76" fmla="*/ 94 w 245"/>
                  <a:gd name="T77" fmla="*/ 62 h 462"/>
                  <a:gd name="T78" fmla="*/ 98 w 245"/>
                  <a:gd name="T79" fmla="*/ 66 h 462"/>
                  <a:gd name="T80" fmla="*/ 98 w 245"/>
                  <a:gd name="T81" fmla="*/ 300 h 462"/>
                  <a:gd name="T82" fmla="*/ 18 w 245"/>
                  <a:gd name="T83" fmla="*/ 225 h 462"/>
                  <a:gd name="T84" fmla="*/ 18 w 245"/>
                  <a:gd name="T85" fmla="*/ 226 h 462"/>
                  <a:gd name="T86" fmla="*/ 76 w 245"/>
                  <a:gd name="T87" fmla="*/ 226 h 462"/>
                  <a:gd name="T88" fmla="*/ 76 w 245"/>
                  <a:gd name="T89" fmla="*/ 225 h 462"/>
                  <a:gd name="T90" fmla="*/ 76 w 245"/>
                  <a:gd name="T91" fmla="*/ 219 h 462"/>
                  <a:gd name="T92" fmla="*/ 18 w 245"/>
                  <a:gd name="T93" fmla="*/ 219 h 462"/>
                  <a:gd name="T94" fmla="*/ 18 w 245"/>
                  <a:gd name="T95" fmla="*/ 225 h 462"/>
                  <a:gd name="T96" fmla="*/ 61 w 245"/>
                  <a:gd name="T97" fmla="*/ 184 h 462"/>
                  <a:gd name="T98" fmla="*/ 33 w 245"/>
                  <a:gd name="T99" fmla="*/ 184 h 462"/>
                  <a:gd name="T100" fmla="*/ 37 w 245"/>
                  <a:gd name="T101" fmla="*/ 214 h 462"/>
                  <a:gd name="T102" fmla="*/ 57 w 245"/>
                  <a:gd name="T103" fmla="*/ 214 h 462"/>
                  <a:gd name="T104" fmla="*/ 61 w 245"/>
                  <a:gd name="T105" fmla="*/ 184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5" h="462">
                    <a:moveTo>
                      <a:pt x="240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16" y="0"/>
                      <a:pt x="114" y="3"/>
                      <a:pt x="114" y="6"/>
                    </a:cubicBezTo>
                    <a:cubicBezTo>
                      <a:pt x="114" y="457"/>
                      <a:pt x="114" y="457"/>
                      <a:pt x="114" y="457"/>
                    </a:cubicBezTo>
                    <a:cubicBezTo>
                      <a:pt x="114" y="460"/>
                      <a:pt x="116" y="462"/>
                      <a:pt x="119" y="462"/>
                    </a:cubicBezTo>
                    <a:cubicBezTo>
                      <a:pt x="240" y="462"/>
                      <a:pt x="240" y="462"/>
                      <a:pt x="240" y="462"/>
                    </a:cubicBezTo>
                    <a:cubicBezTo>
                      <a:pt x="243" y="462"/>
                      <a:pt x="245" y="460"/>
                      <a:pt x="245" y="457"/>
                    </a:cubicBezTo>
                    <a:cubicBezTo>
                      <a:pt x="245" y="6"/>
                      <a:pt x="245" y="6"/>
                      <a:pt x="245" y="6"/>
                    </a:cubicBezTo>
                    <a:cubicBezTo>
                      <a:pt x="245" y="3"/>
                      <a:pt x="243" y="0"/>
                      <a:pt x="240" y="0"/>
                    </a:cubicBezTo>
                    <a:close/>
                    <a:moveTo>
                      <a:pt x="131" y="300"/>
                    </a:moveTo>
                    <a:cubicBezTo>
                      <a:pt x="131" y="302"/>
                      <a:pt x="129" y="304"/>
                      <a:pt x="127" y="304"/>
                    </a:cubicBezTo>
                    <a:cubicBezTo>
                      <a:pt x="125" y="304"/>
                      <a:pt x="123" y="302"/>
                      <a:pt x="123" y="300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4"/>
                      <a:pt x="125" y="62"/>
                      <a:pt x="127" y="62"/>
                    </a:cubicBezTo>
                    <a:cubicBezTo>
                      <a:pt x="129" y="62"/>
                      <a:pt x="131" y="64"/>
                      <a:pt x="131" y="66"/>
                    </a:cubicBezTo>
                    <a:lnTo>
                      <a:pt x="131" y="300"/>
                    </a:lnTo>
                    <a:close/>
                    <a:moveTo>
                      <a:pt x="107" y="457"/>
                    </a:moveTo>
                    <a:cubicBezTo>
                      <a:pt x="107" y="6"/>
                      <a:pt x="107" y="6"/>
                      <a:pt x="107" y="6"/>
                    </a:cubicBezTo>
                    <a:cubicBezTo>
                      <a:pt x="107" y="3"/>
                      <a:pt x="105" y="0"/>
                      <a:pt x="10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60"/>
                      <a:pt x="2" y="462"/>
                      <a:pt x="5" y="462"/>
                    </a:cubicBezTo>
                    <a:cubicBezTo>
                      <a:pt x="102" y="462"/>
                      <a:pt x="102" y="462"/>
                      <a:pt x="102" y="462"/>
                    </a:cubicBezTo>
                    <a:cubicBezTo>
                      <a:pt x="105" y="462"/>
                      <a:pt x="107" y="460"/>
                      <a:pt x="107" y="457"/>
                    </a:cubicBezTo>
                    <a:close/>
                    <a:moveTo>
                      <a:pt x="81" y="225"/>
                    </a:moveTo>
                    <a:cubicBezTo>
                      <a:pt x="81" y="228"/>
                      <a:pt x="79" y="231"/>
                      <a:pt x="76" y="231"/>
                    </a:cubicBezTo>
                    <a:cubicBezTo>
                      <a:pt x="18" y="231"/>
                      <a:pt x="18" y="231"/>
                      <a:pt x="18" y="231"/>
                    </a:cubicBezTo>
                    <a:cubicBezTo>
                      <a:pt x="15" y="231"/>
                      <a:pt x="13" y="228"/>
                      <a:pt x="13" y="225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38"/>
                      <a:pt x="15" y="135"/>
                      <a:pt x="18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9" y="135"/>
                      <a:pt x="81" y="138"/>
                      <a:pt x="81" y="141"/>
                    </a:cubicBezTo>
                    <a:lnTo>
                      <a:pt x="81" y="225"/>
                    </a:lnTo>
                    <a:close/>
                    <a:moveTo>
                      <a:pt x="98" y="300"/>
                    </a:moveTo>
                    <a:cubicBezTo>
                      <a:pt x="98" y="302"/>
                      <a:pt x="97" y="304"/>
                      <a:pt x="94" y="304"/>
                    </a:cubicBezTo>
                    <a:cubicBezTo>
                      <a:pt x="92" y="304"/>
                      <a:pt x="90" y="302"/>
                      <a:pt x="90" y="300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2" y="62"/>
                      <a:pt x="94" y="62"/>
                    </a:cubicBezTo>
                    <a:cubicBezTo>
                      <a:pt x="97" y="62"/>
                      <a:pt x="98" y="64"/>
                      <a:pt x="98" y="66"/>
                    </a:cubicBezTo>
                    <a:lnTo>
                      <a:pt x="98" y="300"/>
                    </a:lnTo>
                    <a:close/>
                    <a:moveTo>
                      <a:pt x="18" y="225"/>
                    </a:moveTo>
                    <a:cubicBezTo>
                      <a:pt x="18" y="225"/>
                      <a:pt x="18" y="226"/>
                      <a:pt x="18" y="226"/>
                    </a:cubicBezTo>
                    <a:cubicBezTo>
                      <a:pt x="76" y="226"/>
                      <a:pt x="76" y="226"/>
                      <a:pt x="76" y="226"/>
                    </a:cubicBezTo>
                    <a:cubicBezTo>
                      <a:pt x="76" y="226"/>
                      <a:pt x="76" y="225"/>
                      <a:pt x="76" y="225"/>
                    </a:cubicBezTo>
                    <a:cubicBezTo>
                      <a:pt x="76" y="219"/>
                      <a:pt x="76" y="219"/>
                      <a:pt x="76" y="219"/>
                    </a:cubicBezTo>
                    <a:cubicBezTo>
                      <a:pt x="18" y="219"/>
                      <a:pt x="18" y="219"/>
                      <a:pt x="18" y="219"/>
                    </a:cubicBezTo>
                    <a:lnTo>
                      <a:pt x="18" y="225"/>
                    </a:lnTo>
                    <a:close/>
                    <a:moveTo>
                      <a:pt x="61" y="184"/>
                    </a:moveTo>
                    <a:cubicBezTo>
                      <a:pt x="33" y="184"/>
                      <a:pt x="33" y="184"/>
                      <a:pt x="33" y="184"/>
                    </a:cubicBezTo>
                    <a:cubicBezTo>
                      <a:pt x="37" y="214"/>
                      <a:pt x="37" y="214"/>
                      <a:pt x="37" y="214"/>
                    </a:cubicBezTo>
                    <a:cubicBezTo>
                      <a:pt x="57" y="214"/>
                      <a:pt x="57" y="214"/>
                      <a:pt x="57" y="214"/>
                    </a:cubicBezTo>
                    <a:lnTo>
                      <a:pt x="61" y="18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0"/>
              <p:cNvSpPr>
                <a:spLocks/>
              </p:cNvSpPr>
              <p:nvPr/>
            </p:nvSpPr>
            <p:spPr bwMode="auto">
              <a:xfrm>
                <a:off x="2286000" y="4997450"/>
                <a:ext cx="184150" cy="69850"/>
              </a:xfrm>
              <a:custGeom>
                <a:avLst/>
                <a:gdLst>
                  <a:gd name="T0" fmla="*/ 58 w 58"/>
                  <a:gd name="T1" fmla="*/ 0 h 22"/>
                  <a:gd name="T2" fmla="*/ 0 w 58"/>
                  <a:gd name="T3" fmla="*/ 0 h 22"/>
                  <a:gd name="T4" fmla="*/ 0 w 58"/>
                  <a:gd name="T5" fmla="*/ 1 h 22"/>
                  <a:gd name="T6" fmla="*/ 0 w 58"/>
                  <a:gd name="T7" fmla="*/ 22 h 22"/>
                  <a:gd name="T8" fmla="*/ 58 w 58"/>
                  <a:gd name="T9" fmla="*/ 22 h 22"/>
                  <a:gd name="T10" fmla="*/ 58 w 58"/>
                  <a:gd name="T11" fmla="*/ 1 h 22"/>
                  <a:gd name="T12" fmla="*/ 58 w 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2">
                    <a:moveTo>
                      <a:pt x="5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1"/>
                      <a:pt x="58" y="0"/>
                      <a:pt x="58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125917" y="835510"/>
              <a:ext cx="317500" cy="317500"/>
              <a:chOff x="473075" y="4159250"/>
              <a:chExt cx="317500" cy="3175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5" name="Freeform 13"/>
              <p:cNvSpPr>
                <a:spLocks noEditPoints="1"/>
              </p:cNvSpPr>
              <p:nvPr/>
            </p:nvSpPr>
            <p:spPr bwMode="auto">
              <a:xfrm>
                <a:off x="473075" y="4159250"/>
                <a:ext cx="317500" cy="317500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50 w 100"/>
                  <a:gd name="T11" fmla="*/ 94 h 100"/>
                  <a:gd name="T12" fmla="*/ 6 w 100"/>
                  <a:gd name="T13" fmla="*/ 50 h 100"/>
                  <a:gd name="T14" fmla="*/ 50 w 100"/>
                  <a:gd name="T15" fmla="*/ 6 h 100"/>
                  <a:gd name="T16" fmla="*/ 95 w 100"/>
                  <a:gd name="T17" fmla="*/ 50 h 100"/>
                  <a:gd name="T18" fmla="*/ 50 w 100"/>
                  <a:gd name="T19" fmla="*/ 9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3"/>
                      <a:pt x="78" y="0"/>
                      <a:pt x="50" y="0"/>
                    </a:cubicBezTo>
                    <a:close/>
                    <a:moveTo>
                      <a:pt x="50" y="94"/>
                    </a:moveTo>
                    <a:cubicBezTo>
                      <a:pt x="26" y="94"/>
                      <a:pt x="6" y="75"/>
                      <a:pt x="6" y="50"/>
                    </a:cubicBezTo>
                    <a:cubicBezTo>
                      <a:pt x="6" y="26"/>
                      <a:pt x="26" y="6"/>
                      <a:pt x="50" y="6"/>
                    </a:cubicBezTo>
                    <a:cubicBezTo>
                      <a:pt x="75" y="6"/>
                      <a:pt x="95" y="26"/>
                      <a:pt x="95" y="50"/>
                    </a:cubicBezTo>
                    <a:cubicBezTo>
                      <a:pt x="95" y="75"/>
                      <a:pt x="75" y="94"/>
                      <a:pt x="50" y="9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4"/>
              <p:cNvSpPr>
                <a:spLocks noEditPoints="1"/>
              </p:cNvSpPr>
              <p:nvPr/>
            </p:nvSpPr>
            <p:spPr bwMode="auto">
              <a:xfrm>
                <a:off x="492125" y="4178300"/>
                <a:ext cx="282575" cy="279400"/>
              </a:xfrm>
              <a:custGeom>
                <a:avLst/>
                <a:gdLst>
                  <a:gd name="T0" fmla="*/ 44 w 89"/>
                  <a:gd name="T1" fmla="*/ 0 h 88"/>
                  <a:gd name="T2" fmla="*/ 0 w 89"/>
                  <a:gd name="T3" fmla="*/ 44 h 88"/>
                  <a:gd name="T4" fmla="*/ 44 w 89"/>
                  <a:gd name="T5" fmla="*/ 88 h 88"/>
                  <a:gd name="T6" fmla="*/ 89 w 89"/>
                  <a:gd name="T7" fmla="*/ 44 h 88"/>
                  <a:gd name="T8" fmla="*/ 44 w 89"/>
                  <a:gd name="T9" fmla="*/ 0 h 88"/>
                  <a:gd name="T10" fmla="*/ 43 w 89"/>
                  <a:gd name="T11" fmla="*/ 7 h 88"/>
                  <a:gd name="T12" fmla="*/ 44 w 89"/>
                  <a:gd name="T13" fmla="*/ 5 h 88"/>
                  <a:gd name="T14" fmla="*/ 45 w 89"/>
                  <a:gd name="T15" fmla="*/ 5 h 88"/>
                  <a:gd name="T16" fmla="*/ 46 w 89"/>
                  <a:gd name="T17" fmla="*/ 7 h 88"/>
                  <a:gd name="T18" fmla="*/ 46 w 89"/>
                  <a:gd name="T19" fmla="*/ 13 h 88"/>
                  <a:gd name="T20" fmla="*/ 45 w 89"/>
                  <a:gd name="T21" fmla="*/ 15 h 88"/>
                  <a:gd name="T22" fmla="*/ 44 w 89"/>
                  <a:gd name="T23" fmla="*/ 15 h 88"/>
                  <a:gd name="T24" fmla="*/ 43 w 89"/>
                  <a:gd name="T25" fmla="*/ 13 h 88"/>
                  <a:gd name="T26" fmla="*/ 43 w 89"/>
                  <a:gd name="T27" fmla="*/ 7 h 88"/>
                  <a:gd name="T28" fmla="*/ 15 w 89"/>
                  <a:gd name="T29" fmla="*/ 45 h 88"/>
                  <a:gd name="T30" fmla="*/ 13 w 89"/>
                  <a:gd name="T31" fmla="*/ 46 h 88"/>
                  <a:gd name="T32" fmla="*/ 7 w 89"/>
                  <a:gd name="T33" fmla="*/ 46 h 88"/>
                  <a:gd name="T34" fmla="*/ 5 w 89"/>
                  <a:gd name="T35" fmla="*/ 45 h 88"/>
                  <a:gd name="T36" fmla="*/ 5 w 89"/>
                  <a:gd name="T37" fmla="*/ 43 h 88"/>
                  <a:gd name="T38" fmla="*/ 7 w 89"/>
                  <a:gd name="T39" fmla="*/ 43 h 88"/>
                  <a:gd name="T40" fmla="*/ 13 w 89"/>
                  <a:gd name="T41" fmla="*/ 43 h 88"/>
                  <a:gd name="T42" fmla="*/ 15 w 89"/>
                  <a:gd name="T43" fmla="*/ 43 h 88"/>
                  <a:gd name="T44" fmla="*/ 15 w 89"/>
                  <a:gd name="T45" fmla="*/ 45 h 88"/>
                  <a:gd name="T46" fmla="*/ 46 w 89"/>
                  <a:gd name="T47" fmla="*/ 81 h 88"/>
                  <a:gd name="T48" fmla="*/ 45 w 89"/>
                  <a:gd name="T49" fmla="*/ 83 h 88"/>
                  <a:gd name="T50" fmla="*/ 44 w 89"/>
                  <a:gd name="T51" fmla="*/ 83 h 88"/>
                  <a:gd name="T52" fmla="*/ 43 w 89"/>
                  <a:gd name="T53" fmla="*/ 81 h 88"/>
                  <a:gd name="T54" fmla="*/ 43 w 89"/>
                  <a:gd name="T55" fmla="*/ 75 h 88"/>
                  <a:gd name="T56" fmla="*/ 44 w 89"/>
                  <a:gd name="T57" fmla="*/ 73 h 88"/>
                  <a:gd name="T58" fmla="*/ 45 w 89"/>
                  <a:gd name="T59" fmla="*/ 73 h 88"/>
                  <a:gd name="T60" fmla="*/ 46 w 89"/>
                  <a:gd name="T61" fmla="*/ 75 h 88"/>
                  <a:gd name="T62" fmla="*/ 46 w 89"/>
                  <a:gd name="T63" fmla="*/ 81 h 88"/>
                  <a:gd name="T64" fmla="*/ 68 w 89"/>
                  <a:gd name="T65" fmla="*/ 49 h 88"/>
                  <a:gd name="T66" fmla="*/ 68 w 89"/>
                  <a:gd name="T67" fmla="*/ 50 h 88"/>
                  <a:gd name="T68" fmla="*/ 66 w 89"/>
                  <a:gd name="T69" fmla="*/ 52 h 88"/>
                  <a:gd name="T70" fmla="*/ 45 w 89"/>
                  <a:gd name="T71" fmla="*/ 47 h 88"/>
                  <a:gd name="T72" fmla="*/ 36 w 89"/>
                  <a:gd name="T73" fmla="*/ 74 h 88"/>
                  <a:gd name="T74" fmla="*/ 34 w 89"/>
                  <a:gd name="T75" fmla="*/ 75 h 88"/>
                  <a:gd name="T76" fmla="*/ 33 w 89"/>
                  <a:gd name="T77" fmla="*/ 73 h 88"/>
                  <a:gd name="T78" fmla="*/ 42 w 89"/>
                  <a:gd name="T79" fmla="*/ 46 h 88"/>
                  <a:gd name="T80" fmla="*/ 41 w 89"/>
                  <a:gd name="T81" fmla="*/ 46 h 88"/>
                  <a:gd name="T82" fmla="*/ 40 w 89"/>
                  <a:gd name="T83" fmla="*/ 44 h 88"/>
                  <a:gd name="T84" fmla="*/ 40 w 89"/>
                  <a:gd name="T85" fmla="*/ 43 h 88"/>
                  <a:gd name="T86" fmla="*/ 42 w 89"/>
                  <a:gd name="T87" fmla="*/ 41 h 88"/>
                  <a:gd name="T88" fmla="*/ 44 w 89"/>
                  <a:gd name="T89" fmla="*/ 41 h 88"/>
                  <a:gd name="T90" fmla="*/ 45 w 89"/>
                  <a:gd name="T91" fmla="*/ 38 h 88"/>
                  <a:gd name="T92" fmla="*/ 47 w 89"/>
                  <a:gd name="T93" fmla="*/ 37 h 88"/>
                  <a:gd name="T94" fmla="*/ 48 w 89"/>
                  <a:gd name="T95" fmla="*/ 38 h 88"/>
                  <a:gd name="T96" fmla="*/ 47 w 89"/>
                  <a:gd name="T97" fmla="*/ 42 h 88"/>
                  <a:gd name="T98" fmla="*/ 67 w 89"/>
                  <a:gd name="T99" fmla="*/ 47 h 88"/>
                  <a:gd name="T100" fmla="*/ 68 w 89"/>
                  <a:gd name="T101" fmla="*/ 49 h 88"/>
                  <a:gd name="T102" fmla="*/ 82 w 89"/>
                  <a:gd name="T103" fmla="*/ 46 h 88"/>
                  <a:gd name="T104" fmla="*/ 75 w 89"/>
                  <a:gd name="T105" fmla="*/ 46 h 88"/>
                  <a:gd name="T106" fmla="*/ 74 w 89"/>
                  <a:gd name="T107" fmla="*/ 45 h 88"/>
                  <a:gd name="T108" fmla="*/ 74 w 89"/>
                  <a:gd name="T109" fmla="*/ 43 h 88"/>
                  <a:gd name="T110" fmla="*/ 75 w 89"/>
                  <a:gd name="T111" fmla="*/ 43 h 88"/>
                  <a:gd name="T112" fmla="*/ 82 w 89"/>
                  <a:gd name="T113" fmla="*/ 43 h 88"/>
                  <a:gd name="T114" fmla="*/ 83 w 89"/>
                  <a:gd name="T115" fmla="*/ 43 h 88"/>
                  <a:gd name="T116" fmla="*/ 83 w 89"/>
                  <a:gd name="T117" fmla="*/ 45 h 88"/>
                  <a:gd name="T118" fmla="*/ 82 w 89"/>
                  <a:gd name="T119" fmla="*/ 4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9" h="8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9"/>
                      <a:pt x="20" y="88"/>
                      <a:pt x="44" y="88"/>
                    </a:cubicBezTo>
                    <a:cubicBezTo>
                      <a:pt x="69" y="88"/>
                      <a:pt x="89" y="69"/>
                      <a:pt x="89" y="44"/>
                    </a:cubicBezTo>
                    <a:cubicBezTo>
                      <a:pt x="89" y="20"/>
                      <a:pt x="69" y="0"/>
                      <a:pt x="44" y="0"/>
                    </a:cubicBezTo>
                    <a:close/>
                    <a:moveTo>
                      <a:pt x="43" y="7"/>
                    </a:moveTo>
                    <a:cubicBezTo>
                      <a:pt x="43" y="6"/>
                      <a:pt x="43" y="5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6" y="5"/>
                      <a:pt x="46" y="6"/>
                      <a:pt x="46" y="7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4"/>
                      <a:pt x="46" y="15"/>
                      <a:pt x="45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3" y="15"/>
                      <a:pt x="43" y="14"/>
                      <a:pt x="43" y="13"/>
                    </a:cubicBezTo>
                    <a:lnTo>
                      <a:pt x="43" y="7"/>
                    </a:lnTo>
                    <a:close/>
                    <a:moveTo>
                      <a:pt x="15" y="45"/>
                    </a:moveTo>
                    <a:cubicBezTo>
                      <a:pt x="15" y="45"/>
                      <a:pt x="14" y="46"/>
                      <a:pt x="13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5" y="45"/>
                      <a:pt x="5" y="45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6" y="43"/>
                      <a:pt x="7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3"/>
                      <a:pt x="15" y="43"/>
                    </a:cubicBezTo>
                    <a:lnTo>
                      <a:pt x="15" y="45"/>
                    </a:lnTo>
                    <a:close/>
                    <a:moveTo>
                      <a:pt x="46" y="81"/>
                    </a:moveTo>
                    <a:cubicBezTo>
                      <a:pt x="46" y="82"/>
                      <a:pt x="46" y="83"/>
                      <a:pt x="4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3" y="83"/>
                      <a:pt x="43" y="82"/>
                      <a:pt x="43" y="81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3" y="74"/>
                      <a:pt x="43" y="73"/>
                      <a:pt x="44" y="73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6" y="73"/>
                      <a:pt x="46" y="74"/>
                      <a:pt x="46" y="75"/>
                    </a:cubicBezTo>
                    <a:lnTo>
                      <a:pt x="46" y="81"/>
                    </a:lnTo>
                    <a:close/>
                    <a:moveTo>
                      <a:pt x="68" y="49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51"/>
                      <a:pt x="67" y="52"/>
                      <a:pt x="66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6" y="74"/>
                      <a:pt x="35" y="75"/>
                      <a:pt x="34" y="75"/>
                    </a:cubicBezTo>
                    <a:cubicBezTo>
                      <a:pt x="33" y="74"/>
                      <a:pt x="33" y="74"/>
                      <a:pt x="33" y="73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0" y="46"/>
                      <a:pt x="40" y="45"/>
                      <a:pt x="40" y="44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42"/>
                      <a:pt x="41" y="41"/>
                      <a:pt x="42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7"/>
                      <a:pt x="46" y="36"/>
                      <a:pt x="47" y="37"/>
                    </a:cubicBezTo>
                    <a:cubicBezTo>
                      <a:pt x="48" y="37"/>
                      <a:pt x="48" y="38"/>
                      <a:pt x="48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8" y="47"/>
                      <a:pt x="68" y="48"/>
                      <a:pt x="68" y="49"/>
                    </a:cubicBezTo>
                    <a:close/>
                    <a:moveTo>
                      <a:pt x="82" y="46"/>
                    </a:moveTo>
                    <a:cubicBezTo>
                      <a:pt x="75" y="46"/>
                      <a:pt x="75" y="46"/>
                      <a:pt x="75" y="46"/>
                    </a:cubicBezTo>
                    <a:cubicBezTo>
                      <a:pt x="74" y="46"/>
                      <a:pt x="74" y="45"/>
                      <a:pt x="74" y="45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43"/>
                      <a:pt x="74" y="43"/>
                      <a:pt x="75" y="43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6"/>
                      <a:pt x="82" y="4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7" name="Freeform 19"/>
            <p:cNvSpPr>
              <a:spLocks noEditPoints="1"/>
            </p:cNvSpPr>
            <p:nvPr/>
          </p:nvSpPr>
          <p:spPr bwMode="auto">
            <a:xfrm>
              <a:off x="2664792" y="776973"/>
              <a:ext cx="698500" cy="790575"/>
            </a:xfrm>
            <a:custGeom>
              <a:avLst/>
              <a:gdLst>
                <a:gd name="T0" fmla="*/ 4 w 220"/>
                <a:gd name="T1" fmla="*/ 191 h 249"/>
                <a:gd name="T2" fmla="*/ 0 w 220"/>
                <a:gd name="T3" fmla="*/ 245 h 249"/>
                <a:gd name="T4" fmla="*/ 216 w 220"/>
                <a:gd name="T5" fmla="*/ 249 h 249"/>
                <a:gd name="T6" fmla="*/ 220 w 220"/>
                <a:gd name="T7" fmla="*/ 195 h 249"/>
                <a:gd name="T8" fmla="*/ 156 w 220"/>
                <a:gd name="T9" fmla="*/ 207 h 249"/>
                <a:gd name="T10" fmla="*/ 61 w 220"/>
                <a:gd name="T11" fmla="*/ 203 h 249"/>
                <a:gd name="T12" fmla="*/ 156 w 220"/>
                <a:gd name="T13" fmla="*/ 199 h 249"/>
                <a:gd name="T14" fmla="*/ 156 w 220"/>
                <a:gd name="T15" fmla="*/ 207 h 249"/>
                <a:gd name="T16" fmla="*/ 4 w 220"/>
                <a:gd name="T17" fmla="*/ 0 h 249"/>
                <a:gd name="T18" fmla="*/ 0 w 220"/>
                <a:gd name="T19" fmla="*/ 36 h 249"/>
                <a:gd name="T20" fmla="*/ 216 w 220"/>
                <a:gd name="T21" fmla="*/ 40 h 249"/>
                <a:gd name="T22" fmla="*/ 220 w 220"/>
                <a:gd name="T23" fmla="*/ 3 h 249"/>
                <a:gd name="T24" fmla="*/ 34 w 220"/>
                <a:gd name="T25" fmla="*/ 31 h 249"/>
                <a:gd name="T26" fmla="*/ 34 w 220"/>
                <a:gd name="T27" fmla="*/ 8 h 249"/>
                <a:gd name="T28" fmla="*/ 34 w 220"/>
                <a:gd name="T29" fmla="*/ 31 h 249"/>
                <a:gd name="T30" fmla="*/ 60 w 220"/>
                <a:gd name="T31" fmla="*/ 19 h 249"/>
                <a:gd name="T32" fmla="*/ 83 w 220"/>
                <a:gd name="T33" fmla="*/ 19 h 249"/>
                <a:gd name="T34" fmla="*/ 109 w 220"/>
                <a:gd name="T35" fmla="*/ 31 h 249"/>
                <a:gd name="T36" fmla="*/ 109 w 220"/>
                <a:gd name="T37" fmla="*/ 8 h 249"/>
                <a:gd name="T38" fmla="*/ 109 w 220"/>
                <a:gd name="T39" fmla="*/ 31 h 249"/>
                <a:gd name="T40" fmla="*/ 136 w 220"/>
                <a:gd name="T41" fmla="*/ 19 h 249"/>
                <a:gd name="T42" fmla="*/ 159 w 220"/>
                <a:gd name="T43" fmla="*/ 19 h 249"/>
                <a:gd name="T44" fmla="*/ 185 w 220"/>
                <a:gd name="T45" fmla="*/ 31 h 249"/>
                <a:gd name="T46" fmla="*/ 185 w 220"/>
                <a:gd name="T47" fmla="*/ 8 h 249"/>
                <a:gd name="T48" fmla="*/ 185 w 220"/>
                <a:gd name="T49" fmla="*/ 31 h 249"/>
                <a:gd name="T50" fmla="*/ 4 w 220"/>
                <a:gd name="T51" fmla="*/ 42 h 249"/>
                <a:gd name="T52" fmla="*/ 0 w 220"/>
                <a:gd name="T53" fmla="*/ 181 h 249"/>
                <a:gd name="T54" fmla="*/ 216 w 220"/>
                <a:gd name="T55" fmla="*/ 185 h 249"/>
                <a:gd name="T56" fmla="*/ 220 w 220"/>
                <a:gd name="T57" fmla="*/ 46 h 249"/>
                <a:gd name="T58" fmla="*/ 156 w 220"/>
                <a:gd name="T59" fmla="*/ 59 h 249"/>
                <a:gd name="T60" fmla="*/ 61 w 220"/>
                <a:gd name="T61" fmla="*/ 55 h 249"/>
                <a:gd name="T62" fmla="*/ 156 w 220"/>
                <a:gd name="T63" fmla="*/ 52 h 249"/>
                <a:gd name="T64" fmla="*/ 156 w 220"/>
                <a:gd name="T65" fmla="*/ 59 h 249"/>
                <a:gd name="T66" fmla="*/ 147 w 220"/>
                <a:gd name="T67" fmla="*/ 27 h 249"/>
                <a:gd name="T68" fmla="*/ 147 w 220"/>
                <a:gd name="T69" fmla="*/ 11 h 249"/>
                <a:gd name="T70" fmla="*/ 193 w 220"/>
                <a:gd name="T71" fmla="*/ 19 h 249"/>
                <a:gd name="T72" fmla="*/ 177 w 220"/>
                <a:gd name="T73" fmla="*/ 19 h 249"/>
                <a:gd name="T74" fmla="*/ 193 w 220"/>
                <a:gd name="T75" fmla="*/ 19 h 249"/>
                <a:gd name="T76" fmla="*/ 34 w 220"/>
                <a:gd name="T77" fmla="*/ 27 h 249"/>
                <a:gd name="T78" fmla="*/ 34 w 220"/>
                <a:gd name="T79" fmla="*/ 11 h 249"/>
                <a:gd name="T80" fmla="*/ 117 w 220"/>
                <a:gd name="T81" fmla="*/ 19 h 249"/>
                <a:gd name="T82" fmla="*/ 101 w 220"/>
                <a:gd name="T83" fmla="*/ 19 h 249"/>
                <a:gd name="T84" fmla="*/ 117 w 220"/>
                <a:gd name="T85" fmla="*/ 19 h 249"/>
                <a:gd name="T86" fmla="*/ 71 w 220"/>
                <a:gd name="T87" fmla="*/ 27 h 249"/>
                <a:gd name="T88" fmla="*/ 71 w 220"/>
                <a:gd name="T89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0" h="249">
                  <a:moveTo>
                    <a:pt x="216" y="191"/>
                  </a:moveTo>
                  <a:cubicBezTo>
                    <a:pt x="4" y="191"/>
                    <a:pt x="4" y="191"/>
                    <a:pt x="4" y="191"/>
                  </a:cubicBezTo>
                  <a:cubicBezTo>
                    <a:pt x="2" y="191"/>
                    <a:pt x="0" y="193"/>
                    <a:pt x="0" y="19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7"/>
                    <a:pt x="2" y="249"/>
                    <a:pt x="4" y="249"/>
                  </a:cubicBezTo>
                  <a:cubicBezTo>
                    <a:pt x="216" y="249"/>
                    <a:pt x="216" y="249"/>
                    <a:pt x="216" y="249"/>
                  </a:cubicBezTo>
                  <a:cubicBezTo>
                    <a:pt x="218" y="249"/>
                    <a:pt x="220" y="247"/>
                    <a:pt x="220" y="245"/>
                  </a:cubicBezTo>
                  <a:cubicBezTo>
                    <a:pt x="220" y="195"/>
                    <a:pt x="220" y="195"/>
                    <a:pt x="220" y="195"/>
                  </a:cubicBezTo>
                  <a:cubicBezTo>
                    <a:pt x="220" y="193"/>
                    <a:pt x="218" y="191"/>
                    <a:pt x="216" y="191"/>
                  </a:cubicBezTo>
                  <a:close/>
                  <a:moveTo>
                    <a:pt x="156" y="207"/>
                  </a:moveTo>
                  <a:cubicBezTo>
                    <a:pt x="65" y="207"/>
                    <a:pt x="65" y="207"/>
                    <a:pt x="65" y="207"/>
                  </a:cubicBezTo>
                  <a:cubicBezTo>
                    <a:pt x="63" y="207"/>
                    <a:pt x="61" y="205"/>
                    <a:pt x="61" y="203"/>
                  </a:cubicBezTo>
                  <a:cubicBezTo>
                    <a:pt x="61" y="201"/>
                    <a:pt x="63" y="199"/>
                    <a:pt x="65" y="199"/>
                  </a:cubicBezTo>
                  <a:cubicBezTo>
                    <a:pt x="156" y="199"/>
                    <a:pt x="156" y="199"/>
                    <a:pt x="156" y="199"/>
                  </a:cubicBezTo>
                  <a:cubicBezTo>
                    <a:pt x="158" y="199"/>
                    <a:pt x="159" y="201"/>
                    <a:pt x="159" y="203"/>
                  </a:cubicBezTo>
                  <a:cubicBezTo>
                    <a:pt x="159" y="205"/>
                    <a:pt x="158" y="207"/>
                    <a:pt x="156" y="207"/>
                  </a:cubicBezTo>
                  <a:close/>
                  <a:moveTo>
                    <a:pt x="21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8" y="40"/>
                    <a:pt x="220" y="38"/>
                    <a:pt x="220" y="36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0" y="1"/>
                    <a:pt x="218" y="0"/>
                    <a:pt x="216" y="0"/>
                  </a:cubicBezTo>
                  <a:close/>
                  <a:moveTo>
                    <a:pt x="34" y="31"/>
                  </a:moveTo>
                  <a:cubicBezTo>
                    <a:pt x="27" y="31"/>
                    <a:pt x="22" y="26"/>
                    <a:pt x="22" y="19"/>
                  </a:cubicBezTo>
                  <a:cubicBezTo>
                    <a:pt x="22" y="13"/>
                    <a:pt x="27" y="8"/>
                    <a:pt x="34" y="8"/>
                  </a:cubicBezTo>
                  <a:cubicBezTo>
                    <a:pt x="40" y="8"/>
                    <a:pt x="45" y="13"/>
                    <a:pt x="45" y="19"/>
                  </a:cubicBezTo>
                  <a:cubicBezTo>
                    <a:pt x="45" y="26"/>
                    <a:pt x="40" y="31"/>
                    <a:pt x="34" y="31"/>
                  </a:cubicBezTo>
                  <a:close/>
                  <a:moveTo>
                    <a:pt x="71" y="31"/>
                  </a:moveTo>
                  <a:cubicBezTo>
                    <a:pt x="65" y="31"/>
                    <a:pt x="60" y="26"/>
                    <a:pt x="60" y="19"/>
                  </a:cubicBezTo>
                  <a:cubicBezTo>
                    <a:pt x="60" y="13"/>
                    <a:pt x="65" y="8"/>
                    <a:pt x="71" y="8"/>
                  </a:cubicBezTo>
                  <a:cubicBezTo>
                    <a:pt x="78" y="8"/>
                    <a:pt x="83" y="13"/>
                    <a:pt x="83" y="19"/>
                  </a:cubicBezTo>
                  <a:cubicBezTo>
                    <a:pt x="83" y="26"/>
                    <a:pt x="78" y="31"/>
                    <a:pt x="71" y="31"/>
                  </a:cubicBezTo>
                  <a:close/>
                  <a:moveTo>
                    <a:pt x="109" y="31"/>
                  </a:moveTo>
                  <a:cubicBezTo>
                    <a:pt x="103" y="31"/>
                    <a:pt x="98" y="26"/>
                    <a:pt x="98" y="19"/>
                  </a:cubicBezTo>
                  <a:cubicBezTo>
                    <a:pt x="98" y="13"/>
                    <a:pt x="103" y="8"/>
                    <a:pt x="109" y="8"/>
                  </a:cubicBezTo>
                  <a:cubicBezTo>
                    <a:pt x="116" y="8"/>
                    <a:pt x="121" y="13"/>
                    <a:pt x="121" y="19"/>
                  </a:cubicBezTo>
                  <a:cubicBezTo>
                    <a:pt x="121" y="26"/>
                    <a:pt x="116" y="31"/>
                    <a:pt x="109" y="31"/>
                  </a:cubicBezTo>
                  <a:close/>
                  <a:moveTo>
                    <a:pt x="147" y="31"/>
                  </a:moveTo>
                  <a:cubicBezTo>
                    <a:pt x="141" y="31"/>
                    <a:pt x="136" y="26"/>
                    <a:pt x="136" y="19"/>
                  </a:cubicBezTo>
                  <a:cubicBezTo>
                    <a:pt x="136" y="13"/>
                    <a:pt x="141" y="8"/>
                    <a:pt x="147" y="8"/>
                  </a:cubicBezTo>
                  <a:cubicBezTo>
                    <a:pt x="153" y="8"/>
                    <a:pt x="159" y="13"/>
                    <a:pt x="159" y="19"/>
                  </a:cubicBezTo>
                  <a:cubicBezTo>
                    <a:pt x="159" y="26"/>
                    <a:pt x="153" y="31"/>
                    <a:pt x="147" y="31"/>
                  </a:cubicBezTo>
                  <a:close/>
                  <a:moveTo>
                    <a:pt x="185" y="31"/>
                  </a:moveTo>
                  <a:cubicBezTo>
                    <a:pt x="178" y="31"/>
                    <a:pt x="173" y="26"/>
                    <a:pt x="173" y="19"/>
                  </a:cubicBezTo>
                  <a:cubicBezTo>
                    <a:pt x="173" y="13"/>
                    <a:pt x="178" y="8"/>
                    <a:pt x="185" y="8"/>
                  </a:cubicBezTo>
                  <a:cubicBezTo>
                    <a:pt x="191" y="8"/>
                    <a:pt x="196" y="13"/>
                    <a:pt x="196" y="19"/>
                  </a:cubicBezTo>
                  <a:cubicBezTo>
                    <a:pt x="196" y="26"/>
                    <a:pt x="191" y="31"/>
                    <a:pt x="185" y="31"/>
                  </a:cubicBezTo>
                  <a:close/>
                  <a:moveTo>
                    <a:pt x="216" y="42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2" y="42"/>
                    <a:pt x="0" y="44"/>
                    <a:pt x="0" y="4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3"/>
                    <a:pt x="2" y="185"/>
                    <a:pt x="4" y="185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8" y="185"/>
                    <a:pt x="220" y="183"/>
                    <a:pt x="220" y="181"/>
                  </a:cubicBezTo>
                  <a:cubicBezTo>
                    <a:pt x="220" y="46"/>
                    <a:pt x="220" y="46"/>
                    <a:pt x="220" y="46"/>
                  </a:cubicBezTo>
                  <a:cubicBezTo>
                    <a:pt x="220" y="44"/>
                    <a:pt x="218" y="42"/>
                    <a:pt x="216" y="42"/>
                  </a:cubicBezTo>
                  <a:close/>
                  <a:moveTo>
                    <a:pt x="156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3" y="59"/>
                    <a:pt x="61" y="57"/>
                    <a:pt x="61" y="55"/>
                  </a:cubicBezTo>
                  <a:cubicBezTo>
                    <a:pt x="61" y="53"/>
                    <a:pt x="63" y="52"/>
                    <a:pt x="65" y="52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3"/>
                    <a:pt x="159" y="55"/>
                  </a:cubicBezTo>
                  <a:cubicBezTo>
                    <a:pt x="159" y="57"/>
                    <a:pt x="158" y="59"/>
                    <a:pt x="156" y="59"/>
                  </a:cubicBezTo>
                  <a:close/>
                  <a:moveTo>
                    <a:pt x="155" y="19"/>
                  </a:moveTo>
                  <a:cubicBezTo>
                    <a:pt x="155" y="24"/>
                    <a:pt x="151" y="27"/>
                    <a:pt x="147" y="27"/>
                  </a:cubicBezTo>
                  <a:cubicBezTo>
                    <a:pt x="143" y="27"/>
                    <a:pt x="139" y="24"/>
                    <a:pt x="139" y="19"/>
                  </a:cubicBezTo>
                  <a:cubicBezTo>
                    <a:pt x="139" y="15"/>
                    <a:pt x="143" y="11"/>
                    <a:pt x="147" y="11"/>
                  </a:cubicBezTo>
                  <a:cubicBezTo>
                    <a:pt x="151" y="11"/>
                    <a:pt x="155" y="15"/>
                    <a:pt x="155" y="19"/>
                  </a:cubicBezTo>
                  <a:close/>
                  <a:moveTo>
                    <a:pt x="193" y="19"/>
                  </a:moveTo>
                  <a:cubicBezTo>
                    <a:pt x="193" y="24"/>
                    <a:pt x="189" y="27"/>
                    <a:pt x="185" y="27"/>
                  </a:cubicBezTo>
                  <a:cubicBezTo>
                    <a:pt x="180" y="27"/>
                    <a:pt x="177" y="24"/>
                    <a:pt x="177" y="19"/>
                  </a:cubicBezTo>
                  <a:cubicBezTo>
                    <a:pt x="177" y="15"/>
                    <a:pt x="180" y="11"/>
                    <a:pt x="185" y="11"/>
                  </a:cubicBezTo>
                  <a:cubicBezTo>
                    <a:pt x="189" y="11"/>
                    <a:pt x="193" y="15"/>
                    <a:pt x="193" y="19"/>
                  </a:cubicBezTo>
                  <a:close/>
                  <a:moveTo>
                    <a:pt x="42" y="19"/>
                  </a:moveTo>
                  <a:cubicBezTo>
                    <a:pt x="42" y="24"/>
                    <a:pt x="38" y="27"/>
                    <a:pt x="34" y="27"/>
                  </a:cubicBezTo>
                  <a:cubicBezTo>
                    <a:pt x="29" y="27"/>
                    <a:pt x="26" y="24"/>
                    <a:pt x="26" y="19"/>
                  </a:cubicBezTo>
                  <a:cubicBezTo>
                    <a:pt x="26" y="15"/>
                    <a:pt x="29" y="11"/>
                    <a:pt x="34" y="11"/>
                  </a:cubicBezTo>
                  <a:cubicBezTo>
                    <a:pt x="38" y="11"/>
                    <a:pt x="42" y="15"/>
                    <a:pt x="42" y="19"/>
                  </a:cubicBezTo>
                  <a:close/>
                  <a:moveTo>
                    <a:pt x="117" y="19"/>
                  </a:moveTo>
                  <a:cubicBezTo>
                    <a:pt x="117" y="24"/>
                    <a:pt x="114" y="27"/>
                    <a:pt x="109" y="27"/>
                  </a:cubicBezTo>
                  <a:cubicBezTo>
                    <a:pt x="105" y="27"/>
                    <a:pt x="101" y="24"/>
                    <a:pt x="101" y="19"/>
                  </a:cubicBezTo>
                  <a:cubicBezTo>
                    <a:pt x="101" y="15"/>
                    <a:pt x="105" y="11"/>
                    <a:pt x="109" y="11"/>
                  </a:cubicBezTo>
                  <a:cubicBezTo>
                    <a:pt x="114" y="11"/>
                    <a:pt x="117" y="15"/>
                    <a:pt x="117" y="19"/>
                  </a:cubicBezTo>
                  <a:close/>
                  <a:moveTo>
                    <a:pt x="79" y="19"/>
                  </a:moveTo>
                  <a:cubicBezTo>
                    <a:pt x="79" y="24"/>
                    <a:pt x="76" y="27"/>
                    <a:pt x="71" y="27"/>
                  </a:cubicBezTo>
                  <a:cubicBezTo>
                    <a:pt x="67" y="27"/>
                    <a:pt x="63" y="24"/>
                    <a:pt x="63" y="19"/>
                  </a:cubicBezTo>
                  <a:cubicBezTo>
                    <a:pt x="63" y="15"/>
                    <a:pt x="67" y="11"/>
                    <a:pt x="71" y="11"/>
                  </a:cubicBezTo>
                  <a:cubicBezTo>
                    <a:pt x="76" y="11"/>
                    <a:pt x="79" y="15"/>
                    <a:pt x="79" y="1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612510" y="2337724"/>
              <a:ext cx="504499" cy="437516"/>
              <a:chOff x="441325" y="5095875"/>
              <a:chExt cx="234950" cy="20955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9" name="Freeform 23"/>
              <p:cNvSpPr>
                <a:spLocks noEditPoints="1"/>
              </p:cNvSpPr>
              <p:nvPr/>
            </p:nvSpPr>
            <p:spPr bwMode="auto">
              <a:xfrm>
                <a:off x="441325" y="5095875"/>
                <a:ext cx="234950" cy="209550"/>
              </a:xfrm>
              <a:custGeom>
                <a:avLst/>
                <a:gdLst>
                  <a:gd name="T0" fmla="*/ 72 w 74"/>
                  <a:gd name="T1" fmla="*/ 35 h 66"/>
                  <a:gd name="T2" fmla="*/ 69 w 74"/>
                  <a:gd name="T3" fmla="*/ 26 h 66"/>
                  <a:gd name="T4" fmla="*/ 67 w 74"/>
                  <a:gd name="T5" fmla="*/ 25 h 66"/>
                  <a:gd name="T6" fmla="*/ 26 w 74"/>
                  <a:gd name="T7" fmla="*/ 25 h 66"/>
                  <a:gd name="T8" fmla="*/ 26 w 74"/>
                  <a:gd name="T9" fmla="*/ 19 h 66"/>
                  <a:gd name="T10" fmla="*/ 48 w 74"/>
                  <a:gd name="T11" fmla="*/ 19 h 66"/>
                  <a:gd name="T12" fmla="*/ 63 w 74"/>
                  <a:gd name="T13" fmla="*/ 2 h 66"/>
                  <a:gd name="T14" fmla="*/ 63 w 74"/>
                  <a:gd name="T15" fmla="*/ 2 h 66"/>
                  <a:gd name="T16" fmla="*/ 60 w 74"/>
                  <a:gd name="T17" fmla="*/ 0 h 66"/>
                  <a:gd name="T18" fmla="*/ 2 w 74"/>
                  <a:gd name="T19" fmla="*/ 0 h 66"/>
                  <a:gd name="T20" fmla="*/ 0 w 74"/>
                  <a:gd name="T21" fmla="*/ 2 h 66"/>
                  <a:gd name="T22" fmla="*/ 0 w 74"/>
                  <a:gd name="T23" fmla="*/ 63 h 66"/>
                  <a:gd name="T24" fmla="*/ 2 w 74"/>
                  <a:gd name="T25" fmla="*/ 66 h 66"/>
                  <a:gd name="T26" fmla="*/ 57 w 74"/>
                  <a:gd name="T27" fmla="*/ 66 h 66"/>
                  <a:gd name="T28" fmla="*/ 59 w 74"/>
                  <a:gd name="T29" fmla="*/ 65 h 66"/>
                  <a:gd name="T30" fmla="*/ 60 w 74"/>
                  <a:gd name="T31" fmla="*/ 63 h 66"/>
                  <a:gd name="T32" fmla="*/ 60 w 74"/>
                  <a:gd name="T33" fmla="*/ 53 h 66"/>
                  <a:gd name="T34" fmla="*/ 64 w 74"/>
                  <a:gd name="T35" fmla="*/ 53 h 66"/>
                  <a:gd name="T36" fmla="*/ 72 w 74"/>
                  <a:gd name="T37" fmla="*/ 51 h 66"/>
                  <a:gd name="T38" fmla="*/ 72 w 74"/>
                  <a:gd name="T39" fmla="*/ 35 h 66"/>
                  <a:gd name="T40" fmla="*/ 11 w 74"/>
                  <a:gd name="T41" fmla="*/ 15 h 66"/>
                  <a:gd name="T42" fmla="*/ 13 w 74"/>
                  <a:gd name="T43" fmla="*/ 13 h 66"/>
                  <a:gd name="T44" fmla="*/ 15 w 74"/>
                  <a:gd name="T45" fmla="*/ 15 h 66"/>
                  <a:gd name="T46" fmla="*/ 15 w 74"/>
                  <a:gd name="T47" fmla="*/ 41 h 66"/>
                  <a:gd name="T48" fmla="*/ 13 w 74"/>
                  <a:gd name="T49" fmla="*/ 43 h 66"/>
                  <a:gd name="T50" fmla="*/ 11 w 74"/>
                  <a:gd name="T51" fmla="*/ 41 h 66"/>
                  <a:gd name="T52" fmla="*/ 11 w 74"/>
                  <a:gd name="T53" fmla="*/ 15 h 66"/>
                  <a:gd name="T54" fmla="*/ 13 w 74"/>
                  <a:gd name="T55" fmla="*/ 58 h 66"/>
                  <a:gd name="T56" fmla="*/ 10 w 74"/>
                  <a:gd name="T57" fmla="*/ 54 h 66"/>
                  <a:gd name="T58" fmla="*/ 13 w 74"/>
                  <a:gd name="T59" fmla="*/ 51 h 66"/>
                  <a:gd name="T60" fmla="*/ 16 w 74"/>
                  <a:gd name="T61" fmla="*/ 54 h 66"/>
                  <a:gd name="T62" fmla="*/ 13 w 74"/>
                  <a:gd name="T63" fmla="*/ 58 h 66"/>
                  <a:gd name="T64" fmla="*/ 55 w 74"/>
                  <a:gd name="T65" fmla="*/ 51 h 66"/>
                  <a:gd name="T66" fmla="*/ 26 w 74"/>
                  <a:gd name="T67" fmla="*/ 51 h 66"/>
                  <a:gd name="T68" fmla="*/ 26 w 74"/>
                  <a:gd name="T69" fmla="*/ 32 h 66"/>
                  <a:gd name="T70" fmla="*/ 55 w 74"/>
                  <a:gd name="T71" fmla="*/ 32 h 66"/>
                  <a:gd name="T72" fmla="*/ 55 w 74"/>
                  <a:gd name="T73" fmla="*/ 51 h 66"/>
                  <a:gd name="T74" fmla="*/ 67 w 74"/>
                  <a:gd name="T75" fmla="*/ 47 h 66"/>
                  <a:gd name="T76" fmla="*/ 62 w 74"/>
                  <a:gd name="T77" fmla="*/ 48 h 66"/>
                  <a:gd name="T78" fmla="*/ 60 w 74"/>
                  <a:gd name="T79" fmla="*/ 48 h 66"/>
                  <a:gd name="T80" fmla="*/ 60 w 74"/>
                  <a:gd name="T81" fmla="*/ 32 h 66"/>
                  <a:gd name="T82" fmla="*/ 64 w 74"/>
                  <a:gd name="T83" fmla="*/ 32 h 66"/>
                  <a:gd name="T84" fmla="*/ 67 w 74"/>
                  <a:gd name="T85" fmla="*/ 4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66">
                    <a:moveTo>
                      <a:pt x="72" y="35"/>
                    </a:moveTo>
                    <a:cubicBezTo>
                      <a:pt x="71" y="31"/>
                      <a:pt x="69" y="27"/>
                      <a:pt x="69" y="26"/>
                    </a:cubicBezTo>
                    <a:cubicBezTo>
                      <a:pt x="69" y="26"/>
                      <a:pt x="68" y="25"/>
                      <a:pt x="6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54" y="19"/>
                      <a:pt x="63" y="18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8" y="66"/>
                      <a:pt x="58" y="66"/>
                      <a:pt x="59" y="65"/>
                    </a:cubicBezTo>
                    <a:cubicBezTo>
                      <a:pt x="60" y="65"/>
                      <a:pt x="60" y="64"/>
                      <a:pt x="60" y="6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3"/>
                      <a:pt x="63" y="53"/>
                      <a:pt x="64" y="53"/>
                    </a:cubicBezTo>
                    <a:cubicBezTo>
                      <a:pt x="67" y="53"/>
                      <a:pt x="70" y="53"/>
                      <a:pt x="72" y="51"/>
                    </a:cubicBezTo>
                    <a:cubicBezTo>
                      <a:pt x="74" y="48"/>
                      <a:pt x="74" y="42"/>
                      <a:pt x="72" y="35"/>
                    </a:cubicBezTo>
                    <a:close/>
                    <a:moveTo>
                      <a:pt x="11" y="15"/>
                    </a:moveTo>
                    <a:cubicBezTo>
                      <a:pt x="11" y="14"/>
                      <a:pt x="12" y="13"/>
                      <a:pt x="13" y="13"/>
                    </a:cubicBezTo>
                    <a:cubicBezTo>
                      <a:pt x="14" y="13"/>
                      <a:pt x="15" y="14"/>
                      <a:pt x="15" y="15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2"/>
                      <a:pt x="14" y="43"/>
                      <a:pt x="13" y="43"/>
                    </a:cubicBezTo>
                    <a:cubicBezTo>
                      <a:pt x="12" y="43"/>
                      <a:pt x="11" y="42"/>
                      <a:pt x="11" y="41"/>
                    </a:cubicBezTo>
                    <a:lnTo>
                      <a:pt x="11" y="15"/>
                    </a:lnTo>
                    <a:close/>
                    <a:moveTo>
                      <a:pt x="13" y="58"/>
                    </a:moveTo>
                    <a:cubicBezTo>
                      <a:pt x="11" y="58"/>
                      <a:pt x="10" y="56"/>
                      <a:pt x="10" y="54"/>
                    </a:cubicBezTo>
                    <a:cubicBezTo>
                      <a:pt x="10" y="53"/>
                      <a:pt x="11" y="51"/>
                      <a:pt x="13" y="51"/>
                    </a:cubicBezTo>
                    <a:cubicBezTo>
                      <a:pt x="15" y="51"/>
                      <a:pt x="16" y="53"/>
                      <a:pt x="16" y="54"/>
                    </a:cubicBezTo>
                    <a:cubicBezTo>
                      <a:pt x="16" y="56"/>
                      <a:pt x="15" y="58"/>
                      <a:pt x="13" y="58"/>
                    </a:cubicBezTo>
                    <a:close/>
                    <a:moveTo>
                      <a:pt x="55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55" y="32"/>
                      <a:pt x="55" y="32"/>
                      <a:pt x="55" y="32"/>
                    </a:cubicBezTo>
                    <a:lnTo>
                      <a:pt x="55" y="51"/>
                    </a:lnTo>
                    <a:close/>
                    <a:moveTo>
                      <a:pt x="67" y="47"/>
                    </a:moveTo>
                    <a:cubicBezTo>
                      <a:pt x="66" y="48"/>
                      <a:pt x="64" y="48"/>
                      <a:pt x="62" y="48"/>
                    </a:cubicBezTo>
                    <a:cubicBezTo>
                      <a:pt x="61" y="48"/>
                      <a:pt x="60" y="48"/>
                      <a:pt x="60" y="48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7" y="36"/>
                      <a:pt x="69" y="44"/>
                      <a:pt x="67" y="4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24"/>
              <p:cNvSpPr>
                <a:spLocks noChangeArrowheads="1"/>
              </p:cNvSpPr>
              <p:nvPr/>
            </p:nvSpPr>
            <p:spPr bwMode="auto">
              <a:xfrm>
                <a:off x="533400" y="5226050"/>
                <a:ext cx="73025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7225" y="1080831"/>
              <a:ext cx="830673" cy="1649408"/>
              <a:chOff x="8178597" y="4907389"/>
              <a:chExt cx="830673" cy="1649408"/>
            </a:xfrm>
          </p:grpSpPr>
          <p:sp>
            <p:nvSpPr>
              <p:cNvPr id="92" name="Rectangle 138"/>
              <p:cNvSpPr>
                <a:spLocks noChangeArrowheads="1"/>
              </p:cNvSpPr>
              <p:nvPr/>
            </p:nvSpPr>
            <p:spPr bwMode="auto">
              <a:xfrm>
                <a:off x="8178597" y="4907389"/>
                <a:ext cx="830673" cy="164940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88"/>
              <p:cNvSpPr>
                <a:spLocks noChangeArrowheads="1"/>
              </p:cNvSpPr>
              <p:nvPr/>
            </p:nvSpPr>
            <p:spPr bwMode="auto">
              <a:xfrm>
                <a:off x="8840250" y="5531981"/>
                <a:ext cx="95927" cy="959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 noEditPoints="1"/>
              </p:cNvSpPr>
              <p:nvPr/>
            </p:nvSpPr>
            <p:spPr bwMode="auto">
              <a:xfrm>
                <a:off x="8854125" y="5732093"/>
                <a:ext cx="58622" cy="215835"/>
              </a:xfrm>
              <a:custGeom>
                <a:avLst/>
                <a:gdLst>
                  <a:gd name="T0" fmla="*/ 19 w 22"/>
                  <a:gd name="T1" fmla="*/ 0 h 81"/>
                  <a:gd name="T2" fmla="*/ 3 w 22"/>
                  <a:gd name="T3" fmla="*/ 0 h 81"/>
                  <a:gd name="T4" fmla="*/ 0 w 22"/>
                  <a:gd name="T5" fmla="*/ 3 h 81"/>
                  <a:gd name="T6" fmla="*/ 0 w 22"/>
                  <a:gd name="T7" fmla="*/ 78 h 81"/>
                  <a:gd name="T8" fmla="*/ 3 w 22"/>
                  <a:gd name="T9" fmla="*/ 81 h 81"/>
                  <a:gd name="T10" fmla="*/ 19 w 22"/>
                  <a:gd name="T11" fmla="*/ 81 h 81"/>
                  <a:gd name="T12" fmla="*/ 22 w 22"/>
                  <a:gd name="T13" fmla="*/ 78 h 81"/>
                  <a:gd name="T14" fmla="*/ 22 w 22"/>
                  <a:gd name="T15" fmla="*/ 3 h 81"/>
                  <a:gd name="T16" fmla="*/ 19 w 22"/>
                  <a:gd name="T17" fmla="*/ 0 h 81"/>
                  <a:gd name="T18" fmla="*/ 14 w 22"/>
                  <a:gd name="T19" fmla="*/ 65 h 81"/>
                  <a:gd name="T20" fmla="*/ 14 w 22"/>
                  <a:gd name="T21" fmla="*/ 71 h 81"/>
                  <a:gd name="T22" fmla="*/ 11 w 22"/>
                  <a:gd name="T23" fmla="*/ 74 h 81"/>
                  <a:gd name="T24" fmla="*/ 8 w 22"/>
                  <a:gd name="T25" fmla="*/ 71 h 81"/>
                  <a:gd name="T26" fmla="*/ 8 w 22"/>
                  <a:gd name="T27" fmla="*/ 65 h 81"/>
                  <a:gd name="T28" fmla="*/ 7 w 22"/>
                  <a:gd name="T29" fmla="*/ 61 h 81"/>
                  <a:gd name="T30" fmla="*/ 11 w 22"/>
                  <a:gd name="T31" fmla="*/ 57 h 81"/>
                  <a:gd name="T32" fmla="*/ 16 w 22"/>
                  <a:gd name="T33" fmla="*/ 61 h 81"/>
                  <a:gd name="T34" fmla="*/ 14 w 22"/>
                  <a:gd name="T3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81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0"/>
                      <a:pt x="1" y="81"/>
                      <a:pt x="3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1" y="81"/>
                      <a:pt x="22" y="80"/>
                      <a:pt x="22" y="78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4" y="65"/>
                    </a:moveTo>
                    <a:cubicBezTo>
                      <a:pt x="14" y="71"/>
                      <a:pt x="14" y="71"/>
                      <a:pt x="14" y="71"/>
                    </a:cubicBezTo>
                    <a:cubicBezTo>
                      <a:pt x="14" y="73"/>
                      <a:pt x="13" y="74"/>
                      <a:pt x="11" y="74"/>
                    </a:cubicBezTo>
                    <a:cubicBezTo>
                      <a:pt x="10" y="74"/>
                      <a:pt x="8" y="73"/>
                      <a:pt x="8" y="71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7" y="64"/>
                      <a:pt x="7" y="63"/>
                      <a:pt x="7" y="61"/>
                    </a:cubicBezTo>
                    <a:cubicBezTo>
                      <a:pt x="7" y="59"/>
                      <a:pt x="9" y="57"/>
                      <a:pt x="11" y="57"/>
                    </a:cubicBezTo>
                    <a:cubicBezTo>
                      <a:pt x="14" y="57"/>
                      <a:pt x="16" y="59"/>
                      <a:pt x="16" y="61"/>
                    </a:cubicBezTo>
                    <a:cubicBezTo>
                      <a:pt x="16" y="63"/>
                      <a:pt x="15" y="64"/>
                      <a:pt x="14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89"/>
              <p:cNvSpPr>
                <a:spLocks noChangeArrowheads="1"/>
              </p:cNvSpPr>
              <p:nvPr/>
            </p:nvSpPr>
            <p:spPr bwMode="auto">
              <a:xfrm>
                <a:off x="8874890" y="5563957"/>
                <a:ext cx="29311" cy="31976"/>
              </a:xfrm>
              <a:prstGeom prst="ellipse">
                <a:avLst/>
              </a:prstGeom>
              <a:solidFill>
                <a:srgbClr val="92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8720269" y="5767860"/>
                <a:ext cx="159878" cy="37305"/>
              </a:xfrm>
              <a:custGeom>
                <a:avLst/>
                <a:gdLst>
                  <a:gd name="T0" fmla="*/ 2 w 60"/>
                  <a:gd name="T1" fmla="*/ 6 h 14"/>
                  <a:gd name="T2" fmla="*/ 7 w 60"/>
                  <a:gd name="T3" fmla="*/ 6 h 14"/>
                  <a:gd name="T4" fmla="*/ 30 w 60"/>
                  <a:gd name="T5" fmla="*/ 5 h 14"/>
                  <a:gd name="T6" fmla="*/ 58 w 60"/>
                  <a:gd name="T7" fmla="*/ 2 h 14"/>
                  <a:gd name="T8" fmla="*/ 60 w 60"/>
                  <a:gd name="T9" fmla="*/ 7 h 14"/>
                  <a:gd name="T10" fmla="*/ 55 w 60"/>
                  <a:gd name="T11" fmla="*/ 12 h 14"/>
                  <a:gd name="T12" fmla="*/ 51 w 60"/>
                  <a:gd name="T13" fmla="*/ 9 h 14"/>
                  <a:gd name="T14" fmla="*/ 51 w 60"/>
                  <a:gd name="T15" fmla="*/ 9 h 14"/>
                  <a:gd name="T16" fmla="*/ 14 w 60"/>
                  <a:gd name="T17" fmla="*/ 13 h 14"/>
                  <a:gd name="T18" fmla="*/ 2 w 60"/>
                  <a:gd name="T1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14">
                    <a:moveTo>
                      <a:pt x="2" y="6"/>
                    </a:moveTo>
                    <a:cubicBezTo>
                      <a:pt x="2" y="6"/>
                      <a:pt x="4" y="4"/>
                      <a:pt x="7" y="6"/>
                    </a:cubicBezTo>
                    <a:cubicBezTo>
                      <a:pt x="10" y="9"/>
                      <a:pt x="16" y="10"/>
                      <a:pt x="30" y="5"/>
                    </a:cubicBezTo>
                    <a:cubicBezTo>
                      <a:pt x="44" y="0"/>
                      <a:pt x="54" y="0"/>
                      <a:pt x="58" y="2"/>
                    </a:cubicBezTo>
                    <a:cubicBezTo>
                      <a:pt x="59" y="3"/>
                      <a:pt x="60" y="5"/>
                      <a:pt x="60" y="7"/>
                    </a:cubicBezTo>
                    <a:cubicBezTo>
                      <a:pt x="60" y="9"/>
                      <a:pt x="58" y="12"/>
                      <a:pt x="55" y="12"/>
                    </a:cubicBezTo>
                    <a:cubicBezTo>
                      <a:pt x="53" y="12"/>
                      <a:pt x="52" y="10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4" y="0"/>
                      <a:pt x="29" y="12"/>
                      <a:pt x="14" y="13"/>
                    </a:cubicBezTo>
                    <a:cubicBezTo>
                      <a:pt x="0" y="14"/>
                      <a:pt x="0" y="7"/>
                      <a:pt x="2" y="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8238171" y="5162081"/>
                <a:ext cx="204713" cy="16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8476031" y="5160653"/>
                <a:ext cx="204713" cy="16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8713891" y="5159225"/>
                <a:ext cx="204713" cy="16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453585" y="778093"/>
            <a:ext cx="1123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+mj-lt"/>
              </a:rPr>
              <a:t>How it works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38354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CN" dirty="0"/>
              <a:t>Insert Name of Service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585" y="778093"/>
            <a:ext cx="1123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+mj-lt"/>
              </a:rPr>
              <a:t>Use Cases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74644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5350416" y="5223899"/>
            <a:ext cx="6574617" cy="307777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mtClean="0"/>
              <a:t>This is where your legal information goes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124</Words>
  <Application>Microsoft Macintosh PowerPoint</Application>
  <PresentationFormat>Custom</PresentationFormat>
  <Paragraphs>19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AllSeen Alliance 16x9</vt:lpstr>
      <vt:lpstr>Insert Name of Service Here</vt:lpstr>
      <vt:lpstr>Insert Name of Service Here</vt:lpstr>
      <vt:lpstr>Insert Name of Service Here</vt:lpstr>
      <vt:lpstr>Insert Name of Service Here</vt:lpstr>
      <vt:lpstr>Insert Name of Service Here</vt:lpstr>
      <vt:lpstr>Insert Name of Service Here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Brett Preston</cp:lastModifiedBy>
  <cp:revision>226</cp:revision>
  <cp:lastPrinted>2014-07-29T17:07:24Z</cp:lastPrinted>
  <dcterms:created xsi:type="dcterms:W3CDTF">2013-11-19T20:42:06Z</dcterms:created>
  <dcterms:modified xsi:type="dcterms:W3CDTF">2014-11-12T17:31:49Z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-156226057</vt:i4>
  </property>
  <property fmtid="{D5CDD505-2E9C-101B-9397-08002B2CF9AE}" pid="3" name="_NewReviewCycle">
    <vt:lpwstr/>
  </property>
  <property fmtid="{D5CDD505-2E9C-101B-9397-08002B2CF9AE}" pid="4" name="_EmailSubject">
    <vt:lpwstr>Onboarding element for new working groups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1805158169</vt:i4>
  </property>
</Properties>
</file>