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360" y="-112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6327160493827"/>
          <c:y val="0.0410897435897436"/>
          <c:w val="0.942391975308642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5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5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5.0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2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 sz="1200" b="0" i="0" u="none" strike="noStrike" kern="1200" baseline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2.3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3.4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3.8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3.0</c:v>
                </c:pt>
                <c:pt idx="1">
                  <c:v>2.3</c:v>
                </c:pt>
                <c:pt idx="2">
                  <c:v>3.0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-2061873240"/>
        <c:axId val="-2061869800"/>
      </c:barChart>
      <c:catAx>
        <c:axId val="-2061873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pPr>
            <a:endParaRPr lang="en-US"/>
          </a:p>
        </c:txPr>
        <c:crossAx val="-2061869800"/>
        <c:crosses val="autoZero"/>
        <c:auto val="1"/>
        <c:lblAlgn val="ctr"/>
        <c:lblOffset val="100"/>
        <c:noMultiLvlLbl val="0"/>
      </c:catAx>
      <c:valAx>
        <c:axId val="-2061869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  <c:crossAx val="-20618732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6939550437419"/>
          <c:y val="0.9307707092554"/>
          <c:w val="0.624411300562461"/>
          <c:h val="0.0653299421643091"/>
        </c:manualLayout>
      </c:layout>
      <c:overlay val="0"/>
      <c:txPr>
        <a:bodyPr/>
        <a:lstStyle/>
        <a:p>
          <a:pPr>
            <a:defRPr sz="1200" baseline="0">
              <a:solidFill>
                <a:schemeClr val="tx1"/>
              </a:solidFill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 w="19050"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942157510413"/>
          <c:y val="0.0274913683597374"/>
          <c:w val="0.517897232571396"/>
          <c:h val="0.9000313877827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 cmpd="sng"/>
            <a:effectLst/>
          </c:spPr>
          <c:dPt>
            <c:idx val="0"/>
            <c:bubble3D val="0"/>
            <c:spPr>
              <a:solidFill>
                <a:schemeClr val="accent2"/>
              </a:solidFill>
              <a:ln w="57150" cmpd="sng"/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57150" cmpd="sng"/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57150" cmpd="sng"/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57150" cmpd="sng"/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57150" cmpd="sng"/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57150" cmpd="sng"/>
              <a:effectLst/>
            </c:spPr>
          </c:dPt>
          <c:dPt>
            <c:idx val="6"/>
            <c:bubble3D val="0"/>
            <c:spPr>
              <a:gradFill flip="none" rotWithShape="1">
                <a:gsLst>
                  <a:gs pos="71000">
                    <a:srgbClr val="003536"/>
                  </a:gs>
                  <a:gs pos="28000">
                    <a:srgbClr val="005A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57150" cmpd="sng"/>
              <a:effectLst/>
            </c:spPr>
          </c:dPt>
          <c:dPt>
            <c:idx val="7"/>
            <c:bubble3D val="0"/>
            <c:spPr>
              <a:gradFill>
                <a:gsLst>
                  <a:gs pos="78000">
                    <a:srgbClr val="077F60"/>
                  </a:gs>
                  <a:gs pos="21000">
                    <a:srgbClr val="09AB82"/>
                  </a:gs>
                </a:gsLst>
                <a:path path="circle">
                  <a:fillToRect l="100000" t="100000"/>
                </a:path>
              </a:gradFill>
              <a:ln w="57150" cmpd="sng"/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58%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23%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10%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9%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7235239244641"/>
          <c:y val="0.301435080914555"/>
          <c:w val="0.0960093696290581"/>
          <c:h val="0.377135918938837"/>
        </c:manualLayout>
      </c:layout>
      <c:overlay val="0"/>
      <c:txPr>
        <a:bodyPr/>
        <a:lstStyle/>
        <a:p>
          <a:pPr>
            <a:defRPr sz="1400" baseline="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4/25/14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4/25/14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424" y="3634624"/>
            <a:ext cx="3687990" cy="1035145"/>
          </a:xfrm>
        </p:spPr>
        <p:txBody>
          <a:bodyPr lIns="0" tIns="0" anchor="t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8426" y="4921873"/>
            <a:ext cx="3687989" cy="281831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339599" y="5203703"/>
            <a:ext cx="3696816" cy="498900"/>
          </a:xfrm>
        </p:spPr>
        <p:txBody>
          <a:bodyPr lIns="0" tIns="0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 userDrawn="1"/>
        </p:nvGrpSpPr>
        <p:grpSpPr>
          <a:xfrm>
            <a:off x="5473892" y="-7560"/>
            <a:ext cx="6801396" cy="6895075"/>
            <a:chOff x="4864100" y="-39688"/>
            <a:chExt cx="5170488" cy="5240338"/>
          </a:xfrm>
        </p:grpSpPr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5083175" y="-39688"/>
              <a:ext cx="4640263" cy="4200526"/>
            </a:xfrm>
            <a:custGeom>
              <a:avLst/>
              <a:gdLst>
                <a:gd name="T0" fmla="*/ 6720 w 12888"/>
                <a:gd name="T1" fmla="*/ 0 h 11666"/>
                <a:gd name="T2" fmla="*/ 6720 w 12888"/>
                <a:gd name="T3" fmla="*/ 0 h 11666"/>
                <a:gd name="T4" fmla="*/ 0 w 12888"/>
                <a:gd name="T5" fmla="*/ 11665 h 11666"/>
                <a:gd name="T6" fmla="*/ 10970 w 12888"/>
                <a:gd name="T7" fmla="*/ 5333 h 11666"/>
                <a:gd name="T8" fmla="*/ 12887 w 12888"/>
                <a:gd name="T9" fmla="*/ 3250 h 11666"/>
                <a:gd name="T10" fmla="*/ 7220 w 12888"/>
                <a:gd name="T11" fmla="*/ 0 h 11666"/>
                <a:gd name="T12" fmla="*/ 6720 w 12888"/>
                <a:gd name="T13" fmla="*/ 0 h 1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88" h="11666">
                  <a:moveTo>
                    <a:pt x="6720" y="0"/>
                  </a:moveTo>
                  <a:lnTo>
                    <a:pt x="6720" y="0"/>
                  </a:lnTo>
                  <a:cubicBezTo>
                    <a:pt x="0" y="11665"/>
                    <a:pt x="0" y="11665"/>
                    <a:pt x="0" y="11665"/>
                  </a:cubicBezTo>
                  <a:cubicBezTo>
                    <a:pt x="10970" y="5333"/>
                    <a:pt x="10970" y="5333"/>
                    <a:pt x="10970" y="5333"/>
                  </a:cubicBezTo>
                  <a:cubicBezTo>
                    <a:pt x="11692" y="4805"/>
                    <a:pt x="12331" y="4083"/>
                    <a:pt x="12887" y="3250"/>
                  </a:cubicBezTo>
                  <a:cubicBezTo>
                    <a:pt x="7220" y="0"/>
                    <a:pt x="7220" y="0"/>
                    <a:pt x="7220" y="0"/>
                  </a:cubicBezTo>
                  <a:lnTo>
                    <a:pt x="6720" y="0"/>
                  </a:lnTo>
                </a:path>
              </a:pathLst>
            </a:custGeom>
            <a:solidFill>
              <a:srgbClr val="1F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5334000" y="2130425"/>
              <a:ext cx="4700588" cy="2449513"/>
            </a:xfrm>
            <a:custGeom>
              <a:avLst/>
              <a:gdLst>
                <a:gd name="T0" fmla="*/ 13054 w 13055"/>
                <a:gd name="T1" fmla="*/ 0 h 6806"/>
                <a:gd name="T2" fmla="*/ 13054 w 13055"/>
                <a:gd name="T3" fmla="*/ 0 h 6806"/>
                <a:gd name="T4" fmla="*/ 10416 w 13055"/>
                <a:gd name="T5" fmla="*/ 834 h 6806"/>
                <a:gd name="T6" fmla="*/ 0 w 13055"/>
                <a:gd name="T7" fmla="*/ 6805 h 6806"/>
                <a:gd name="T8" fmla="*/ 13054 w 13055"/>
                <a:gd name="T9" fmla="*/ 6805 h 6806"/>
                <a:gd name="T10" fmla="*/ 13054 w 13055"/>
                <a:gd name="T11" fmla="*/ 0 h 6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5" h="6806">
                  <a:moveTo>
                    <a:pt x="13054" y="0"/>
                  </a:moveTo>
                  <a:lnTo>
                    <a:pt x="13054" y="0"/>
                  </a:lnTo>
                  <a:cubicBezTo>
                    <a:pt x="12054" y="140"/>
                    <a:pt x="11138" y="417"/>
                    <a:pt x="10416" y="834"/>
                  </a:cubicBezTo>
                  <a:cubicBezTo>
                    <a:pt x="0" y="6805"/>
                    <a:pt x="0" y="6805"/>
                    <a:pt x="0" y="6805"/>
                  </a:cubicBezTo>
                  <a:cubicBezTo>
                    <a:pt x="13054" y="6805"/>
                    <a:pt x="13054" y="6805"/>
                    <a:pt x="13054" y="6805"/>
                  </a:cubicBezTo>
                  <a:lnTo>
                    <a:pt x="13054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8653463" y="-39688"/>
              <a:ext cx="1379537" cy="750888"/>
            </a:xfrm>
            <a:custGeom>
              <a:avLst/>
              <a:gdLst>
                <a:gd name="T0" fmla="*/ 3832 w 3833"/>
                <a:gd name="T1" fmla="*/ 0 h 2084"/>
                <a:gd name="T2" fmla="*/ 3832 w 3833"/>
                <a:gd name="T3" fmla="*/ 0 h 2084"/>
                <a:gd name="T4" fmla="*/ 0 w 3833"/>
                <a:gd name="T5" fmla="*/ 0 h 2084"/>
                <a:gd name="T6" fmla="*/ 3638 w 3833"/>
                <a:gd name="T7" fmla="*/ 2083 h 2084"/>
                <a:gd name="T8" fmla="*/ 3832 w 3833"/>
                <a:gd name="T9" fmla="*/ 1639 h 2084"/>
                <a:gd name="T10" fmla="*/ 3832 w 3833"/>
                <a:gd name="T11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3" h="2084">
                  <a:moveTo>
                    <a:pt x="3832" y="0"/>
                  </a:moveTo>
                  <a:lnTo>
                    <a:pt x="383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638" y="2083"/>
                    <a:pt x="3638" y="2083"/>
                    <a:pt x="3638" y="2083"/>
                  </a:cubicBezTo>
                  <a:cubicBezTo>
                    <a:pt x="3693" y="1945"/>
                    <a:pt x="3777" y="1778"/>
                    <a:pt x="3832" y="1639"/>
                  </a:cubicBezTo>
                  <a:lnTo>
                    <a:pt x="3832" y="0"/>
                  </a:lnTo>
                </a:path>
              </a:pathLst>
            </a:custGeom>
            <a:solidFill>
              <a:srgbClr val="8DCF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4864100" y="-39688"/>
              <a:ext cx="2359025" cy="4079876"/>
            </a:xfrm>
            <a:custGeom>
              <a:avLst/>
              <a:gdLst>
                <a:gd name="T0" fmla="*/ 0 w 6555"/>
                <a:gd name="T1" fmla="*/ 0 h 11333"/>
                <a:gd name="T2" fmla="*/ 0 w 6555"/>
                <a:gd name="T3" fmla="*/ 11332 h 11333"/>
                <a:gd name="T4" fmla="*/ 6554 w 6555"/>
                <a:gd name="T5" fmla="*/ 0 h 11333"/>
                <a:gd name="T6" fmla="*/ 0 w 6555"/>
                <a:gd name="T7" fmla="*/ 0 h 1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5" h="11333">
                  <a:moveTo>
                    <a:pt x="0" y="0"/>
                  </a:moveTo>
                  <a:lnTo>
                    <a:pt x="0" y="11332"/>
                  </a:lnTo>
                  <a:lnTo>
                    <a:pt x="6554" y="0"/>
                  </a:lnTo>
                  <a:lnTo>
                    <a:pt x="0" y="0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5322888" y="4830763"/>
              <a:ext cx="4710112" cy="369887"/>
            </a:xfrm>
            <a:custGeom>
              <a:avLst/>
              <a:gdLst>
                <a:gd name="T0" fmla="*/ 13082 w 13083"/>
                <a:gd name="T1" fmla="*/ 1028 h 1029"/>
                <a:gd name="T2" fmla="*/ 13082 w 13083"/>
                <a:gd name="T3" fmla="*/ 0 h 1029"/>
                <a:gd name="T4" fmla="*/ 0 w 13083"/>
                <a:gd name="T5" fmla="*/ 0 h 1029"/>
                <a:gd name="T6" fmla="*/ 1806 w 13083"/>
                <a:gd name="T7" fmla="*/ 1028 h 1029"/>
                <a:gd name="T8" fmla="*/ 13082 w 13083"/>
                <a:gd name="T9" fmla="*/ 102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83" h="1029">
                  <a:moveTo>
                    <a:pt x="13082" y="1028"/>
                  </a:moveTo>
                  <a:lnTo>
                    <a:pt x="13082" y="0"/>
                  </a:lnTo>
                  <a:lnTo>
                    <a:pt x="0" y="0"/>
                  </a:lnTo>
                  <a:lnTo>
                    <a:pt x="1806" y="1028"/>
                  </a:lnTo>
                  <a:lnTo>
                    <a:pt x="13082" y="102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91921" y="4236065"/>
            <a:ext cx="6435106" cy="987835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auto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auto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91921" y="5223899"/>
            <a:ext cx="6435106" cy="769389"/>
          </a:xfrm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059825" y="341"/>
            <a:ext cx="5129645" cy="6903635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auto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auto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452114" y="1860731"/>
            <a:ext cx="4680614" cy="1036752"/>
          </a:xfrm>
        </p:spPr>
        <p:txBody>
          <a:bodyPr lIns="0" tIns="0" anchor="t" anchorCtr="0"/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451882" y="2916299"/>
            <a:ext cx="4680847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3462063"/>
          </a:xfrm>
        </p:spPr>
        <p:txBody>
          <a:bodyPr>
            <a:normAutofit/>
          </a:bodyPr>
          <a:lstStyle>
            <a:lvl1pPr marL="457101" indent="-457101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auto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740711" y="2196273"/>
            <a:ext cx="5529505" cy="2344617"/>
          </a:xfrm>
        </p:spPr>
        <p:txBody>
          <a:bodyPr lIns="0" tIns="0" anchor="t" anchorCtr="0"/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740710" y="4738006"/>
            <a:ext cx="5529505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90599" y="658611"/>
            <a:ext cx="1618031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311079" y="658611"/>
            <a:ext cx="1563763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7" y="3762419"/>
            <a:ext cx="3305951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>
          <a:xfrm>
            <a:off x="493057" y="4207099"/>
            <a:ext cx="3305951" cy="203522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59461" y="3762419"/>
            <a:ext cx="3305726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>
          <a:xfrm>
            <a:off x="4459461" y="4207099"/>
            <a:ext cx="3305726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42528" y="3762419"/>
            <a:ext cx="3293085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>
          <a:xfrm>
            <a:off x="8442528" y="4207099"/>
            <a:ext cx="3293088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5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056" y="1250358"/>
            <a:ext cx="11238314" cy="45951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186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3958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968228" y="1676123"/>
            <a:ext cx="7191328" cy="4846840"/>
          </a:xfrm>
        </p:spPr>
        <p:txBody>
          <a:bodyPr lIns="0" tIns="0">
            <a:norm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" y="3"/>
            <a:ext cx="3429283" cy="6906765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auto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auto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auto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66880" y="172479"/>
            <a:ext cx="7192676" cy="100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 userDrawn="1"/>
        </p:nvSpPr>
        <p:spPr>
          <a:xfrm rot="5400000">
            <a:off x="6081848" y="767788"/>
            <a:ext cx="60957" cy="11238087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82" y="1600201"/>
            <a:ext cx="11238089" cy="1600425"/>
          </a:xfrm>
          <a:prstGeom prst="rect">
            <a:avLst/>
          </a:prstGeom>
        </p:spPr>
        <p:txBody>
          <a:bodyPr vert="horz" lIns="45720" tIns="0" rIns="121893" bIns="60947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9523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8839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58432034"/>
              </p:ext>
            </p:extLst>
          </p:nvPr>
        </p:nvGraphicFramePr>
        <p:xfrm>
          <a:off x="1418548" y="127475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7182"/>
              </p:ext>
            </p:extLst>
          </p:nvPr>
        </p:nvGraphicFramePr>
        <p:xfrm>
          <a:off x="799398" y="1865376"/>
          <a:ext cx="10590035" cy="38064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18007"/>
                <a:gridCol w="2118007"/>
                <a:gridCol w="2118007"/>
                <a:gridCol w="2118007"/>
                <a:gridCol w="2118007"/>
              </a:tblGrid>
              <a:tr h="63440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Allseen Alliance, visit us </a:t>
            </a:r>
            <a:r>
              <a:rPr lang="en-US" dirty="0" smtClean="0"/>
              <a:t>at: allseenalliance.org </a:t>
            </a:r>
            <a:r>
              <a:rPr lang="en-US" dirty="0"/>
              <a:t>&amp; allseenalliance.org/news/blogs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 Make sure you add the end 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Source goes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This is where supporting copy</a:t>
            </a:r>
            <a:br>
              <a:rPr lang="en-US" dirty="0" smtClean="0"/>
            </a:br>
            <a:r>
              <a:rPr lang="en-US" dirty="0" smtClean="0"/>
              <a:t>for your second subject goes.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This is where supporting copy</a:t>
            </a:r>
            <a:br>
              <a:rPr lang="en-US" dirty="0" smtClean="0"/>
            </a:br>
            <a:r>
              <a:rPr lang="en-US" dirty="0" smtClean="0"/>
              <a:t>for your first subject goes.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47229745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353</Words>
  <Application>Microsoft Macintosh PowerPoint</Application>
  <PresentationFormat>Custom</PresentationFormat>
  <Paragraphs>106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Comparison 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David Ross</cp:lastModifiedBy>
  <cp:revision>174</cp:revision>
  <dcterms:created xsi:type="dcterms:W3CDTF">2013-11-19T20:42:06Z</dcterms:created>
  <dcterms:modified xsi:type="dcterms:W3CDTF">2014-04-26T00:54:28Z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