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70" r:id="rId4"/>
    <p:sldId id="271" r:id="rId5"/>
    <p:sldId id="283" r:id="rId6"/>
    <p:sldId id="272" r:id="rId7"/>
    <p:sldId id="273" r:id="rId8"/>
    <p:sldId id="274" r:id="rId9"/>
    <p:sldId id="277" r:id="rId10"/>
    <p:sldId id="278" r:id="rId11"/>
    <p:sldId id="279" r:id="rId12"/>
    <p:sldId id="282" r:id="rId13"/>
    <p:sldId id="281" r:id="rId14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968" y="-96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06327160493827"/>
          <c:y val="0.0410897435897436"/>
          <c:w val="0.942391975308642"/>
          <c:h val="0.737520442156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txPr>
              <a:bodyPr/>
              <a:lstStyle/>
              <a:p>
                <a:pPr>
                  <a:defRPr sz="1200">
                    <a:solidFill>
                      <a:schemeClr val="tx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txPr>
              <a:bodyPr/>
              <a:lstStyle/>
              <a:p>
                <a:pPr>
                  <a:defRPr sz="1200">
                    <a:solidFill>
                      <a:schemeClr val="tx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txPr>
              <a:bodyPr/>
              <a:lstStyle/>
              <a:p>
                <a:pPr>
                  <a:defRPr sz="1200">
                    <a:solidFill>
                      <a:schemeClr val="tx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3.8</c:v>
                </c:pt>
                <c:pt idx="3">
                  <c:v>2.5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4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5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5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4.0</c:v>
                </c:pt>
                <c:pt idx="1">
                  <c:v>5.0</c:v>
                </c:pt>
                <c:pt idx="2">
                  <c:v>2.5</c:v>
                </c:pt>
                <c:pt idx="3">
                  <c:v>4.2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2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4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pPr algn="ctr">
                      <a:defRPr sz="1200" b="0" i="0" u="none" strike="noStrike" kern="1200" baseline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2.3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3.4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200" b="0" i="0" u="none" strike="noStrike" kern="1200" baseline="0" dirty="0">
                        <a:solidFill>
                          <a:prstClr val="black"/>
                        </a:solidFill>
                        <a:latin typeface="Arial"/>
                        <a:ea typeface="+mn-ea"/>
                        <a:cs typeface="Arial"/>
                      </a:rPr>
                      <a:t>3.8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>
                    <a:latin typeface="Arial"/>
                    <a:cs typeface="Arial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3.0</c:v>
                </c:pt>
                <c:pt idx="1">
                  <c:v>2.3</c:v>
                </c:pt>
                <c:pt idx="2">
                  <c:v>3.0</c:v>
                </c:pt>
                <c:pt idx="3">
                  <c:v>3.8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10"/>
        <c:axId val="-2128843320"/>
        <c:axId val="-2128839880"/>
      </c:barChart>
      <c:catAx>
        <c:axId val="-2128843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22225">
            <a:solidFill>
              <a:schemeClr val="tx1">
                <a:lumMod val="50000"/>
                <a:lumOff val="50000"/>
              </a:schemeClr>
            </a:solidFill>
          </a:ln>
        </c:spPr>
        <c:txPr>
          <a:bodyPr/>
          <a:lstStyle/>
          <a:p>
            <a:pPr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pPr>
            <a:endParaRPr lang="en-US"/>
          </a:p>
        </c:txPr>
        <c:crossAx val="-2128839880"/>
        <c:crosses val="autoZero"/>
        <c:auto val="1"/>
        <c:lblAlgn val="ctr"/>
        <c:lblOffset val="100"/>
        <c:noMultiLvlLbl val="0"/>
      </c:catAx>
      <c:valAx>
        <c:axId val="-2128839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/>
                </a:solidFill>
                <a:latin typeface="Arial"/>
                <a:cs typeface="Arial"/>
              </a:defRPr>
            </a:pPr>
            <a:endParaRPr lang="en-US"/>
          </a:p>
        </c:txPr>
        <c:crossAx val="-2128843320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egendEntry>
        <c:idx val="0"/>
        <c:txPr>
          <a:bodyPr/>
          <a:lstStyle/>
          <a:p>
            <a:pPr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6939550437419"/>
          <c:y val="0.9307707092554"/>
          <c:w val="0.624411300562461"/>
          <c:h val="0.0653299421643091"/>
        </c:manualLayout>
      </c:layout>
      <c:overlay val="0"/>
      <c:txPr>
        <a:bodyPr/>
        <a:lstStyle/>
        <a:p>
          <a:pPr>
            <a:defRPr sz="1200" baseline="0">
              <a:solidFill>
                <a:schemeClr val="tx1"/>
              </a:solidFill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ln w="19050"/>
  </c:spPr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942157510413"/>
          <c:y val="0.0274913683597374"/>
          <c:w val="0.517897232571396"/>
          <c:h val="0.90003138778277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57150" cmpd="sng"/>
            <a:effectLst/>
          </c:spPr>
          <c:dPt>
            <c:idx val="0"/>
            <c:bubble3D val="0"/>
            <c:spPr>
              <a:solidFill>
                <a:schemeClr val="accent2"/>
              </a:solidFill>
              <a:ln w="57150" cmpd="sng"/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57150" cmpd="sng"/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57150" cmpd="sng"/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57150" cmpd="sng"/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57150" cmpd="sng"/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57150" cmpd="sng"/>
              <a:effectLst/>
            </c:spPr>
          </c:dPt>
          <c:dPt>
            <c:idx val="6"/>
            <c:bubble3D val="0"/>
            <c:spPr>
              <a:gradFill flip="none" rotWithShape="1">
                <a:gsLst>
                  <a:gs pos="71000">
                    <a:srgbClr val="003536"/>
                  </a:gs>
                  <a:gs pos="28000">
                    <a:srgbClr val="005A5C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57150" cmpd="sng"/>
              <a:effectLst/>
            </c:spPr>
          </c:dPt>
          <c:dPt>
            <c:idx val="7"/>
            <c:bubble3D val="0"/>
            <c:spPr>
              <a:gradFill>
                <a:gsLst>
                  <a:gs pos="78000">
                    <a:srgbClr val="077F60"/>
                  </a:gs>
                  <a:gs pos="21000">
                    <a:srgbClr val="09AB82"/>
                  </a:gs>
                </a:gsLst>
                <a:path path="circle">
                  <a:fillToRect l="100000" t="100000"/>
                </a:path>
              </a:gradFill>
              <a:ln w="57150" cmpd="sng"/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pPr algn="ctr"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rPr>
                      <a:t>58%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pPr algn="ctr"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rPr>
                      <a:t>23%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/>
              <c:tx>
                <c:rich>
                  <a:bodyPr/>
                  <a:lstStyle/>
                  <a:p>
                    <a:pPr algn="ctr"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rPr>
                      <a:t>10%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pPr algn="ctr"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defRPr>
                    </a:pPr>
                    <a:r>
                      <a:rPr lang="en-US" sz="1400" b="0" i="0" u="none" strike="noStrike" kern="1200" baseline="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Arial"/>
                      </a:rPr>
                      <a:t>9%</a:t>
                    </a:r>
                    <a:endParaRPr lang="en-US" sz="1400" b="0" i="0" u="none" strike="noStrike" kern="1200" baseline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+mn-ea"/>
                      <a:cs typeface="+mn-cs"/>
                    </a:endParaRPr>
                  </a:p>
                </c:rich>
              </c:tx>
              <c:spPr>
                <a:noFill/>
              </c:sp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  <a:latin typeface="Arial"/>
                    <a:cs typeface="Arial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Otr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1.1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>
        <c:manualLayout>
          <c:xMode val="edge"/>
          <c:yMode val="edge"/>
          <c:x val="0.87235239244641"/>
          <c:y val="0.301435080914555"/>
          <c:w val="0.0960093696290581"/>
          <c:h val="0.377135918938837"/>
        </c:manualLayout>
      </c:layout>
      <c:overlay val="0"/>
      <c:txPr>
        <a:bodyPr/>
        <a:lstStyle/>
        <a:p>
          <a:pPr>
            <a:defRPr sz="1400" baseline="0">
              <a:latin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4/25/14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4/25/14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14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0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424" y="3634624"/>
            <a:ext cx="3687990" cy="1035145"/>
          </a:xfrm>
        </p:spPr>
        <p:txBody>
          <a:bodyPr lIns="0" tIns="0" anchor="t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8426" y="4921873"/>
            <a:ext cx="3687989" cy="281831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339599" y="5203703"/>
            <a:ext cx="3696816" cy="498900"/>
          </a:xfrm>
        </p:spPr>
        <p:txBody>
          <a:bodyPr lIns="0" tIns="0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27" name="Group 26"/>
          <p:cNvGrpSpPr>
            <a:grpSpLocks noChangeAspect="1"/>
          </p:cNvGrpSpPr>
          <p:nvPr userDrawn="1"/>
        </p:nvGrpSpPr>
        <p:grpSpPr>
          <a:xfrm>
            <a:off x="5473892" y="-7560"/>
            <a:ext cx="6801396" cy="6895075"/>
            <a:chOff x="4864100" y="-39688"/>
            <a:chExt cx="5170488" cy="5240338"/>
          </a:xfrm>
        </p:grpSpPr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5083175" y="-39688"/>
              <a:ext cx="4640263" cy="4200526"/>
            </a:xfrm>
            <a:custGeom>
              <a:avLst/>
              <a:gdLst>
                <a:gd name="T0" fmla="*/ 6720 w 12888"/>
                <a:gd name="T1" fmla="*/ 0 h 11666"/>
                <a:gd name="T2" fmla="*/ 6720 w 12888"/>
                <a:gd name="T3" fmla="*/ 0 h 11666"/>
                <a:gd name="T4" fmla="*/ 0 w 12888"/>
                <a:gd name="T5" fmla="*/ 11665 h 11666"/>
                <a:gd name="T6" fmla="*/ 10970 w 12888"/>
                <a:gd name="T7" fmla="*/ 5333 h 11666"/>
                <a:gd name="T8" fmla="*/ 12887 w 12888"/>
                <a:gd name="T9" fmla="*/ 3250 h 11666"/>
                <a:gd name="T10" fmla="*/ 7220 w 12888"/>
                <a:gd name="T11" fmla="*/ 0 h 11666"/>
                <a:gd name="T12" fmla="*/ 6720 w 12888"/>
                <a:gd name="T13" fmla="*/ 0 h 1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88" h="11666">
                  <a:moveTo>
                    <a:pt x="6720" y="0"/>
                  </a:moveTo>
                  <a:lnTo>
                    <a:pt x="6720" y="0"/>
                  </a:lnTo>
                  <a:cubicBezTo>
                    <a:pt x="0" y="11665"/>
                    <a:pt x="0" y="11665"/>
                    <a:pt x="0" y="11665"/>
                  </a:cubicBezTo>
                  <a:cubicBezTo>
                    <a:pt x="10970" y="5333"/>
                    <a:pt x="10970" y="5333"/>
                    <a:pt x="10970" y="5333"/>
                  </a:cubicBezTo>
                  <a:cubicBezTo>
                    <a:pt x="11692" y="4805"/>
                    <a:pt x="12331" y="4083"/>
                    <a:pt x="12887" y="3250"/>
                  </a:cubicBezTo>
                  <a:cubicBezTo>
                    <a:pt x="7220" y="0"/>
                    <a:pt x="7220" y="0"/>
                    <a:pt x="7220" y="0"/>
                  </a:cubicBezTo>
                  <a:lnTo>
                    <a:pt x="6720" y="0"/>
                  </a:lnTo>
                </a:path>
              </a:pathLst>
            </a:custGeom>
            <a:solidFill>
              <a:srgbClr val="1F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9"/>
            <p:cNvSpPr>
              <a:spLocks noChangeArrowheads="1"/>
            </p:cNvSpPr>
            <p:nvPr/>
          </p:nvSpPr>
          <p:spPr bwMode="auto">
            <a:xfrm>
              <a:off x="5334000" y="2130425"/>
              <a:ext cx="4700588" cy="2449513"/>
            </a:xfrm>
            <a:custGeom>
              <a:avLst/>
              <a:gdLst>
                <a:gd name="T0" fmla="*/ 13054 w 13055"/>
                <a:gd name="T1" fmla="*/ 0 h 6806"/>
                <a:gd name="T2" fmla="*/ 13054 w 13055"/>
                <a:gd name="T3" fmla="*/ 0 h 6806"/>
                <a:gd name="T4" fmla="*/ 10416 w 13055"/>
                <a:gd name="T5" fmla="*/ 834 h 6806"/>
                <a:gd name="T6" fmla="*/ 0 w 13055"/>
                <a:gd name="T7" fmla="*/ 6805 h 6806"/>
                <a:gd name="T8" fmla="*/ 13054 w 13055"/>
                <a:gd name="T9" fmla="*/ 6805 h 6806"/>
                <a:gd name="T10" fmla="*/ 13054 w 13055"/>
                <a:gd name="T11" fmla="*/ 0 h 6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5" h="6806">
                  <a:moveTo>
                    <a:pt x="13054" y="0"/>
                  </a:moveTo>
                  <a:lnTo>
                    <a:pt x="13054" y="0"/>
                  </a:lnTo>
                  <a:cubicBezTo>
                    <a:pt x="12054" y="140"/>
                    <a:pt x="11138" y="417"/>
                    <a:pt x="10416" y="834"/>
                  </a:cubicBezTo>
                  <a:cubicBezTo>
                    <a:pt x="0" y="6805"/>
                    <a:pt x="0" y="6805"/>
                    <a:pt x="0" y="6805"/>
                  </a:cubicBezTo>
                  <a:cubicBezTo>
                    <a:pt x="13054" y="6805"/>
                    <a:pt x="13054" y="6805"/>
                    <a:pt x="13054" y="6805"/>
                  </a:cubicBezTo>
                  <a:lnTo>
                    <a:pt x="13054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30"/>
            <p:cNvSpPr>
              <a:spLocks noChangeArrowheads="1"/>
            </p:cNvSpPr>
            <p:nvPr/>
          </p:nvSpPr>
          <p:spPr bwMode="auto">
            <a:xfrm>
              <a:off x="8653463" y="-39688"/>
              <a:ext cx="1379537" cy="750888"/>
            </a:xfrm>
            <a:custGeom>
              <a:avLst/>
              <a:gdLst>
                <a:gd name="T0" fmla="*/ 3832 w 3833"/>
                <a:gd name="T1" fmla="*/ 0 h 2084"/>
                <a:gd name="T2" fmla="*/ 3832 w 3833"/>
                <a:gd name="T3" fmla="*/ 0 h 2084"/>
                <a:gd name="T4" fmla="*/ 0 w 3833"/>
                <a:gd name="T5" fmla="*/ 0 h 2084"/>
                <a:gd name="T6" fmla="*/ 3638 w 3833"/>
                <a:gd name="T7" fmla="*/ 2083 h 2084"/>
                <a:gd name="T8" fmla="*/ 3832 w 3833"/>
                <a:gd name="T9" fmla="*/ 1639 h 2084"/>
                <a:gd name="T10" fmla="*/ 3832 w 3833"/>
                <a:gd name="T11" fmla="*/ 0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3" h="2084">
                  <a:moveTo>
                    <a:pt x="3832" y="0"/>
                  </a:moveTo>
                  <a:lnTo>
                    <a:pt x="383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3638" y="2083"/>
                    <a:pt x="3638" y="2083"/>
                    <a:pt x="3638" y="2083"/>
                  </a:cubicBezTo>
                  <a:cubicBezTo>
                    <a:pt x="3693" y="1945"/>
                    <a:pt x="3777" y="1778"/>
                    <a:pt x="3832" y="1639"/>
                  </a:cubicBezTo>
                  <a:lnTo>
                    <a:pt x="3832" y="0"/>
                  </a:lnTo>
                </a:path>
              </a:pathLst>
            </a:custGeom>
            <a:solidFill>
              <a:srgbClr val="8DCF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31"/>
            <p:cNvSpPr>
              <a:spLocks noChangeArrowheads="1"/>
            </p:cNvSpPr>
            <p:nvPr/>
          </p:nvSpPr>
          <p:spPr bwMode="auto">
            <a:xfrm>
              <a:off x="4864100" y="-39688"/>
              <a:ext cx="2359025" cy="4079876"/>
            </a:xfrm>
            <a:custGeom>
              <a:avLst/>
              <a:gdLst>
                <a:gd name="T0" fmla="*/ 0 w 6555"/>
                <a:gd name="T1" fmla="*/ 0 h 11333"/>
                <a:gd name="T2" fmla="*/ 0 w 6555"/>
                <a:gd name="T3" fmla="*/ 11332 h 11333"/>
                <a:gd name="T4" fmla="*/ 6554 w 6555"/>
                <a:gd name="T5" fmla="*/ 0 h 11333"/>
                <a:gd name="T6" fmla="*/ 0 w 6555"/>
                <a:gd name="T7" fmla="*/ 0 h 1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5" h="11333">
                  <a:moveTo>
                    <a:pt x="0" y="0"/>
                  </a:moveTo>
                  <a:lnTo>
                    <a:pt x="0" y="11332"/>
                  </a:lnTo>
                  <a:lnTo>
                    <a:pt x="6554" y="0"/>
                  </a:lnTo>
                  <a:lnTo>
                    <a:pt x="0" y="0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32"/>
            <p:cNvSpPr>
              <a:spLocks noChangeArrowheads="1"/>
            </p:cNvSpPr>
            <p:nvPr/>
          </p:nvSpPr>
          <p:spPr bwMode="auto">
            <a:xfrm>
              <a:off x="5322888" y="4830763"/>
              <a:ext cx="4710112" cy="369887"/>
            </a:xfrm>
            <a:custGeom>
              <a:avLst/>
              <a:gdLst>
                <a:gd name="T0" fmla="*/ 13082 w 13083"/>
                <a:gd name="T1" fmla="*/ 1028 h 1029"/>
                <a:gd name="T2" fmla="*/ 13082 w 13083"/>
                <a:gd name="T3" fmla="*/ 0 h 1029"/>
                <a:gd name="T4" fmla="*/ 0 w 13083"/>
                <a:gd name="T5" fmla="*/ 0 h 1029"/>
                <a:gd name="T6" fmla="*/ 1806 w 13083"/>
                <a:gd name="T7" fmla="*/ 1028 h 1029"/>
                <a:gd name="T8" fmla="*/ 13082 w 13083"/>
                <a:gd name="T9" fmla="*/ 1028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83" h="1029">
                  <a:moveTo>
                    <a:pt x="13082" y="1028"/>
                  </a:moveTo>
                  <a:lnTo>
                    <a:pt x="13082" y="0"/>
                  </a:lnTo>
                  <a:lnTo>
                    <a:pt x="0" y="0"/>
                  </a:lnTo>
                  <a:lnTo>
                    <a:pt x="1806" y="1028"/>
                  </a:lnTo>
                  <a:lnTo>
                    <a:pt x="13082" y="102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auto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auto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auto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91921" y="4236065"/>
            <a:ext cx="6435106" cy="987835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auto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auto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91921" y="5223899"/>
            <a:ext cx="6435106" cy="769389"/>
          </a:xfrm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12191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059825" y="341"/>
            <a:ext cx="5129645" cy="6903635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auto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auto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452114" y="1860731"/>
            <a:ext cx="4680614" cy="1036752"/>
          </a:xfrm>
        </p:spPr>
        <p:txBody>
          <a:bodyPr lIns="0" tIns="0" anchor="t" anchorCtr="0"/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1451882" y="2916299"/>
            <a:ext cx="4680847" cy="488951"/>
          </a:xfrm>
        </p:spPr>
        <p:txBody>
          <a:bodyPr lIns="0" tIns="0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3462063"/>
          </a:xfrm>
        </p:spPr>
        <p:txBody>
          <a:bodyPr>
            <a:normAutofit/>
          </a:bodyPr>
          <a:lstStyle>
            <a:lvl1pPr marL="457101" indent="-457101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auto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auto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auto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auto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12191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740711" y="2196273"/>
            <a:ext cx="5529505" cy="2344617"/>
          </a:xfrm>
        </p:spPr>
        <p:txBody>
          <a:bodyPr lIns="0" tIns="0" anchor="t" anchorCtr="0"/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4740710" y="4738006"/>
            <a:ext cx="5529505" cy="488951"/>
          </a:xfrm>
        </p:spPr>
        <p:txBody>
          <a:bodyPr lIns="0" tIns="0">
            <a:norm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90599" y="658611"/>
            <a:ext cx="1618031" cy="781752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50000" b="1" spc="-400" dirty="0" smtClean="0">
                <a:solidFill>
                  <a:schemeClr val="tx2"/>
                </a:solidFill>
                <a:latin typeface="Arial"/>
                <a:cs typeface="Arial"/>
              </a:rPr>
              <a:t>‘</a:t>
            </a:r>
            <a:endParaRPr lang="en-US" sz="50000" b="1" spc="-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311079" y="658611"/>
            <a:ext cx="1563763" cy="781752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50000" b="1" spc="-400" dirty="0" smtClean="0">
                <a:solidFill>
                  <a:schemeClr val="tx2"/>
                </a:solidFill>
                <a:latin typeface="Arial"/>
                <a:cs typeface="Arial"/>
              </a:rPr>
              <a:t>‘</a:t>
            </a:r>
            <a:endParaRPr lang="en-US" sz="50000" b="1" spc="-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93282" y="171024"/>
            <a:ext cx="11238089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417175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93057" y="3762419"/>
            <a:ext cx="3305951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>
          <a:xfrm>
            <a:off x="493057" y="4207099"/>
            <a:ext cx="3305951" cy="203522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59461" y="3762419"/>
            <a:ext cx="3305726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>
          <a:xfrm>
            <a:off x="4459461" y="4207099"/>
            <a:ext cx="3305726" cy="2035221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42528" y="3762419"/>
            <a:ext cx="3293085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>
          <a:xfrm>
            <a:off x="8442528" y="4207099"/>
            <a:ext cx="3293088" cy="2035221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93055" y="2414245"/>
            <a:ext cx="5325038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056" y="1250358"/>
            <a:ext cx="11238314" cy="45951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3273613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73186" y="2858924"/>
            <a:ext cx="5325037" cy="3273613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3958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968228" y="1676123"/>
            <a:ext cx="7191328" cy="4846840"/>
          </a:xfrm>
        </p:spPr>
        <p:txBody>
          <a:bodyPr lIns="0" tIns="0">
            <a:norm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" y="3"/>
            <a:ext cx="3429283" cy="6906765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auto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auto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auto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66880" y="172479"/>
            <a:ext cx="7192676" cy="100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 userDrawn="1"/>
        </p:nvSpPr>
        <p:spPr>
          <a:xfrm rot="5400000">
            <a:off x="6081848" y="767788"/>
            <a:ext cx="60957" cy="11238087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82" y="171024"/>
            <a:ext cx="11238089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82" y="1600201"/>
            <a:ext cx="11238089" cy="1600425"/>
          </a:xfrm>
          <a:prstGeom prst="rect">
            <a:avLst/>
          </a:prstGeom>
        </p:spPr>
        <p:txBody>
          <a:bodyPr vert="horz" lIns="45720" tIns="0" rIns="121893" bIns="60947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9523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DD</a:t>
            </a:r>
            <a:r>
              <a:rPr lang="en-US" sz="1000" baseline="0" dirty="0" smtClean="0">
                <a:solidFill>
                  <a:srgbClr val="898989"/>
                </a:solidFill>
              </a:rPr>
              <a:t> MM YYYY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8839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Title or Date, Company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Pie Chart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858432034"/>
              </p:ext>
            </p:extLst>
          </p:nvPr>
        </p:nvGraphicFramePr>
        <p:xfrm>
          <a:off x="1418548" y="1274756"/>
          <a:ext cx="8831086" cy="508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3282" y="5989728"/>
            <a:ext cx="4435863" cy="307776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695627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Chart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17182"/>
              </p:ext>
            </p:extLst>
          </p:nvPr>
        </p:nvGraphicFramePr>
        <p:xfrm>
          <a:off x="799398" y="1865376"/>
          <a:ext cx="10590035" cy="380645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118007"/>
                <a:gridCol w="2118007"/>
                <a:gridCol w="2118007"/>
                <a:gridCol w="2118007"/>
                <a:gridCol w="2118007"/>
              </a:tblGrid>
              <a:tr h="634409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Column title</a:t>
                      </a:r>
                      <a:endParaRPr lang="en-US" sz="1600" b="0" dirty="0">
                        <a:solidFill>
                          <a:schemeClr val="accent2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lnB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T w="28575" cap="flat" cmpd="sng" algn="ctr">
                      <a:solidFill>
                        <a:srgbClr val="0058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</a:t>
                      </a:r>
                      <a:endParaRPr lang="en-US" sz="1600" b="0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182832" marR="182832" marT="91440" marB="91440" anchor="ctr">
                    <a:solidFill>
                      <a:schemeClr val="tx2"/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4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Row title</a:t>
                      </a:r>
                      <a:endParaRPr lang="en-US" sz="1600" b="1" kern="1200" dirty="0" smtClean="0">
                        <a:solidFill>
                          <a:schemeClr val="accent2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2"/>
                          </a:solidFill>
                          <a:latin typeface="Arial"/>
                          <a:cs typeface="Arial"/>
                        </a:rPr>
                        <a:t>0.00</a:t>
                      </a:r>
                    </a:p>
                  </a:txBody>
                  <a:tcPr marL="182832" marR="182832" marT="91440" marB="91440" anchor="ctr">
                    <a:lnB w="12700" cap="flat" cmpd="sng" algn="ctr">
                      <a:solidFill>
                        <a:srgbClr val="D6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282" y="5989728"/>
            <a:ext cx="4435863" cy="307776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3946839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 1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2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3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</a:p>
          <a:p>
            <a:r>
              <a:rPr lang="en-US" dirty="0" smtClean="0"/>
              <a:t>Summary 4 (First level)</a:t>
            </a:r>
          </a:p>
          <a:p>
            <a:pPr lvl="1"/>
            <a:r>
              <a:rPr lang="en-US" dirty="0" smtClean="0"/>
              <a:t>This is where your summary text goes (second level)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Wrap Up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1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more information on Allseen Alliance, visit us </a:t>
            </a:r>
            <a:r>
              <a:rPr lang="en-US" dirty="0" smtClean="0"/>
              <a:t>at: allseenalliance.org </a:t>
            </a:r>
            <a:r>
              <a:rPr lang="en-US" dirty="0"/>
              <a:t>&amp; allseenalliance.org/news/blogs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This is where your legal information goes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116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agenda item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Second agenda item can go here</a:t>
            </a:r>
          </a:p>
          <a:p>
            <a:r>
              <a:rPr lang="en-US" dirty="0" smtClean="0"/>
              <a:t>Third agenda item</a:t>
            </a:r>
          </a:p>
          <a:p>
            <a:r>
              <a:rPr lang="en-US" dirty="0" smtClean="0"/>
              <a:t>Fourth agenda item</a:t>
            </a:r>
          </a:p>
          <a:p>
            <a:r>
              <a:rPr lang="en-US" dirty="0" smtClean="0"/>
              <a:t>Fifth agenda item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5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Additional text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3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where a quote can go. Make sure you add the end quote at the end of your sentence.”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Source goes 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41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Blank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7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Bullet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First level bullet point number one</a:t>
            </a:r>
          </a:p>
          <a:p>
            <a:r>
              <a:rPr lang="en-US" smtClean="0"/>
              <a:t>First level bullet point number two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1"/>
            <a:r>
              <a:rPr lang="en-US" smtClean="0"/>
              <a:t>Second level bullet point</a:t>
            </a:r>
          </a:p>
          <a:p>
            <a:pPr lvl="2"/>
            <a:r>
              <a:rPr lang="en-US" smtClean="0"/>
              <a:t>Third level bullet point</a:t>
            </a:r>
          </a:p>
          <a:p>
            <a:r>
              <a:rPr lang="en-US" smtClean="0"/>
              <a:t>First level bullet point number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and Image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This is where supporting copy for your first subject goes.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This is where supporting copy for your second subject goes.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mtClean="0"/>
              <a:t>Title 3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This is where supporting copy for your third subject goes.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1670" y="1571723"/>
            <a:ext cx="1601127" cy="1778397"/>
            <a:chOff x="4306585" y="1084430"/>
            <a:chExt cx="284972" cy="316441"/>
          </a:xfrm>
          <a:solidFill>
            <a:schemeClr val="accent5"/>
          </a:solidFill>
        </p:grpSpPr>
        <p:sp>
          <p:nvSpPr>
            <p:cNvPr id="11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15952" y="1571723"/>
            <a:ext cx="1601127" cy="1778397"/>
            <a:chOff x="4306585" y="1084430"/>
            <a:chExt cx="284972" cy="316441"/>
          </a:xfrm>
          <a:solidFill>
            <a:schemeClr val="tx2"/>
          </a:solidFill>
        </p:grpSpPr>
        <p:sp>
          <p:nvSpPr>
            <p:cNvPr id="24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75626" y="1571723"/>
            <a:ext cx="1601127" cy="1778397"/>
            <a:chOff x="4306585" y="1084430"/>
            <a:chExt cx="284972" cy="316441"/>
          </a:xfrm>
          <a:solidFill>
            <a:schemeClr val="accent2"/>
          </a:solidFill>
        </p:grpSpPr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4468042" y="1203095"/>
              <a:ext cx="114635" cy="102520"/>
            </a:xfrm>
            <a:custGeom>
              <a:avLst/>
              <a:gdLst>
                <a:gd name="T0" fmla="*/ 87 w 628"/>
                <a:gd name="T1" fmla="*/ 259 h 562"/>
                <a:gd name="T2" fmla="*/ 87 w 628"/>
                <a:gd name="T3" fmla="*/ 259 h 562"/>
                <a:gd name="T4" fmla="*/ 627 w 628"/>
                <a:gd name="T5" fmla="*/ 561 h 562"/>
                <a:gd name="T6" fmla="*/ 303 w 628"/>
                <a:gd name="T7" fmla="*/ 0 h 562"/>
                <a:gd name="T8" fmla="*/ 0 w 628"/>
                <a:gd name="T9" fmla="*/ 173 h 562"/>
                <a:gd name="T10" fmla="*/ 87 w 628"/>
                <a:gd name="T11" fmla="*/ 259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8" h="562">
                  <a:moveTo>
                    <a:pt x="87" y="259"/>
                  </a:moveTo>
                  <a:lnTo>
                    <a:pt x="87" y="259"/>
                  </a:lnTo>
                  <a:cubicBezTo>
                    <a:pt x="627" y="561"/>
                    <a:pt x="627" y="561"/>
                    <a:pt x="627" y="56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44" y="215"/>
                    <a:pt x="65" y="238"/>
                    <a:pt x="87" y="25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4531818" y="1167577"/>
              <a:ext cx="59739" cy="134003"/>
            </a:xfrm>
            <a:custGeom>
              <a:avLst/>
              <a:gdLst>
                <a:gd name="T0" fmla="*/ 0 w 325"/>
                <a:gd name="T1" fmla="*/ 172 h 734"/>
                <a:gd name="T2" fmla="*/ 324 w 325"/>
                <a:gd name="T3" fmla="*/ 733 h 734"/>
                <a:gd name="T4" fmla="*/ 324 w 325"/>
                <a:gd name="T5" fmla="*/ 0 h 734"/>
                <a:gd name="T6" fmla="*/ 0 w 325"/>
                <a:gd name="T7" fmla="*/ 17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172"/>
                  </a:moveTo>
                  <a:lnTo>
                    <a:pt x="324" y="733"/>
                  </a:lnTo>
                  <a:lnTo>
                    <a:pt x="324" y="0"/>
                  </a:lnTo>
                  <a:lnTo>
                    <a:pt x="0" y="1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4456740" y="1088466"/>
              <a:ext cx="59739" cy="134810"/>
            </a:xfrm>
            <a:custGeom>
              <a:avLst/>
              <a:gdLst>
                <a:gd name="T0" fmla="*/ 324 w 325"/>
                <a:gd name="T1" fmla="*/ 561 h 735"/>
                <a:gd name="T2" fmla="*/ 324 w 325"/>
                <a:gd name="T3" fmla="*/ 561 h 735"/>
                <a:gd name="T4" fmla="*/ 0 w 325"/>
                <a:gd name="T5" fmla="*/ 0 h 735"/>
                <a:gd name="T6" fmla="*/ 0 w 325"/>
                <a:gd name="T7" fmla="*/ 582 h 735"/>
                <a:gd name="T8" fmla="*/ 21 w 325"/>
                <a:gd name="T9" fmla="*/ 734 h 735"/>
                <a:gd name="T10" fmla="*/ 324 w 325"/>
                <a:gd name="T11" fmla="*/ 561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561"/>
                  </a:moveTo>
                  <a:lnTo>
                    <a:pt x="324" y="56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582"/>
                    <a:pt x="0" y="582"/>
                    <a:pt x="0" y="582"/>
                  </a:cubicBezTo>
                  <a:cubicBezTo>
                    <a:pt x="0" y="626"/>
                    <a:pt x="0" y="669"/>
                    <a:pt x="21" y="734"/>
                  </a:cubicBezTo>
                  <a:lnTo>
                    <a:pt x="324" y="56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46"/>
            <p:cNvSpPr>
              <a:spLocks noChangeArrowheads="1"/>
            </p:cNvSpPr>
            <p:nvPr/>
          </p:nvSpPr>
          <p:spPr bwMode="auto">
            <a:xfrm>
              <a:off x="4464813" y="1084430"/>
              <a:ext cx="118671" cy="102521"/>
            </a:xfrm>
            <a:custGeom>
              <a:avLst/>
              <a:gdLst>
                <a:gd name="T0" fmla="*/ 648 w 649"/>
                <a:gd name="T1" fmla="*/ 367 h 562"/>
                <a:gd name="T2" fmla="*/ 0 w 649"/>
                <a:gd name="T3" fmla="*/ 0 h 562"/>
                <a:gd name="T4" fmla="*/ 324 w 649"/>
                <a:gd name="T5" fmla="*/ 561 h 562"/>
                <a:gd name="T6" fmla="*/ 648 w 649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562">
                  <a:moveTo>
                    <a:pt x="648" y="367"/>
                  </a:moveTo>
                  <a:lnTo>
                    <a:pt x="0" y="0"/>
                  </a:lnTo>
                  <a:lnTo>
                    <a:pt x="324" y="561"/>
                  </a:lnTo>
                  <a:lnTo>
                    <a:pt x="648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47"/>
            <p:cNvSpPr>
              <a:spLocks noChangeArrowheads="1"/>
            </p:cNvSpPr>
            <p:nvPr/>
          </p:nvSpPr>
          <p:spPr bwMode="auto">
            <a:xfrm>
              <a:off x="4381663" y="1088466"/>
              <a:ext cx="59739" cy="134810"/>
            </a:xfrm>
            <a:custGeom>
              <a:avLst/>
              <a:gdLst>
                <a:gd name="T0" fmla="*/ 324 w 325"/>
                <a:gd name="T1" fmla="*/ 0 h 735"/>
                <a:gd name="T2" fmla="*/ 324 w 325"/>
                <a:gd name="T3" fmla="*/ 0 h 735"/>
                <a:gd name="T4" fmla="*/ 0 w 325"/>
                <a:gd name="T5" fmla="*/ 561 h 735"/>
                <a:gd name="T6" fmla="*/ 280 w 325"/>
                <a:gd name="T7" fmla="*/ 734 h 735"/>
                <a:gd name="T8" fmla="*/ 324 w 325"/>
                <a:gd name="T9" fmla="*/ 582 h 735"/>
                <a:gd name="T10" fmla="*/ 324 w 325"/>
                <a:gd name="T11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735">
                  <a:moveTo>
                    <a:pt x="324" y="0"/>
                  </a:moveTo>
                  <a:lnTo>
                    <a:pt x="324" y="0"/>
                  </a:lnTo>
                  <a:cubicBezTo>
                    <a:pt x="0" y="561"/>
                    <a:pt x="0" y="561"/>
                    <a:pt x="0" y="561"/>
                  </a:cubicBezTo>
                  <a:cubicBezTo>
                    <a:pt x="280" y="734"/>
                    <a:pt x="280" y="734"/>
                    <a:pt x="280" y="734"/>
                  </a:cubicBezTo>
                  <a:cubicBezTo>
                    <a:pt x="302" y="669"/>
                    <a:pt x="324" y="626"/>
                    <a:pt x="324" y="582"/>
                  </a:cubicBezTo>
                  <a:lnTo>
                    <a:pt x="324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48"/>
            <p:cNvSpPr>
              <a:spLocks noChangeArrowheads="1"/>
            </p:cNvSpPr>
            <p:nvPr/>
          </p:nvSpPr>
          <p:spPr bwMode="auto">
            <a:xfrm>
              <a:off x="4314658" y="1084430"/>
              <a:ext cx="118671" cy="102521"/>
            </a:xfrm>
            <a:custGeom>
              <a:avLst/>
              <a:gdLst>
                <a:gd name="T0" fmla="*/ 0 w 648"/>
                <a:gd name="T1" fmla="*/ 367 h 562"/>
                <a:gd name="T2" fmla="*/ 323 w 648"/>
                <a:gd name="T3" fmla="*/ 561 h 562"/>
                <a:gd name="T4" fmla="*/ 647 w 648"/>
                <a:gd name="T5" fmla="*/ 0 h 562"/>
                <a:gd name="T6" fmla="*/ 0 w 648"/>
                <a:gd name="T7" fmla="*/ 3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8" h="562">
                  <a:moveTo>
                    <a:pt x="0" y="367"/>
                  </a:moveTo>
                  <a:lnTo>
                    <a:pt x="323" y="561"/>
                  </a:lnTo>
                  <a:lnTo>
                    <a:pt x="647" y="0"/>
                  </a:lnTo>
                  <a:lnTo>
                    <a:pt x="0" y="36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49"/>
            <p:cNvSpPr>
              <a:spLocks noChangeArrowheads="1"/>
            </p:cNvSpPr>
            <p:nvPr/>
          </p:nvSpPr>
          <p:spPr bwMode="auto">
            <a:xfrm>
              <a:off x="4314658" y="1203095"/>
              <a:ext cx="110599" cy="102520"/>
            </a:xfrm>
            <a:custGeom>
              <a:avLst/>
              <a:gdLst>
                <a:gd name="T0" fmla="*/ 604 w 605"/>
                <a:gd name="T1" fmla="*/ 173 h 562"/>
                <a:gd name="T2" fmla="*/ 604 w 605"/>
                <a:gd name="T3" fmla="*/ 173 h 562"/>
                <a:gd name="T4" fmla="*/ 323 w 605"/>
                <a:gd name="T5" fmla="*/ 0 h 562"/>
                <a:gd name="T6" fmla="*/ 0 w 605"/>
                <a:gd name="T7" fmla="*/ 561 h 562"/>
                <a:gd name="T8" fmla="*/ 518 w 605"/>
                <a:gd name="T9" fmla="*/ 259 h 562"/>
                <a:gd name="T10" fmla="*/ 604 w 605"/>
                <a:gd name="T11" fmla="*/ 173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562">
                  <a:moveTo>
                    <a:pt x="604" y="173"/>
                  </a:moveTo>
                  <a:lnTo>
                    <a:pt x="604" y="173"/>
                  </a:lnTo>
                  <a:cubicBezTo>
                    <a:pt x="323" y="0"/>
                    <a:pt x="323" y="0"/>
                    <a:pt x="323" y="0"/>
                  </a:cubicBezTo>
                  <a:cubicBezTo>
                    <a:pt x="0" y="561"/>
                    <a:pt x="0" y="561"/>
                    <a:pt x="0" y="561"/>
                  </a:cubicBezTo>
                  <a:cubicBezTo>
                    <a:pt x="518" y="259"/>
                    <a:pt x="518" y="259"/>
                    <a:pt x="518" y="259"/>
                  </a:cubicBezTo>
                  <a:cubicBezTo>
                    <a:pt x="539" y="238"/>
                    <a:pt x="582" y="215"/>
                    <a:pt x="604" y="17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50"/>
            <p:cNvSpPr>
              <a:spLocks noChangeArrowheads="1"/>
            </p:cNvSpPr>
            <p:nvPr/>
          </p:nvSpPr>
          <p:spPr bwMode="auto">
            <a:xfrm>
              <a:off x="4306585" y="1167577"/>
              <a:ext cx="59739" cy="134003"/>
            </a:xfrm>
            <a:custGeom>
              <a:avLst/>
              <a:gdLst>
                <a:gd name="T0" fmla="*/ 0 w 325"/>
                <a:gd name="T1" fmla="*/ 733 h 734"/>
                <a:gd name="T2" fmla="*/ 324 w 325"/>
                <a:gd name="T3" fmla="*/ 172 h 734"/>
                <a:gd name="T4" fmla="*/ 0 w 325"/>
                <a:gd name="T5" fmla="*/ 0 h 734"/>
                <a:gd name="T6" fmla="*/ 0 w 325"/>
                <a:gd name="T7" fmla="*/ 733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" h="734">
                  <a:moveTo>
                    <a:pt x="0" y="733"/>
                  </a:moveTo>
                  <a:lnTo>
                    <a:pt x="324" y="172"/>
                  </a:lnTo>
                  <a:lnTo>
                    <a:pt x="0" y="0"/>
                  </a:lnTo>
                  <a:lnTo>
                    <a:pt x="0" y="7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51"/>
            <p:cNvSpPr>
              <a:spLocks noChangeArrowheads="1"/>
            </p:cNvSpPr>
            <p:nvPr/>
          </p:nvSpPr>
          <p:spPr bwMode="auto">
            <a:xfrm>
              <a:off x="4321924" y="1262832"/>
              <a:ext cx="118671" cy="58929"/>
            </a:xfrm>
            <a:custGeom>
              <a:avLst/>
              <a:gdLst>
                <a:gd name="T0" fmla="*/ 497 w 650"/>
                <a:gd name="T1" fmla="*/ 43 h 324"/>
                <a:gd name="T2" fmla="*/ 497 w 650"/>
                <a:gd name="T3" fmla="*/ 43 h 324"/>
                <a:gd name="T4" fmla="*/ 0 w 650"/>
                <a:gd name="T5" fmla="*/ 323 h 324"/>
                <a:gd name="T6" fmla="*/ 649 w 650"/>
                <a:gd name="T7" fmla="*/ 323 h 324"/>
                <a:gd name="T8" fmla="*/ 649 w 650"/>
                <a:gd name="T9" fmla="*/ 0 h 324"/>
                <a:gd name="T10" fmla="*/ 497 w 650"/>
                <a:gd name="T11" fmla="*/ 4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0" h="324">
                  <a:moveTo>
                    <a:pt x="497" y="43"/>
                  </a:moveTo>
                  <a:lnTo>
                    <a:pt x="497" y="43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9" y="323"/>
                    <a:pt x="649" y="323"/>
                    <a:pt x="649" y="323"/>
                  </a:cubicBezTo>
                  <a:cubicBezTo>
                    <a:pt x="649" y="0"/>
                    <a:pt x="649" y="0"/>
                    <a:pt x="649" y="0"/>
                  </a:cubicBezTo>
                  <a:cubicBezTo>
                    <a:pt x="584" y="0"/>
                    <a:pt x="540" y="21"/>
                    <a:pt x="497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52"/>
            <p:cNvSpPr>
              <a:spLocks noChangeArrowheads="1"/>
            </p:cNvSpPr>
            <p:nvPr/>
          </p:nvSpPr>
          <p:spPr bwMode="auto">
            <a:xfrm>
              <a:off x="4321924" y="1329833"/>
              <a:ext cx="118671" cy="71038"/>
            </a:xfrm>
            <a:custGeom>
              <a:avLst/>
              <a:gdLst>
                <a:gd name="T0" fmla="*/ 649 w 650"/>
                <a:gd name="T1" fmla="*/ 0 h 389"/>
                <a:gd name="T2" fmla="*/ 0 w 650"/>
                <a:gd name="T3" fmla="*/ 0 h 389"/>
                <a:gd name="T4" fmla="*/ 649 w 650"/>
                <a:gd name="T5" fmla="*/ 388 h 389"/>
                <a:gd name="T6" fmla="*/ 649 w 650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0" h="389">
                  <a:moveTo>
                    <a:pt x="649" y="0"/>
                  </a:moveTo>
                  <a:lnTo>
                    <a:pt x="0" y="0"/>
                  </a:lnTo>
                  <a:lnTo>
                    <a:pt x="649" y="388"/>
                  </a:lnTo>
                  <a:lnTo>
                    <a:pt x="649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53"/>
            <p:cNvSpPr>
              <a:spLocks noChangeArrowheads="1"/>
            </p:cNvSpPr>
            <p:nvPr/>
          </p:nvSpPr>
          <p:spPr bwMode="auto">
            <a:xfrm>
              <a:off x="4456740" y="1262832"/>
              <a:ext cx="118671" cy="58929"/>
            </a:xfrm>
            <a:custGeom>
              <a:avLst/>
              <a:gdLst>
                <a:gd name="T0" fmla="*/ 0 w 649"/>
                <a:gd name="T1" fmla="*/ 0 h 324"/>
                <a:gd name="T2" fmla="*/ 0 w 649"/>
                <a:gd name="T3" fmla="*/ 0 h 324"/>
                <a:gd name="T4" fmla="*/ 0 w 649"/>
                <a:gd name="T5" fmla="*/ 323 h 324"/>
                <a:gd name="T6" fmla="*/ 648 w 649"/>
                <a:gd name="T7" fmla="*/ 323 h 324"/>
                <a:gd name="T8" fmla="*/ 151 w 649"/>
                <a:gd name="T9" fmla="*/ 43 h 324"/>
                <a:gd name="T10" fmla="*/ 0 w 649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9" h="324">
                  <a:moveTo>
                    <a:pt x="0" y="0"/>
                  </a:moveTo>
                  <a:lnTo>
                    <a:pt x="0" y="0"/>
                  </a:lnTo>
                  <a:cubicBezTo>
                    <a:pt x="0" y="323"/>
                    <a:pt x="0" y="323"/>
                    <a:pt x="0" y="323"/>
                  </a:cubicBezTo>
                  <a:cubicBezTo>
                    <a:pt x="648" y="323"/>
                    <a:pt x="648" y="323"/>
                    <a:pt x="648" y="32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21"/>
                    <a:pt x="43" y="0"/>
                    <a:pt x="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54"/>
            <p:cNvSpPr>
              <a:spLocks noChangeArrowheads="1"/>
            </p:cNvSpPr>
            <p:nvPr/>
          </p:nvSpPr>
          <p:spPr bwMode="auto">
            <a:xfrm>
              <a:off x="4456740" y="1329833"/>
              <a:ext cx="118671" cy="71038"/>
            </a:xfrm>
            <a:custGeom>
              <a:avLst/>
              <a:gdLst>
                <a:gd name="T0" fmla="*/ 648 w 649"/>
                <a:gd name="T1" fmla="*/ 0 h 389"/>
                <a:gd name="T2" fmla="*/ 0 w 649"/>
                <a:gd name="T3" fmla="*/ 0 h 389"/>
                <a:gd name="T4" fmla="*/ 0 w 649"/>
                <a:gd name="T5" fmla="*/ 388 h 389"/>
                <a:gd name="T6" fmla="*/ 648 w 649"/>
                <a:gd name="T7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9" h="389">
                  <a:moveTo>
                    <a:pt x="648" y="0"/>
                  </a:moveTo>
                  <a:lnTo>
                    <a:pt x="0" y="0"/>
                  </a:lnTo>
                  <a:lnTo>
                    <a:pt x="0" y="388"/>
                  </a:lnTo>
                  <a:lnTo>
                    <a:pt x="64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6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Slide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Title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Subhead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/>
              <a:t>Title 2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This is where supporting copy</a:t>
            </a:r>
            <a:br>
              <a:rPr lang="en-US" dirty="0" smtClean="0"/>
            </a:br>
            <a:r>
              <a:rPr lang="en-US" dirty="0" smtClean="0"/>
              <a:t>for your second subject goes.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This is where supporting copy</a:t>
            </a:r>
            <a:br>
              <a:rPr lang="en-US" dirty="0" smtClean="0"/>
            </a:br>
            <a:r>
              <a:rPr lang="en-US" dirty="0" smtClean="0"/>
              <a:t>for your first subject goes.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  <a:p>
            <a:pPr lvl="1"/>
            <a:r>
              <a:rPr lang="en-US" dirty="0" smtClean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98375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Column Chart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47229745"/>
              </p:ext>
            </p:extLst>
          </p:nvPr>
        </p:nvGraphicFramePr>
        <p:xfrm>
          <a:off x="609459" y="1645520"/>
          <a:ext cx="10835150" cy="416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82" y="5989728"/>
            <a:ext cx="4435863" cy="307776"/>
          </a:xfrm>
          <a:prstGeom prst="rect">
            <a:avLst/>
          </a:prstGeom>
          <a:noFill/>
        </p:spPr>
        <p:txBody>
          <a:bodyPr wrap="square" lIns="0" tIns="60947" rIns="121893" bIns="60947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Source: This is where source information goes</a:t>
            </a:r>
          </a:p>
        </p:txBody>
      </p:sp>
    </p:spTree>
    <p:extLst>
      <p:ext uri="{BB962C8B-B14F-4D97-AF65-F5344CB8AC3E}">
        <p14:creationId xmlns:p14="http://schemas.microsoft.com/office/powerpoint/2010/main" val="112164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353</Words>
  <Application>Microsoft Macintosh PowerPoint</Application>
  <PresentationFormat>Custom</PresentationFormat>
  <Paragraphs>106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Presentation Title Goes Here</vt:lpstr>
      <vt:lpstr>Agenda</vt:lpstr>
      <vt:lpstr>Section Break Title Goes Here</vt:lpstr>
      <vt:lpstr>This where a quote can go. Make sure you add the end quote at the end of your sentence.”</vt:lpstr>
      <vt:lpstr>Blank Slide</vt:lpstr>
      <vt:lpstr>Text and Bullet Slide</vt:lpstr>
      <vt:lpstr>Text and Image Slide</vt:lpstr>
      <vt:lpstr>Text Slide</vt:lpstr>
      <vt:lpstr>Comparison Column Chart</vt:lpstr>
      <vt:lpstr>Comparison Pie Chart</vt:lpstr>
      <vt:lpstr>Table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Lisa Perez</cp:lastModifiedBy>
  <cp:revision>174</cp:revision>
  <dcterms:created xsi:type="dcterms:W3CDTF">2013-11-19T20:42:06Z</dcterms:created>
  <dcterms:modified xsi:type="dcterms:W3CDTF">2014-04-25T23:48:12Z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