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7" r:id="rId2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6051" autoAdjust="0"/>
  </p:normalViewPr>
  <p:slideViewPr>
    <p:cSldViewPr snapToGrid="0" snapToObjects="1">
      <p:cViewPr varScale="1">
        <p:scale>
          <a:sx n="93" d="100"/>
          <a:sy n="93" d="100"/>
        </p:scale>
        <p:origin x="324" y="96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3/22/2016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461537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207D1B6-B744-4C37-8EE2-191090D2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request for project XXX release YY.MM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0011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49871" y="2525832"/>
          <a:ext cx="112380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270"/>
                <a:gridCol w="1013254"/>
                <a:gridCol w="1952427"/>
                <a:gridCol w="179014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whom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IRB review and approval?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C&amp;C Committee review and approval?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Sub-committee review and approval?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Committers/Dev lead approval?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QA lead approval?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7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90618</TotalTime>
  <Words>37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AllSeen Alliance 16x9</vt:lpstr>
      <vt:lpstr>Approval request for project XXX release YY.MM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Lioy, Marcello</cp:lastModifiedBy>
  <cp:revision>787</cp:revision>
  <dcterms:created xsi:type="dcterms:W3CDTF">2013-11-19T20:42:06Z</dcterms:created>
  <dcterms:modified xsi:type="dcterms:W3CDTF">2016-03-22T17:36:35Z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1971034960</vt:i4>
  </property>
  <property fmtid="{D5CDD505-2E9C-101B-9397-08002B2CF9AE}" pid="3" name="_NewReviewCycle">
    <vt:lpwstr/>
  </property>
  <property fmtid="{D5CDD505-2E9C-101B-9397-08002B2CF9AE}" pid="4" name="_EmailSubject">
    <vt:lpwstr>core slides</vt:lpwstr>
  </property>
  <property fmtid="{D5CDD505-2E9C-101B-9397-08002B2CF9AE}" pid="5" name="_AuthorEmail">
    <vt:lpwstr>ckavas@qce.qualcomm.com</vt:lpwstr>
  </property>
  <property fmtid="{D5CDD505-2E9C-101B-9397-08002B2CF9AE}" pid="6" name="_AuthorEmailDisplayName">
    <vt:lpwstr>Kavas, Chris</vt:lpwstr>
  </property>
  <property fmtid="{D5CDD505-2E9C-101B-9397-08002B2CF9AE}" pid="7" name="_PreviousAdHocReviewCycleID">
    <vt:i4>115503683</vt:i4>
  </property>
</Properties>
</file>