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72" r:id="rId3"/>
    <p:sldId id="283" r:id="rId4"/>
    <p:sldId id="291" r:id="rId5"/>
    <p:sldId id="286" r:id="rId6"/>
    <p:sldId id="281" r:id="rId7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4" pos="7349">
          <p15:clr>
            <a:srgbClr val="A4A3A4"/>
          </p15:clr>
        </p15:guide>
        <p15:guide id="5" orient="horz" pos="28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898989"/>
    <a:srgbClr val="00857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600" y="-102"/>
      </p:cViewPr>
      <p:guideLst>
        <p:guide orient="horz" pos="2160"/>
        <p:guide orient="horz" pos="288"/>
        <p:guide pos="3839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pPr/>
              <a:t>3/24/2016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039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3634624"/>
            <a:ext cx="3687990" cy="911019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921873"/>
            <a:ext cx="3687989" cy="338554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5203703"/>
            <a:ext cx="3696816" cy="338554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920569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pPr algn="r"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pPr algn="r"/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pPr algn="r"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347472"/>
            <a:ext cx="7699753" cy="646331"/>
          </a:xfrm>
        </p:spPr>
        <p:txBody>
          <a:bodyPr anchor="t" anchorCtr="0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pPr algn="r"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347472"/>
            <a:ext cx="11238089" cy="618631"/>
          </a:xfrm>
          <a:prstGeom prst="rect">
            <a:avLst/>
          </a:prstGeom>
        </p:spPr>
        <p:txBody>
          <a:bodyPr vert="horz" lIns="45720" tIns="45720" rIns="45720" bIns="4572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fld id="{8F13D071-DE7E-4975-AACA-280E37F00428}" type="datetime3">
              <a:rPr lang="en-US" sz="1000" smtClean="0">
                <a:solidFill>
                  <a:srgbClr val="898989"/>
                </a:solidFill>
              </a:rPr>
              <a:pPr/>
              <a:t>24 March 2016</a:t>
            </a:fld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pPr algn="r"/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335" userDrawn="1">
          <p15:clr>
            <a:srgbClr val="F26B43"/>
          </p15:clr>
        </p15:guide>
        <p15:guide id="5" pos="73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36" y="3569309"/>
            <a:ext cx="4480568" cy="911019"/>
          </a:xfrm>
        </p:spPr>
        <p:txBody>
          <a:bodyPr/>
          <a:lstStyle/>
          <a:p>
            <a:r>
              <a:rPr lang="en-US" dirty="0" smtClean="0"/>
              <a:t>AllJoyn CoAP Connector Project Proposal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10326" y="4921873"/>
            <a:ext cx="3687989" cy="338554"/>
          </a:xfrm>
        </p:spPr>
        <p:txBody>
          <a:bodyPr/>
          <a:lstStyle/>
          <a:p>
            <a:r>
              <a:rPr lang="en-US" dirty="0" smtClean="0"/>
              <a:t>Betty Zhao, Haier Group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14562" y="5203703"/>
            <a:ext cx="3696816" cy="338554"/>
          </a:xfrm>
        </p:spPr>
        <p:txBody>
          <a:bodyPr/>
          <a:lstStyle/>
          <a:p>
            <a:r>
              <a:rPr lang="en-US" dirty="0" smtClean="0"/>
              <a:t>March, 2016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72" y="347472"/>
            <a:ext cx="11238089" cy="618631"/>
          </a:xfrm>
        </p:spPr>
        <p:txBody>
          <a:bodyPr/>
          <a:lstStyle/>
          <a:p>
            <a:r>
              <a:rPr lang="en-US" dirty="0" smtClean="0"/>
              <a:t>AllJoyn CoAP Connector Project Proposal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3924151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Objectives: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Provide a standard connector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to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enable AllJoyn devices/applications to interconnect and interoperate with CoAP devices/applications.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By the connector, CoAP devices/applications are able to discover, monitor and control AllJoyn devices/applications.</a:t>
            </a:r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From the user’s perspective of view, AllJoyn and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CoAP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devices/applications work in one local network seamlessly.</a:t>
            </a:r>
          </a:p>
          <a:p>
            <a:pPr marL="219408" lvl="1" indent="-219408">
              <a:spcBef>
                <a:spcPts val="1200"/>
              </a:spcBef>
              <a:buSzPct val="120000"/>
              <a:buFont typeface="Arial"/>
              <a:buChar char="•"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583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AllJoyn </a:t>
            </a:r>
            <a:r>
              <a:rPr lang="en-US" dirty="0" err="1" smtClean="0"/>
              <a:t>CoAP</a:t>
            </a:r>
            <a:r>
              <a:rPr lang="en-US" dirty="0" smtClean="0"/>
              <a:t> Connector 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124206"/>
          </a:xfrm>
        </p:spPr>
        <p:txBody>
          <a:bodyPr/>
          <a:lstStyle/>
          <a:p>
            <a:r>
              <a:rPr lang="en-US" altLang="en-US" sz="2400" dirty="0" smtClean="0">
                <a:latin typeface="Calibri" pitchFamily="34" charset="0"/>
                <a:cs typeface="Calibri" pitchFamily="34" charset="0"/>
              </a:rPr>
              <a:t>Expose standard </a:t>
            </a:r>
            <a:r>
              <a:rPr lang="en-US" altLang="en-US" sz="2400" dirty="0" err="1" smtClean="0">
                <a:latin typeface="Calibri" pitchFamily="34" charset="0"/>
                <a:cs typeface="Calibri" pitchFamily="34" charset="0"/>
              </a:rPr>
              <a:t>CoAP</a:t>
            </a:r>
            <a:r>
              <a:rPr lang="en-US" altLang="en-US" sz="2400" dirty="0" smtClean="0">
                <a:latin typeface="Calibri" pitchFamily="34" charset="0"/>
                <a:cs typeface="Calibri" pitchFamily="34" charset="0"/>
              </a:rPr>
              <a:t> interfaces to </a:t>
            </a:r>
            <a:r>
              <a:rPr lang="en-US" altLang="en-US" sz="2400" dirty="0" err="1" smtClean="0">
                <a:latin typeface="Calibri" pitchFamily="34" charset="0"/>
                <a:cs typeface="Calibri" pitchFamily="34" charset="0"/>
              </a:rPr>
              <a:t>CoAP</a:t>
            </a:r>
            <a:r>
              <a:rPr lang="en-US" altLang="en-US" sz="2400" dirty="0" smtClean="0">
                <a:latin typeface="Calibri" pitchFamily="34" charset="0"/>
                <a:cs typeface="Calibri" pitchFamily="34" charset="0"/>
              </a:rPr>
              <a:t> devices/applications, so that </a:t>
            </a:r>
            <a:r>
              <a:rPr lang="en-US" altLang="en-US" sz="2400" dirty="0" err="1" smtClean="0">
                <a:latin typeface="Calibri" pitchFamily="34" charset="0"/>
                <a:cs typeface="Calibri" pitchFamily="34" charset="0"/>
              </a:rPr>
              <a:t>CoAP</a:t>
            </a:r>
            <a:r>
              <a:rPr lang="en-US" altLang="en-US" sz="2400" dirty="0" smtClean="0">
                <a:latin typeface="Calibri" pitchFamily="34" charset="0"/>
                <a:cs typeface="Calibri" pitchFamily="34" charset="0"/>
              </a:rPr>
              <a:t> devices/applications can access to AllJoyn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network through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the connector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alt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alt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en-US" sz="2400" dirty="0" smtClean="0">
                <a:latin typeface="Calibri" pitchFamily="34" charset="0"/>
                <a:cs typeface="Calibri" pitchFamily="34" charset="0"/>
              </a:rPr>
              <a:t>Provide standard AllJoyn </a:t>
            </a:r>
            <a:r>
              <a:rPr lang="en-US" altLang="en-US" sz="2400" dirty="0" smtClean="0">
                <a:latin typeface="Calibri" pitchFamily="34" charset="0"/>
                <a:cs typeface="Calibri" pitchFamily="34" charset="0"/>
              </a:rPr>
              <a:t>interfaces to </a:t>
            </a:r>
            <a:r>
              <a:rPr lang="en-US" altLang="en-US" sz="2400" dirty="0" smtClean="0">
                <a:latin typeface="Calibri" pitchFamily="34" charset="0"/>
                <a:cs typeface="Calibri" pitchFamily="34" charset="0"/>
              </a:rPr>
              <a:t>AllJoyn </a:t>
            </a:r>
            <a:r>
              <a:rPr lang="en-US" altLang="en-US" sz="2400" dirty="0" smtClean="0">
                <a:latin typeface="Calibri" pitchFamily="34" charset="0"/>
                <a:cs typeface="Calibri" pitchFamily="34" charset="0"/>
              </a:rPr>
              <a:t>devices.</a:t>
            </a:r>
          </a:p>
          <a:p>
            <a:pPr lvl="1"/>
            <a:r>
              <a:rPr lang="en-US" sz="2200" dirty="0" smtClean="0">
                <a:latin typeface="Calibri" pitchFamily="34" charset="0"/>
                <a:cs typeface="Calibri" pitchFamily="34" charset="0"/>
              </a:rPr>
              <a:t>Doesn’t depend on AllJoyn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Gateway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Agent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altLang="en-US" sz="2200" dirty="0" smtClean="0">
                <a:latin typeface="Calibri" pitchFamily="34" charset="0"/>
                <a:cs typeface="Calibri" pitchFamily="34" charset="0"/>
              </a:rPr>
              <a:t>The connector will support HAE device and </a:t>
            </a:r>
            <a:r>
              <a:rPr lang="en-US" altLang="en-US" sz="2200" dirty="0" smtClean="0">
                <a:latin typeface="Calibri" pitchFamily="34" charset="0"/>
                <a:cs typeface="Calibri" pitchFamily="34" charset="0"/>
              </a:rPr>
              <a:t>Lighting </a:t>
            </a:r>
            <a:r>
              <a:rPr lang="en-US" altLang="en-US" sz="2200" dirty="0" smtClean="0">
                <a:latin typeface="Calibri" pitchFamily="34" charset="0"/>
                <a:cs typeface="Calibri" pitchFamily="34" charset="0"/>
              </a:rPr>
              <a:t>device in the first release</a:t>
            </a:r>
            <a:endParaRPr lang="en-US" altLang="en-US" sz="2200" dirty="0" smtClean="0">
              <a:latin typeface="Calibri" pitchFamily="34" charset="0"/>
              <a:cs typeface="Calibri" pitchFamily="34" charset="0"/>
            </a:endParaRPr>
          </a:p>
          <a:p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connector makes translation between AllJoyn message/command and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CoAP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message/command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901337" y="4912009"/>
            <a:ext cx="1802674" cy="86177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164" y="2782395"/>
            <a:ext cx="2469941" cy="160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877992" y="2129806"/>
            <a:ext cx="1835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AllJoyn devices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C:\Users\Administrator\AppData\Roaming\Tencent\Users\61261684\QQ\WinTemp\RichOle\@5A}TQWPA`PV(Z7$O9L4DB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4641" y="3387477"/>
            <a:ext cx="1114677" cy="1510800"/>
          </a:xfrm>
          <a:prstGeom prst="rect">
            <a:avLst/>
          </a:prstGeom>
          <a:noFill/>
        </p:spPr>
      </p:pic>
      <p:pic>
        <p:nvPicPr>
          <p:cNvPr id="7" name="Picture 6" descr="C:\Users\Administrator\AppData\Roaming\Tencent\Users\61261684\QQ\WinTemp\RichOle\(R3DI15}U_ZVL2R$(45TW1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69584" y="2612110"/>
            <a:ext cx="1216285" cy="2286166"/>
          </a:xfrm>
          <a:prstGeom prst="rect">
            <a:avLst/>
          </a:prstGeom>
          <a:noFill/>
        </p:spPr>
      </p:pic>
      <p:pic>
        <p:nvPicPr>
          <p:cNvPr id="10" name="Picture 1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4717234" y="3143877"/>
            <a:ext cx="497652" cy="93177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" name="TextBox 10"/>
          <p:cNvSpPr txBox="1"/>
          <p:nvPr/>
        </p:nvSpPr>
        <p:spPr>
          <a:xfrm>
            <a:off x="6114959" y="3239724"/>
            <a:ext cx="1657544" cy="707886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</a:ln>
        </p:spPr>
        <p:txBody>
          <a:bodyPr wrap="square" lIns="54000" rIns="54000" rtlCol="0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AllJoyn/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CoAP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connector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3825" y="2194578"/>
            <a:ext cx="199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CoAP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application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3663357" y="3370095"/>
            <a:ext cx="1012362" cy="437797"/>
          </a:xfrm>
          <a:prstGeom prst="leftRightArrow">
            <a:avLst/>
          </a:prstGeom>
          <a:noFill/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7877325" y="3374413"/>
            <a:ext cx="732639" cy="402232"/>
          </a:xfrm>
          <a:prstGeom prst="leftRightArrow">
            <a:avLst/>
          </a:prstGeom>
          <a:noFill/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239751" y="3387476"/>
            <a:ext cx="822955" cy="393887"/>
          </a:xfrm>
          <a:prstGeom prst="leftRightArrow">
            <a:avLst/>
          </a:prstGeom>
          <a:noFill/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645920" y="2209865"/>
            <a:ext cx="1516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CoAP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device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627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Working Group: Gateway Working Group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Staff - from Haier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Maintainer: Betty Zhao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Committers: Zhao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Betty Zhao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Dependencies: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AllJoyn Core 15.04 or newer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Supported platforms: Linux kernel platforms, e.g. Android,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OpenWRT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GIT repository “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ajcoap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”, Mail list: share Gateway Working Group mail list.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Status and schedule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First release is planed to be 6 months after the approval of the project.</a:t>
            </a:r>
          </a:p>
          <a:p>
            <a:pPr>
              <a:spcBef>
                <a:spcPts val="600"/>
              </a:spcBef>
            </a:pPr>
            <a:r>
              <a:rPr lang="en-US" sz="2200" dirty="0" smtClean="0">
                <a:latin typeface="Calibri" pitchFamily="34" charset="0"/>
                <a:cs typeface="Calibri" pitchFamily="34" charset="0"/>
              </a:rPr>
              <a:t>We ask support from the TSC for approval of this project.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allseenalliance.org &amp; allseenalliance.org/news/blogs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1163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807F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247</Words>
  <Application>Microsoft Office PowerPoint</Application>
  <PresentationFormat>Custom</PresentationFormat>
  <Paragraphs>35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AllSeen Alliance 16x9</vt:lpstr>
      <vt:lpstr>AllJoyn CoAP Connector Project Proposal</vt:lpstr>
      <vt:lpstr>AllJoyn CoAP Connector Project Proposal</vt:lpstr>
      <vt:lpstr>AllJoyn CoAP Connector Interfaces</vt:lpstr>
      <vt:lpstr>An Application Example</vt:lpstr>
      <vt:lpstr>Project Information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Betty</cp:lastModifiedBy>
  <cp:revision>286</cp:revision>
  <dcterms:created xsi:type="dcterms:W3CDTF">2013-11-19T20:42:06Z</dcterms:created>
  <dcterms:modified xsi:type="dcterms:W3CDTF">2016-03-24T03:05:15Z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</Properties>
</file>