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5BE5-EF59-4261-8197-07C8D6E7DDB8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5B9A-2AE7-4230-AF2A-8EC06536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howard@affinegy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 MANGER </a:t>
            </a:r>
            <a:r>
              <a:rPr lang="en-US" u="sng" dirty="0" smtClean="0"/>
              <a:t>BRIEF</a:t>
            </a:r>
            <a:r>
              <a:rPr lang="en-US" dirty="0" smtClean="0"/>
              <a:t>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PM OVERVIEW</a:t>
            </a:r>
          </a:p>
          <a:p>
            <a:endParaRPr lang="en-US" dirty="0"/>
          </a:p>
          <a:p>
            <a:r>
              <a:rPr lang="en-US" dirty="0" smtClean="0"/>
              <a:t>PM ISSUES</a:t>
            </a:r>
          </a:p>
          <a:p>
            <a:endParaRPr lang="en-US" dirty="0"/>
          </a:p>
          <a:p>
            <a:r>
              <a:rPr lang="en-US" dirty="0" smtClean="0"/>
              <a:t>PROPOSED AJ PACKAGE FORMAT</a:t>
            </a:r>
          </a:p>
          <a:p>
            <a:endParaRPr lang="en-US" dirty="0"/>
          </a:p>
          <a:p>
            <a:r>
              <a:rPr lang="en-US" dirty="0" smtClean="0"/>
              <a:t>Affinegy Dev:  Jim Howard, jhoward@affinegy.com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howard\Documents\alljoyn docs\pm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574419"/>
            <a:ext cx="8153400" cy="61309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31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 MANAGER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PM Requirement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functionality to Gateway Mgt App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app install/upgrade/uninstall</a:t>
            </a:r>
          </a:p>
          <a:p>
            <a:r>
              <a:rPr lang="en-US" dirty="0" smtClean="0"/>
              <a:t>Uses HTTPS GET</a:t>
            </a:r>
          </a:p>
          <a:p>
            <a:r>
              <a:rPr lang="en-US" dirty="0" smtClean="0"/>
              <a:t>Maintains root certificate</a:t>
            </a:r>
          </a:p>
          <a:p>
            <a:r>
              <a:rPr lang="en-US" dirty="0" smtClean="0"/>
              <a:t>Uses AJ package format</a:t>
            </a:r>
          </a:p>
          <a:p>
            <a:r>
              <a:rPr lang="en-US" dirty="0" smtClean="0"/>
              <a:t>Verifies signature of downloaded package</a:t>
            </a:r>
          </a:p>
          <a:p>
            <a:r>
              <a:rPr lang="en-US" dirty="0" smtClean="0"/>
              <a:t>Supports Command Line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APP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with Gateway Mgr undefined – CLI?</a:t>
            </a:r>
          </a:p>
          <a:p>
            <a:endParaRPr lang="en-US" dirty="0" smtClean="0"/>
          </a:p>
          <a:p>
            <a:r>
              <a:rPr lang="en-US" dirty="0" smtClean="0"/>
              <a:t>AJ Package Format undefined</a:t>
            </a:r>
          </a:p>
          <a:p>
            <a:endParaRPr lang="en-US" dirty="0" smtClean="0"/>
          </a:p>
          <a:p>
            <a:r>
              <a:rPr lang="en-US" dirty="0" smtClean="0"/>
              <a:t>Certificate Chain for dev/testing undefined</a:t>
            </a:r>
          </a:p>
          <a:p>
            <a:endParaRPr lang="en-US" dirty="0" smtClean="0"/>
          </a:p>
          <a:p>
            <a:r>
              <a:rPr lang="en-US" dirty="0" smtClean="0"/>
              <a:t>Does a PM app already exist?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Proposed AJ Package Format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HLD 3.3.3 Requires: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Single Binary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Manifest files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app certificate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X509 </a:t>
            </a:r>
            <a:r>
              <a:rPr lang="en-US" sz="1800" dirty="0" smtClean="0"/>
              <a:t>signatures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any required libraries not present by default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Proposal:  Compressed TAR ball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- Executable installer </a:t>
            </a:r>
            <a:r>
              <a:rPr lang="en-US" sz="1800" dirty="0" smtClean="0"/>
              <a:t>– executable </a:t>
            </a:r>
            <a:r>
              <a:rPr lang="en-US" sz="1800" dirty="0" smtClean="0"/>
              <a:t>installer </a:t>
            </a:r>
            <a:r>
              <a:rPr lang="en-US" sz="1800" dirty="0" smtClean="0"/>
              <a:t>or </a:t>
            </a:r>
            <a:r>
              <a:rPr lang="en-US" sz="1800" dirty="0" err="1" smtClean="0"/>
              <a:t>opkg</a:t>
            </a:r>
            <a:r>
              <a:rPr lang="en-US" sz="1800" dirty="0" smtClean="0"/>
              <a:t> .</a:t>
            </a:r>
            <a:r>
              <a:rPr lang="en-US" sz="1800" dirty="0" err="1" smtClean="0"/>
              <a:t>ipk</a:t>
            </a:r>
            <a:r>
              <a:rPr lang="en-US" sz="1800" dirty="0" smtClean="0"/>
              <a:t> file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</a:t>
            </a:r>
            <a:r>
              <a:rPr lang="en-US" sz="1800" dirty="0" smtClean="0"/>
              <a:t>resources not present by default </a:t>
            </a:r>
            <a:r>
              <a:rPr lang="en-US" sz="1800" dirty="0" smtClean="0"/>
              <a:t>(</a:t>
            </a:r>
            <a:r>
              <a:rPr lang="en-US" sz="1800" dirty="0" err="1" smtClean="0"/>
              <a:t>libs</a:t>
            </a:r>
            <a:r>
              <a:rPr lang="en-US" sz="1800" dirty="0" smtClean="0"/>
              <a:t>, images, etc)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certificate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signature file (.</a:t>
            </a:r>
            <a:r>
              <a:rPr lang="en-US" sz="1800" dirty="0" err="1" smtClean="0"/>
              <a:t>pem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JIM HOWARD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>
                <a:hlinkClick r:id="rId2"/>
              </a:rPr>
              <a:t>jhoward@affinegy.com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Skype</a:t>
            </a:r>
            <a:r>
              <a:rPr lang="en-US" sz="3200" smtClean="0"/>
              <a:t>: jim.howard42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95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PACKAGE MANGER BRIEF DISCUSSION</vt:lpstr>
      <vt:lpstr>Slide 2</vt:lpstr>
      <vt:lpstr>PM Requirement Summary</vt:lpstr>
      <vt:lpstr>PM APP ISSUES</vt:lpstr>
      <vt:lpstr>Proposed AJ Package Format</vt:lpstr>
      <vt:lpstr>Slide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jhoward</dc:creator>
  <cp:lastModifiedBy>jhoward</cp:lastModifiedBy>
  <cp:revision>16</cp:revision>
  <dcterms:created xsi:type="dcterms:W3CDTF">2014-07-21T14:41:29Z</dcterms:created>
  <dcterms:modified xsi:type="dcterms:W3CDTF">2014-07-21T16:06:38Z</dcterms:modified>
</cp:coreProperties>
</file>