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84" r:id="rId3"/>
    <p:sldId id="285" r:id="rId4"/>
    <p:sldId id="286" r:id="rId5"/>
    <p:sldId id="287" r:id="rId6"/>
    <p:sldId id="281" r:id="rId7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4" pos="7349">
          <p15:clr>
            <a:srgbClr val="A4A3A4"/>
          </p15:clr>
        </p15:guide>
        <p15:guide id="5" orient="horz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>
        <p:guide orient="horz" pos="2160"/>
        <p:guide pos="3839"/>
        <p:guide pos="7349"/>
        <p:guide orient="horz"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4/6/16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4/6/16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3634624"/>
            <a:ext cx="3687990" cy="911019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921873"/>
            <a:ext cx="3687989" cy="338554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5203703"/>
            <a:ext cx="3696816" cy="338554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920569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347472"/>
            <a:ext cx="7699753" cy="646331"/>
          </a:xfrm>
        </p:spPr>
        <p:txBody>
          <a:bodyPr anchor="t" anchorCtr="0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347472"/>
            <a:ext cx="11238089" cy="618631"/>
          </a:xfrm>
          <a:prstGeom prst="rect">
            <a:avLst/>
          </a:prstGeom>
        </p:spPr>
        <p:txBody>
          <a:bodyPr vert="horz" lIns="45720" tIns="45720" rIns="4572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fld id="{8F13D071-DE7E-4975-AACA-280E37F00428}" type="datetime3">
              <a:rPr lang="en-US" sz="1000" smtClean="0">
                <a:solidFill>
                  <a:srgbClr val="898989"/>
                </a:solidFill>
              </a:rPr>
              <a:t>6 April 2016</a:t>
            </a:fld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pos="335" userDrawn="1">
          <p15:clr>
            <a:srgbClr val="F26B43"/>
          </p15:clr>
        </p15:guide>
        <p15:guide id="5" pos="73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324" y="3634624"/>
            <a:ext cx="3687990" cy="911019"/>
          </a:xfrm>
        </p:spPr>
        <p:txBody>
          <a:bodyPr/>
          <a:lstStyle/>
          <a:p>
            <a:r>
              <a:rPr lang="en-US" dirty="0" err="1" smtClean="0"/>
              <a:t>Yocto</a:t>
            </a:r>
            <a:r>
              <a:rPr lang="en-US" dirty="0" smtClean="0"/>
              <a:t> </a:t>
            </a:r>
            <a:r>
              <a:rPr lang="en-US" dirty="0" smtClean="0"/>
              <a:t>Recipes </a:t>
            </a:r>
            <a:r>
              <a:rPr lang="en-US" dirty="0" smtClean="0"/>
              <a:t>for </a:t>
            </a:r>
            <a:r>
              <a:rPr lang="en-US" dirty="0" smtClean="0"/>
              <a:t>AllJoyn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 Kemp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Beechwoods Software, Inc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Yocto</a:t>
            </a:r>
            <a:r>
              <a:rPr lang="en-US" dirty="0" smtClean="0"/>
              <a:t> Recipes for </a:t>
            </a:r>
            <a:r>
              <a:rPr lang="en-US" dirty="0" err="1" smtClean="0"/>
              <a:t>Alljoyn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524315"/>
          </a:xfrm>
        </p:spPr>
        <p:txBody>
          <a:bodyPr/>
          <a:lstStyle/>
          <a:p>
            <a:r>
              <a:rPr lang="en-US" dirty="0" smtClean="0"/>
              <a:t>Project Description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err="1" smtClean="0"/>
              <a:t>Yocto</a:t>
            </a:r>
            <a:r>
              <a:rPr lang="en-US" dirty="0" smtClean="0"/>
              <a:t> recipes for building AllJoyn</a:t>
            </a:r>
          </a:p>
          <a:p>
            <a:pPr lvl="1"/>
            <a:r>
              <a:rPr lang="en-US" dirty="0" smtClean="0"/>
              <a:t>Allows quick AllJoyn integration for devices built using </a:t>
            </a:r>
            <a:r>
              <a:rPr lang="en-US" dirty="0" err="1" smtClean="0"/>
              <a:t>Yocto</a:t>
            </a:r>
            <a:endParaRPr lang="en-US" dirty="0" smtClean="0"/>
          </a:p>
          <a:p>
            <a:pPr lvl="1"/>
            <a:r>
              <a:rPr lang="en-US" dirty="0" smtClean="0"/>
              <a:t>Developers using </a:t>
            </a:r>
            <a:r>
              <a:rPr lang="en-US" dirty="0" err="1" smtClean="0"/>
              <a:t>Yocto</a:t>
            </a:r>
            <a:r>
              <a:rPr lang="en-US" dirty="0" smtClean="0"/>
              <a:t> can add these scripts to their </a:t>
            </a:r>
            <a:r>
              <a:rPr lang="en-US" dirty="0" err="1" smtClean="0"/>
              <a:t>Yocto</a:t>
            </a:r>
            <a:r>
              <a:rPr lang="en-US" dirty="0" smtClean="0"/>
              <a:t> recipes and immediately integrate AllJoyn into their product.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Yocto</a:t>
            </a:r>
            <a:r>
              <a:rPr lang="en-US" dirty="0"/>
              <a:t> project </a:t>
            </a:r>
            <a:r>
              <a:rPr lang="en-US" dirty="0" smtClean="0"/>
              <a:t>mirror this project in </a:t>
            </a:r>
            <a:r>
              <a:rPr lang="en-US" dirty="0"/>
              <a:t>the </a:t>
            </a:r>
            <a:r>
              <a:rPr lang="en-US" dirty="0" err="1"/>
              <a:t>Yocto</a:t>
            </a:r>
            <a:r>
              <a:rPr lang="en-US" dirty="0"/>
              <a:t> repositories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The code for this project is complete</a:t>
            </a:r>
          </a:p>
          <a:p>
            <a:pPr lvl="1"/>
            <a:r>
              <a:rPr lang="en-US" dirty="0"/>
              <a:t>Supported Releases</a:t>
            </a:r>
          </a:p>
          <a:p>
            <a:pPr lvl="2"/>
            <a:r>
              <a:rPr lang="en-US" dirty="0"/>
              <a:t>15.09 – AllJoyn Core, AllJoyn Thin Client, Base Services, Thin Client Base Services</a:t>
            </a:r>
          </a:p>
          <a:p>
            <a:pPr lvl="2"/>
            <a:r>
              <a:rPr lang="en-US" dirty="0"/>
              <a:t>16.04 – AllJoyn Core, AllJoyn Thin Client</a:t>
            </a:r>
          </a:p>
          <a:p>
            <a:pPr lvl="2"/>
            <a:r>
              <a:rPr lang="en-US" dirty="0"/>
              <a:t>Master – AllJoyn Core, AllJoyn Thin Client, Base Services, Thin Client Services</a:t>
            </a:r>
          </a:p>
          <a:p>
            <a:pPr lvl="3"/>
            <a:r>
              <a:rPr lang="en-US" dirty="0"/>
              <a:t>Last update </a:t>
            </a:r>
            <a:r>
              <a:rPr lang="en-US" dirty="0" smtClean="0"/>
              <a:t>4/2/2016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54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Dependencies, Project Name, Working Group </a:t>
            </a:r>
            <a:endParaRPr lang="en-US" dirty="0">
              <a:effectLst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65402" y="1600202"/>
            <a:ext cx="8416053" cy="3062377"/>
          </a:xfrm>
        </p:spPr>
        <p:txBody>
          <a:bodyPr/>
          <a:lstStyle/>
          <a:p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none </a:t>
            </a:r>
            <a:endParaRPr lang="en-US" dirty="0"/>
          </a:p>
          <a:p>
            <a:r>
              <a:rPr lang="en-US" dirty="0" smtClean="0"/>
              <a:t>Proposed </a:t>
            </a:r>
            <a:r>
              <a:rPr lang="en-US" dirty="0"/>
              <a:t>Project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Proposed </a:t>
            </a:r>
            <a:r>
              <a:rPr lang="en-US" dirty="0"/>
              <a:t>name for the project : </a:t>
            </a:r>
            <a:r>
              <a:rPr lang="en-US" dirty="0" smtClean="0"/>
              <a:t>“</a:t>
            </a:r>
            <a:r>
              <a:rPr lang="en-US" dirty="0" err="1" smtClean="0"/>
              <a:t>Yocto</a:t>
            </a:r>
            <a:r>
              <a:rPr lang="en-US" dirty="0" smtClean="0"/>
              <a:t> Recipes</a:t>
            </a:r>
            <a:endParaRPr lang="en-US" dirty="0"/>
          </a:p>
          <a:p>
            <a:pPr lvl="1"/>
            <a:r>
              <a:rPr lang="en-US" dirty="0" smtClean="0"/>
              <a:t>Proposed </a:t>
            </a:r>
            <a:r>
              <a:rPr lang="en-US" dirty="0"/>
              <a:t>name for the </a:t>
            </a:r>
            <a:r>
              <a:rPr lang="en-US" dirty="0" err="1"/>
              <a:t>git</a:t>
            </a:r>
            <a:r>
              <a:rPr lang="en-US" dirty="0"/>
              <a:t> repository : </a:t>
            </a:r>
            <a:r>
              <a:rPr lang="en-US" dirty="0" smtClean="0"/>
              <a:t>“meta-</a:t>
            </a:r>
            <a:r>
              <a:rPr lang="en-US" dirty="0" err="1" smtClean="0"/>
              <a:t>alljoyn</a:t>
            </a:r>
            <a:r>
              <a:rPr lang="en-US" dirty="0" smtClean="0"/>
              <a:t>” </a:t>
            </a:r>
            <a:endParaRPr lang="en-US" dirty="0"/>
          </a:p>
          <a:p>
            <a:r>
              <a:rPr lang="en-US" dirty="0" smtClean="0"/>
              <a:t>Proposed </a:t>
            </a:r>
            <a:r>
              <a:rPr lang="en-US" dirty="0"/>
              <a:t>Working Group </a:t>
            </a:r>
            <a:endParaRPr lang="en-US" dirty="0" smtClean="0"/>
          </a:p>
          <a:p>
            <a:pPr lvl="1"/>
            <a:r>
              <a:rPr lang="en-US" dirty="0" smtClean="0"/>
              <a:t>Not clear where this should live – </a:t>
            </a:r>
          </a:p>
          <a:p>
            <a:pPr lvl="2"/>
            <a:r>
              <a:rPr lang="en-US" dirty="0" smtClean="0"/>
              <a:t>Developer Tools working group seems moribund.</a:t>
            </a:r>
          </a:p>
        </p:txBody>
      </p:sp>
    </p:spTree>
    <p:extLst>
      <p:ext uri="{BB962C8B-B14F-4D97-AF65-F5344CB8AC3E}">
        <p14:creationId xmlns:p14="http://schemas.microsoft.com/office/powerpoint/2010/main" val="12248228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Committers and Contributors </a:t>
            </a:r>
            <a:endParaRPr lang="en-US" dirty="0">
              <a:effectLst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65402" y="1600201"/>
            <a:ext cx="8416053" cy="2477601"/>
          </a:xfrm>
        </p:spPr>
        <p:txBody>
          <a:bodyPr/>
          <a:lstStyle/>
          <a:p>
            <a:r>
              <a:rPr lang="en-US" dirty="0" smtClean="0"/>
              <a:t>Initial Contribution</a:t>
            </a:r>
          </a:p>
          <a:p>
            <a:pPr lvl="1"/>
            <a:r>
              <a:rPr lang="en-US" dirty="0" smtClean="0"/>
              <a:t>Recipes to build Core, Thin Client, Base </a:t>
            </a:r>
            <a:r>
              <a:rPr lang="en-US" dirty="0" err="1" smtClean="0"/>
              <a:t>Serices</a:t>
            </a:r>
            <a:r>
              <a:rPr lang="en-US" dirty="0" smtClean="0"/>
              <a:t> and Thin Client base services</a:t>
            </a:r>
          </a:p>
          <a:p>
            <a:r>
              <a:rPr lang="en-US" dirty="0" smtClean="0"/>
              <a:t>Proposed Release Schedule</a:t>
            </a:r>
          </a:p>
          <a:p>
            <a:pPr lvl="1"/>
            <a:r>
              <a:rPr lang="en-US" dirty="0" smtClean="0"/>
              <a:t>Initial release ASAP</a:t>
            </a:r>
          </a:p>
          <a:p>
            <a:pPr lvl="1"/>
            <a:r>
              <a:rPr lang="en-US" dirty="0" smtClean="0"/>
              <a:t>Beechwoods </a:t>
            </a:r>
            <a:r>
              <a:rPr lang="en-US" dirty="0"/>
              <a:t>will maintain the </a:t>
            </a:r>
            <a:r>
              <a:rPr lang="en-US" dirty="0" smtClean="0"/>
              <a:t>recipes and update as AllJoyn components are released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961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Committers and Contributors </a:t>
            </a:r>
            <a:endParaRPr lang="en-US" dirty="0">
              <a:effectLst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65402" y="1600201"/>
            <a:ext cx="8416053" cy="2385268"/>
          </a:xfrm>
        </p:spPr>
        <p:txBody>
          <a:bodyPr/>
          <a:lstStyle/>
          <a:p>
            <a:r>
              <a:rPr lang="en-US" dirty="0"/>
              <a:t>Maintainer – Brad Kemp - Beechwoods Software </a:t>
            </a:r>
          </a:p>
          <a:p>
            <a:r>
              <a:rPr lang="en-US" dirty="0" smtClean="0"/>
              <a:t>Committers</a:t>
            </a:r>
          </a:p>
          <a:p>
            <a:pPr lvl="1"/>
            <a:r>
              <a:rPr lang="en-US" dirty="0"/>
              <a:t>Brad Kemp - Beechwoods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err="1" smtClean="0"/>
              <a:t>Herve</a:t>
            </a:r>
            <a:r>
              <a:rPr lang="en-US" dirty="0" smtClean="0"/>
              <a:t> </a:t>
            </a:r>
            <a:r>
              <a:rPr lang="en-US" dirty="0" err="1" smtClean="0"/>
              <a:t>Jourdain</a:t>
            </a:r>
            <a:r>
              <a:rPr lang="en-US" dirty="0" smtClean="0"/>
              <a:t> - Beechwoods Software</a:t>
            </a:r>
          </a:p>
          <a:p>
            <a:r>
              <a:rPr lang="en-US" dirty="0" smtClean="0"/>
              <a:t>Contributors</a:t>
            </a:r>
          </a:p>
          <a:p>
            <a:pPr lvl="1"/>
            <a:r>
              <a:rPr lang="en-US" dirty="0" smtClean="0"/>
              <a:t>Open </a:t>
            </a:r>
            <a:r>
              <a:rPr lang="en-US" dirty="0"/>
              <a:t>to any interested party </a:t>
            </a:r>
          </a:p>
        </p:txBody>
      </p:sp>
    </p:spTree>
    <p:extLst>
      <p:ext uri="{BB962C8B-B14F-4D97-AF65-F5344CB8AC3E}">
        <p14:creationId xmlns:p14="http://schemas.microsoft.com/office/powerpoint/2010/main" val="8780906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allseenalliance.org &amp; allseenalliance.org/news/blogs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63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16x9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807F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241</Words>
  <Application>Microsoft Macintosh PowerPoint</Application>
  <PresentationFormat>Custom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AllSeen Alliance 16x9</vt:lpstr>
      <vt:lpstr>Yocto Recipes for AllJoyn</vt:lpstr>
      <vt:lpstr>Yocto Recipes for Alljoyn</vt:lpstr>
      <vt:lpstr>Dependencies, Project Name, Working Group </vt:lpstr>
      <vt:lpstr>Committers and Contributors </vt:lpstr>
      <vt:lpstr>Committers and Contributors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Brad Kemp</cp:lastModifiedBy>
  <cp:revision>212</cp:revision>
  <dcterms:created xsi:type="dcterms:W3CDTF">2013-11-19T20:42:06Z</dcterms:created>
  <dcterms:modified xsi:type="dcterms:W3CDTF">2016-04-06T19:07:36Z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-1020725237</vt:i4>
  </property>
  <property fmtid="{D5CDD505-2E9C-101B-9397-08002B2CF9AE}" pid="3" name="_NewReviewCycle">
    <vt:lpwstr/>
  </property>
  <property fmtid="{D5CDD505-2E9C-101B-9397-08002B2CF9AE}" pid="4" name="_EmailSubject">
    <vt:lpwstr>AllSeen Alliance PPTs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  <property fmtid="{D5CDD505-2E9C-101B-9397-08002B2CF9AE}" pid="7" name="_PreviousAdHocReviewCycleID">
    <vt:i4>1805158169</vt:i4>
  </property>
</Properties>
</file>