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026d6cb9a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026d6cb9a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026d6cb9a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026d6cb9a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026d6cb9a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026d6cb9a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026d6cb9a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026d6cb9a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026d6cb9a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026d6cb9a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026d6cb9a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026d6cb9a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026d6cb9a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026d6cb9a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282450" y="579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Sudoku Project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DataNiners: Lucy, Ashley, Ryan, Matthew</a:t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275" y="1714875"/>
            <a:ext cx="2085466" cy="2064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0450" y="1737213"/>
            <a:ext cx="2055804" cy="20198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3"/>
          <p:cNvCxnSpPr/>
          <p:nvPr/>
        </p:nvCxnSpPr>
        <p:spPr>
          <a:xfrm>
            <a:off x="4093750" y="2741925"/>
            <a:ext cx="113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3597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Design</a:t>
            </a:r>
            <a:endParaRPr/>
          </a:p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359750" y="1211350"/>
            <a:ext cx="8261400" cy="3571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Backtracking: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Leveraged by sudoku_solve() and sudoku_create()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 an empty location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no empty locations, puzzle is solved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Iterate through a list of numbers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number is a valid input, set the empty location to the number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Continue until no empty locations or no answers are possible in a slot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no answers possible, set slot to 0 and recurse back and try the next number in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3 different methods utilize recursive backtracking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Solver (solves puzzle), solver_backward (checks for multiple solutions), solver_random (creates new random puzzle)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359750" y="5887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Organization</a:t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359750" y="1289700"/>
            <a:ext cx="3912600" cy="33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Data Structure: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 board is a struct that holds a 2D array of integers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Board.h holds functions for creating a board, getting and setting numbers within the board, checking numbers to see if they are valid inputs, checking the board for empty slots, freeing a boards memory, copying a board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Helps reduce clutter in sudoku.c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4572000" y="1224100"/>
            <a:ext cx="41385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Sudoku.c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sudoku_solve() calls relevant functions to store a puzzle inputted from stdin in a board, use recursive backtracking to solve the puzzle, and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then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print the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puzzle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to stdout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sudoku_create() calls relevant functions to create a blank puzzle, call recursive backtracking on the puzzle using random lists to make new puzzles every time, removes a certain number of slots from the board while ensuring there is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only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one solution, and prints the puzzle to stdout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34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Strategy</a:t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433375" y="1276950"/>
            <a:ext cx="6321600" cy="32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</a:t>
            </a:r>
            <a:r>
              <a:rPr lang="en" u="sng"/>
              <a:t>ntegration testing</a:t>
            </a:r>
            <a:r>
              <a:rPr lang="en"/>
              <a:t> and </a:t>
            </a:r>
            <a:r>
              <a:rPr lang="en" u="sng"/>
              <a:t>F</a:t>
            </a:r>
            <a:r>
              <a:rPr lang="en" u="sng"/>
              <a:t>uzz testing</a:t>
            </a:r>
            <a:endParaRPr u="sng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testing.sh and valgrind.sh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Edge cases for ‘solve’ and ‘create’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fuzz.c and fuzz.sh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Validate sudoku board by checking sums and duplicates (fuzz.c)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Solver checks for unique solution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Compares created with solved board to check if solver changed any slots given by the creator (fuzz.c)</a:t>
            </a:r>
            <a:endParaRPr/>
          </a:p>
        </p:txBody>
      </p:sp>
      <p:pic>
        <p:nvPicPr>
          <p:cNvPr descr="Am I right, or am I right? : r/ProgrammerHumor"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4977" y="2962239"/>
            <a:ext cx="2152151" cy="16345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w to Build Your Own Linux Dotfiles Manager from Scratch"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8000" y="516550"/>
            <a:ext cx="2368701" cy="19871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MORY LEAKS MEMORY LEAKS EVERYWHERE - Buzz and Woody (Toy Story) Meme |  Make a Meme" id="98" name="Google Shape;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5750" y="2007468"/>
            <a:ext cx="1653424" cy="90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72500" y="5632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497162" y="11986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Collaboration 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Github specifics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Play to your strengths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Problem solving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Creativity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Open mindedness</a:t>
            </a:r>
            <a:endParaRPr sz="20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400" y="1198600"/>
            <a:ext cx="4587074" cy="253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7250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Partition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446096" y="1211350"/>
            <a:ext cx="8289900" cy="3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Lucy: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Worked on board data structure, helped debug sudoku.c, implemented graphics in Python, addressed memory leaks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Ashley: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Worked on sudoku.c (specifically the solver), wrote the README.md, DESIGN.md, and Makefile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Matthew: 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Worked on board.c, fuzz.c, the .sh files for testing, and TESTING.md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Ryan: 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Worked on sudoku.c (functions + driver code) and IMPLEMENTATION.md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7250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Features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72496" y="1353450"/>
            <a:ext cx="8312400" cy="33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difficulty levels for ./sudoku create: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“easy”, “medium”, “hard” correspond to number of blank slots in the created Sudoku puzzle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Graphics: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Creates a sudoku puzzle and displays it graphically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Allows user to input a number into board through stdin when user clicks on a slot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spacebar is pressed, allows user to reveal the correct answers when slots are clicked 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