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75" d="100"/>
          <a:sy n="75" d="100"/>
        </p:scale>
        <p:origin x="95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337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754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60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1485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44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39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7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90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869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824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43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93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863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13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094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41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332E-BB6D-46D9-9461-5D30AB61AB6E}" type="datetimeFigureOut">
              <a:rPr lang="ru-UA" smtClean="0"/>
              <a:t>02.11.2022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5A1D31-AD6F-4266-AED6-CE4AA15AFC28}" type="slidenum">
              <a:rPr lang="ru-UA" smtClean="0"/>
              <a:t>‹#›</a:t>
            </a:fld>
            <a:endParaRPr lang="ru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E973D-5D57-41B0-AE4E-629730F8D813}"/>
              </a:ext>
            </a:extLst>
          </p:cNvPr>
          <p:cNvSpPr txBox="1"/>
          <p:nvPr userDrawn="1"/>
        </p:nvSpPr>
        <p:spPr>
          <a:xfrm>
            <a:off x="674160" y="82181"/>
            <a:ext cx="74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Texto</a:t>
            </a:r>
            <a:endParaRPr lang="ru-U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15D-06A1-429E-A915-C82919D0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Metódy a výhody gamifikacie úloh na príklade Habitica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4AD3-C581-42A3-86B4-3CF37D825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73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BA26-0A74-450E-8D21-819A76C6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ru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BF54-E3A3-4FC7-B9C9-8A5A0A22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  <a:p>
            <a:r>
              <a:rPr lang="sk-SK" dirty="0"/>
              <a:t>Graf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838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05DD-145A-406B-B839-BAAA909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  <a:endParaRPr lang="ru-U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148B3E-BF87-4F4A-BF7F-DD5BFB85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40764"/>
              </p:ext>
            </p:extLst>
          </p:nvPr>
        </p:nvGraphicFramePr>
        <p:xfrm>
          <a:off x="3017520" y="2182747"/>
          <a:ext cx="4481989" cy="3473040"/>
        </p:xfrm>
        <a:graphic>
          <a:graphicData uri="http://schemas.openxmlformats.org/drawingml/2006/table">
            <a:tbl>
              <a:tblPr/>
              <a:tblGrid>
                <a:gridCol w="301479">
                  <a:extLst>
                    <a:ext uri="{9D8B030D-6E8A-4147-A177-3AD203B41FA5}">
                      <a16:colId xmlns:a16="http://schemas.microsoft.com/office/drawing/2014/main" val="99544773"/>
                    </a:ext>
                  </a:extLst>
                </a:gridCol>
                <a:gridCol w="1306409">
                  <a:extLst>
                    <a:ext uri="{9D8B030D-6E8A-4147-A177-3AD203B41FA5}">
                      <a16:colId xmlns:a16="http://schemas.microsoft.com/office/drawing/2014/main" val="494658374"/>
                    </a:ext>
                  </a:extLst>
                </a:gridCol>
                <a:gridCol w="1627987">
                  <a:extLst>
                    <a:ext uri="{9D8B030D-6E8A-4147-A177-3AD203B41FA5}">
                      <a16:colId xmlns:a16="http://schemas.microsoft.com/office/drawing/2014/main" val="3588266539"/>
                    </a:ext>
                  </a:extLst>
                </a:gridCol>
                <a:gridCol w="1246114">
                  <a:extLst>
                    <a:ext uri="{9D8B030D-6E8A-4147-A177-3AD203B41FA5}">
                      <a16:colId xmlns:a16="http://schemas.microsoft.com/office/drawing/2014/main" val="2443934281"/>
                    </a:ext>
                  </a:extLst>
                </a:gridCol>
              </a:tblGrid>
              <a:tr h="289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0184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329,65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28,98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758217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179,65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94103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129,85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11,41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9827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116,00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040656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24510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7,28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12134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70,40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01102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50,05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99982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250257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56245"/>
                  </a:ext>
                </a:extLst>
              </a:tr>
              <a:tr h="289420">
                <a:tc>
                  <a:txBody>
                    <a:bodyPr/>
                    <a:lstStyle/>
                    <a:p>
                      <a:pPr algn="l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1137,6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U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</a:t>
                      </a:r>
                    </a:p>
                  </a:txBody>
                  <a:tcPr marL="12059" marR="12059" marT="120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1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2BCE-F1B8-4118-9E00-03CF20DC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  <a:endParaRPr lang="ru-UA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CF7536-10CF-4D3E-99F7-ED6D43266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880" y="1789326"/>
            <a:ext cx="6817130" cy="44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48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</vt:lpstr>
      <vt:lpstr>Metódy a výhody gamifikacie úloh na príklade Habitica</vt:lpstr>
      <vt:lpstr>Obsah</vt:lpstr>
      <vt:lpstr>Tabuľka</vt:lpstr>
      <vt:lpstr>Graf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a výhody gamifikacie úloh na príklade Habitica</dc:title>
  <dc:creator>User</dc:creator>
  <cp:lastModifiedBy>User</cp:lastModifiedBy>
  <cp:revision>2</cp:revision>
  <dcterms:created xsi:type="dcterms:W3CDTF">2022-11-02T11:00:42Z</dcterms:created>
  <dcterms:modified xsi:type="dcterms:W3CDTF">2022-11-02T11:15:01Z</dcterms:modified>
</cp:coreProperties>
</file>