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0C7D8-062D-4832-A8A2-E235700CF5A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64D8-32FB-4A87-931A-3889F328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Wang, CSE </a:t>
            </a:r>
            <a:r>
              <a:rPr lang="en-US"/>
              <a:t>5 Summer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F64D8-32FB-4A87-931A-3889F3288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864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2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800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4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54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43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0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awan\Desktop\CSE5\Conquer%20Your%20Clutter.pptx#-1,3,Organize Your Home Offi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awan\Desktop\CSE5\Conquer%20Your%20Clutter.pptx#-1,4,Organize Your Kitch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88" y="17145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Documents to Keep, Shred, or Discard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8845"/>
              </p:ext>
            </p:extLst>
          </p:nvPr>
        </p:nvGraphicFramePr>
        <p:xfrm>
          <a:off x="684390" y="985840"/>
          <a:ext cx="11474276" cy="50577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6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36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Keep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Shred or Discard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40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Birth</a:t>
                      </a:r>
                      <a:r>
                        <a:rPr lang="en-US" sz="2000" b="0" baseline="0" dirty="0">
                          <a:latin typeface="+mj-lt"/>
                        </a:rPr>
                        <a:t> certificate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Mortgage / Lease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ATM deposit slips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Grocery receipts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86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Insurance policy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Health records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Pay</a:t>
                      </a:r>
                      <a:r>
                        <a:rPr lang="en-US" sz="2000" b="0" baseline="0" dirty="0"/>
                        <a:t> stubs (after one year)</a:t>
                      </a:r>
                      <a:endParaRPr lang="en-US" sz="2000" b="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Utility</a:t>
                      </a:r>
                      <a:r>
                        <a:rPr lang="en-US" sz="2000" b="0" baseline="0" dirty="0"/>
                        <a:t> bills</a:t>
                      </a:r>
                      <a:endParaRPr lang="en-US" sz="2000" b="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86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Passport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Appliance warranty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Expired coupons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Unneeded</a:t>
                      </a:r>
                      <a:r>
                        <a:rPr lang="en-US" sz="2000" b="0" baseline="0" dirty="0"/>
                        <a:t> business cards</a:t>
                      </a:r>
                      <a:endParaRPr lang="en-US" sz="2000" b="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30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Income</a:t>
                      </a:r>
                      <a:r>
                        <a:rPr lang="en-US" sz="2000" b="0" baseline="0" dirty="0">
                          <a:latin typeface="+mj-lt"/>
                        </a:rPr>
                        <a:t> tax records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Will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Outdated</a:t>
                      </a:r>
                      <a:r>
                        <a:rPr lang="en-US" sz="2000" b="0" baseline="0" dirty="0"/>
                        <a:t> brochures and articles</a:t>
                      </a:r>
                      <a:endParaRPr lang="en-US" sz="2000" b="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Receipts for appliances you no longer own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Action Button: Return 2">
            <a:hlinkClick r:id="rId3" action="ppaction://hlinkpres?slideindex=3&amp;slidetitle=Organize Your Home Office" highlightClick="1"/>
            <a:extLst>
              <a:ext uri="{FF2B5EF4-FFF2-40B4-BE49-F238E27FC236}">
                <a16:creationId xmlns:a16="http://schemas.microsoft.com/office/drawing/2014/main" id="{D537C50E-9899-49F1-B462-249DFE3FD6E9}"/>
              </a:ext>
            </a:extLst>
          </p:cNvPr>
          <p:cNvSpPr/>
          <p:nvPr/>
        </p:nvSpPr>
        <p:spPr>
          <a:xfrm>
            <a:off x="11374936" y="6043615"/>
            <a:ext cx="731520" cy="731520"/>
          </a:xfrm>
          <a:prstGeom prst="actionButtonRetur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Conquering Clutter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9972675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Set time limits by tackling one small area at one time</a:t>
            </a:r>
          </a:p>
          <a:p>
            <a:r>
              <a:rPr lang="en-US" sz="2800" dirty="0"/>
              <a:t>Donate clothes you have not worn in one year</a:t>
            </a:r>
          </a:p>
          <a:p>
            <a:r>
              <a:rPr lang="en-US" sz="2800" dirty="0"/>
              <a:t>Immediately wipe up spills on counters, stove, and refrigerator</a:t>
            </a:r>
          </a:p>
          <a:p>
            <a:r>
              <a:rPr lang="en-US" sz="2800" dirty="0"/>
              <a:t>Donate books you have finished reading</a:t>
            </a:r>
          </a:p>
          <a:p>
            <a:r>
              <a:rPr lang="en-US" sz="2800" dirty="0"/>
              <a:t>Place keys in one designated area</a:t>
            </a:r>
          </a:p>
          <a:p>
            <a:r>
              <a:rPr lang="en-US" sz="2800" dirty="0"/>
              <a:t>Empty wastebaskets daily</a:t>
            </a:r>
          </a:p>
          <a:p>
            <a:endParaRPr lang="en-US" dirty="0"/>
          </a:p>
        </p:txBody>
      </p:sp>
      <p:sp>
        <p:nvSpPr>
          <p:cNvPr id="4" name="Action Button: Return 3">
            <a:hlinkClick r:id="rId2" action="ppaction://hlinkpres?slideindex=4&amp;slidetitle=Organize Your Kitchen" highlightClick="1"/>
            <a:extLst>
              <a:ext uri="{FF2B5EF4-FFF2-40B4-BE49-F238E27FC236}">
                <a16:creationId xmlns:a16="http://schemas.microsoft.com/office/drawing/2014/main" id="{B0E8591B-1A3E-4C4F-BA03-F4E6E92996FB}"/>
              </a:ext>
            </a:extLst>
          </p:cNvPr>
          <p:cNvSpPr/>
          <p:nvPr/>
        </p:nvSpPr>
        <p:spPr>
          <a:xfrm>
            <a:off x="11374936" y="6043615"/>
            <a:ext cx="731520" cy="731520"/>
          </a:xfrm>
          <a:prstGeom prst="actionButtonRetur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00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115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Documents to Keep, Shred, or Discard</vt:lpstr>
      <vt:lpstr>Conquering Clutter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Windows User</dc:creator>
  <cp:lastModifiedBy>David Wang</cp:lastModifiedBy>
  <cp:revision>41</cp:revision>
  <dcterms:created xsi:type="dcterms:W3CDTF">2013-04-14T00:07:08Z</dcterms:created>
  <dcterms:modified xsi:type="dcterms:W3CDTF">2020-07-07T04:21:43Z</dcterms:modified>
</cp:coreProperties>
</file>