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5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700" autoAdjust="0"/>
  </p:normalViewPr>
  <p:slideViewPr>
    <p:cSldViewPr snapToGrid="0">
      <p:cViewPr varScale="1">
        <p:scale>
          <a:sx n="84" d="100"/>
          <a:sy n="84" d="100"/>
        </p:scale>
        <p:origin x="372" y="90"/>
      </p:cViewPr>
      <p:guideLst>
        <p:guide orient="horz" pos="2304"/>
        <p:guide pos="52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E22CB-364F-45EA-82B4-817B66D60C2E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0B9DE-A398-419D-95EA-CFFC4A132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 Wang, CSE </a:t>
            </a:r>
            <a:r>
              <a:rPr lang="en-US"/>
              <a:t>5 Summer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0B9DE-A398-419D-95EA-CFFC4A132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566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14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99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91CD-B16F-47E1-9E06-2AF06BA69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CF07-7CE1-43D2-9E20-2715E6A73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44F19-578B-4378-9B64-C949A611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7FA6-5028-448E-8134-24E194CD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1CFE-9392-4033-81B7-F45FB830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77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4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3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8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69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3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5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35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046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0961C-ED8A-4110-AD3B-74C252856A8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14B7BEA-C713-434C-8F26-E49B675D353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6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slide" Target="slide4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g"/><Relationship Id="rId4" Type="http://schemas.openxmlformats.org/officeDocument/2006/relationships/hyperlink" Target="file:///C:\Users\Dawan\Desktop\CSE5\Conquer%20Clutter%20Checklist.doc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awan\Desktop\CSE5\Additional%20Clutter.pptx#-1,1,Documents to Keep, Shred, or Discard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Dawan\Desktop\CSE5\Additional%20Clutter.pptx#-1,2,Conquering Clutter Guidelines" TargetMode="External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pinc.org/" TargetMode="External"/><Relationship Id="rId2" Type="http://schemas.openxmlformats.org/officeDocument/2006/relationships/hyperlink" Target="http://www.freecycle.org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www.worldcomputerexchange.org/" TargetMode="External"/><Relationship Id="rId4" Type="http://schemas.openxmlformats.org/officeDocument/2006/relationships/hyperlink" Target="http://www.cristin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7143-FE07-4B6C-A9F6-45B9C6615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Conquer Your Clutter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5952B9-EA21-4B53-8CAB-16DE5C0EE2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close up of text on a white background&#10;&#10;Description automatically generated">
            <a:hlinkClick r:id="rId3" action="ppaction://hlinksldjump"/>
            <a:extLst>
              <a:ext uri="{FF2B5EF4-FFF2-40B4-BE49-F238E27FC236}">
                <a16:creationId xmlns:a16="http://schemas.microsoft.com/office/drawing/2014/main" id="{292B763A-678B-43F1-B402-61A12AFCA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288" y="3645408"/>
            <a:ext cx="4285488" cy="3212592"/>
          </a:xfrm>
          <a:prstGeom prst="rect">
            <a:avLst/>
          </a:prstGeom>
        </p:spPr>
      </p:pic>
      <p:pic>
        <p:nvPicPr>
          <p:cNvPr id="8" name="Picture 7" descr="A picture containing book, table, sitting, plate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9EBB4A41-CE65-4251-B0D9-E19D9603B2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184" y="3011424"/>
            <a:ext cx="2883408" cy="3846576"/>
          </a:xfrm>
          <a:prstGeom prst="rect">
            <a:avLst/>
          </a:prstGeom>
        </p:spPr>
      </p:pic>
      <p:pic>
        <p:nvPicPr>
          <p:cNvPr id="10" name="Picture 9" descr="A picture containing person, sitting, cat, laying&#10;&#10;Description automatically generated">
            <a:hlinkClick r:id="rId7" action="ppaction://hlinksldjump"/>
            <a:extLst>
              <a:ext uri="{FF2B5EF4-FFF2-40B4-BE49-F238E27FC236}">
                <a16:creationId xmlns:a16="http://schemas.microsoft.com/office/drawing/2014/main" id="{F3FF9012-18CC-41AA-9C47-AAEEFCF453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8" y="3346704"/>
            <a:ext cx="2633472" cy="351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1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DFA2F-AE9D-4861-8D5E-701B1F91F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Clutter Chaos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8B55D-3D02-4C21-85BB-C69850917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algn="ctr" rtl="0">
              <a:lnSpc>
                <a:spcPct val="20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Affects mental and physical health</a:t>
            </a:r>
          </a:p>
          <a:p>
            <a:pPr marR="0" lvl="0" algn="ctr" rtl="0">
              <a:lnSpc>
                <a:spcPct val="20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Wastes time searching for misplaced items</a:t>
            </a:r>
          </a:p>
          <a:p>
            <a:pPr marR="0" lvl="0" algn="ctr" rtl="0">
              <a:lnSpc>
                <a:spcPct val="20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Causes anxiety and stress</a:t>
            </a:r>
          </a:p>
          <a:p>
            <a:pPr marR="0" lvl="0" algn="ctr" rtl="0">
              <a:lnSpc>
                <a:spcPct val="20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Decreases productivity at work and school</a:t>
            </a:r>
          </a:p>
        </p:txBody>
      </p:sp>
      <p:sp>
        <p:nvSpPr>
          <p:cNvPr id="4" name="Action Button: Go to End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D67F51D-9713-4F7E-B8BC-3A3E487C48F2}"/>
              </a:ext>
            </a:extLst>
          </p:cNvPr>
          <p:cNvSpPr/>
          <p:nvPr/>
        </p:nvSpPr>
        <p:spPr>
          <a:xfrm>
            <a:off x="457200" y="5673436"/>
            <a:ext cx="822960" cy="731520"/>
          </a:xfrm>
          <a:prstGeom prst="actionButtonE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person, sitting, cat, laying&#10;&#10;Description automatically generated">
            <a:hlinkClick r:id="rId4" action="ppaction://hlinkfile"/>
            <a:extLst>
              <a:ext uri="{FF2B5EF4-FFF2-40B4-BE49-F238E27FC236}">
                <a16:creationId xmlns:a16="http://schemas.microsoft.com/office/drawing/2014/main" id="{5C95A1AE-0173-4066-83AF-DA9B1CF149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3579" y="3713439"/>
            <a:ext cx="2358421" cy="314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D0EE-9C66-41CD-BF60-B4A25E6B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Organize Your Home Office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9892C-FF94-48FF-8F51-6961A01F6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457200" algn="ctr" rtl="0">
              <a:lnSpc>
                <a:spcPct val="200000"/>
              </a:lnSpc>
              <a:buClr>
                <a:srgbClr val="7030A0"/>
              </a:buClr>
              <a:buSzPct val="125000"/>
              <a:buFont typeface="+mj-lt"/>
              <a:buAutoNum type="arabicParenR"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Put pens, pencils, and scissors in one container</a:t>
            </a:r>
          </a:p>
          <a:p>
            <a:pPr marL="457200" marR="0" lvl="0" indent="-457200" algn="ctr" rtl="0">
              <a:lnSpc>
                <a:spcPct val="200000"/>
              </a:lnSpc>
              <a:buClr>
                <a:srgbClr val="7030A0"/>
              </a:buClr>
              <a:buSzPct val="125000"/>
              <a:buFont typeface="+mj-lt"/>
              <a:buAutoNum type="arabicParenR"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Use in and out baskets to separate mail </a:t>
            </a:r>
            <a:br>
              <a:rPr lang="en-US" b="0" i="0" u="none" strike="noStrike" kern="1200" baseline="0" dirty="0">
                <a:latin typeface="Century Gothic" panose="020B0502020202020204" pitchFamily="34" charset="0"/>
              </a:rPr>
            </a:b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and important documents</a:t>
            </a:r>
          </a:p>
          <a:p>
            <a:pPr marL="457200" marR="0" lvl="0" indent="-457200" algn="ctr" rtl="0">
              <a:lnSpc>
                <a:spcPct val="200000"/>
              </a:lnSpc>
              <a:buClr>
                <a:srgbClr val="7030A0"/>
              </a:buClr>
              <a:buSzPct val="125000"/>
              <a:buFont typeface="+mj-lt"/>
              <a:buAutoNum type="arabicParenR"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Hang a bulletin board</a:t>
            </a:r>
          </a:p>
          <a:p>
            <a:pPr marL="457200" marR="0" lvl="0" indent="-457200" algn="ctr" rtl="0">
              <a:lnSpc>
                <a:spcPct val="200000"/>
              </a:lnSpc>
              <a:buClr>
                <a:srgbClr val="7030A0"/>
              </a:buClr>
              <a:buSzPct val="125000"/>
              <a:buFont typeface="+mj-lt"/>
              <a:buAutoNum type="arabicParenR"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Develop a filing system</a:t>
            </a:r>
          </a:p>
        </p:txBody>
      </p:sp>
      <p:sp>
        <p:nvSpPr>
          <p:cNvPr id="4" name="Action Button: Go to End 3">
            <a:hlinkClick r:id="" action="ppaction://hlinkshowjump?jump=lastslide" highlightClick="1">
              <a:snd r:embed="rId2" name="type.wav"/>
            </a:hlinkClick>
            <a:extLst>
              <a:ext uri="{FF2B5EF4-FFF2-40B4-BE49-F238E27FC236}">
                <a16:creationId xmlns:a16="http://schemas.microsoft.com/office/drawing/2014/main" id="{DBC7623D-7DE8-469C-B300-7E9529657E98}"/>
              </a:ext>
            </a:extLst>
          </p:cNvPr>
          <p:cNvSpPr/>
          <p:nvPr/>
        </p:nvSpPr>
        <p:spPr>
          <a:xfrm>
            <a:off x="314186" y="5100585"/>
            <a:ext cx="822960" cy="731520"/>
          </a:xfrm>
          <a:prstGeom prst="actionButtonE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text on a white background&#10;&#10;Description automatically generated">
            <a:hlinkClick r:id="rId3" action="ppaction://hlinkpres?slideindex=1&amp;slidetitle=Documents to Keep, Shred, or Discard"/>
            <a:extLst>
              <a:ext uri="{FF2B5EF4-FFF2-40B4-BE49-F238E27FC236}">
                <a16:creationId xmlns:a16="http://schemas.microsoft.com/office/drawing/2014/main" id="{DFA3C11D-85E0-42DB-87CE-DC42C4F67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3657600"/>
            <a:ext cx="3787733" cy="283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8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0FE4-FBA1-49F0-92EC-7E7E881B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Organize Your Kitchen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B12FA-86C5-48E5-8153-1A6380A04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79" y="2015733"/>
            <a:ext cx="9603275" cy="1994794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numCol="2" spcCol="3200400" anchor="ctr">
            <a:normAutofit fontScale="92500" lnSpcReduction="20000"/>
          </a:bodyPr>
          <a:lstStyle/>
          <a:p>
            <a:pPr marL="0" marR="0" lvl="0" indent="0" rtl="0">
              <a:buNone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Discard crusty sponges</a:t>
            </a:r>
          </a:p>
          <a:p>
            <a:pPr marL="0" marR="0" lvl="0" indent="0" rtl="0">
              <a:buNone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Check expiration dates</a:t>
            </a:r>
          </a:p>
          <a:p>
            <a:pPr marL="0" marR="0" lvl="0" indent="0" rtl="0">
              <a:buNone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Wipe countertops daily</a:t>
            </a:r>
          </a:p>
          <a:p>
            <a:pPr marL="0" marR="0" lvl="0" indent="0" rtl="0">
              <a:buNone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Place utensils in one drawer</a:t>
            </a:r>
          </a:p>
          <a:p>
            <a:pPr marL="0" marR="0" lvl="0" indent="0" rtl="0">
              <a:buNone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Hang shopping list near refrigerator</a:t>
            </a:r>
          </a:p>
          <a:p>
            <a:pPr marL="0" marR="0" lvl="0" indent="0" rtl="0">
              <a:buNone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Install cast-iron rack for pans</a:t>
            </a:r>
          </a:p>
          <a:p>
            <a:pPr marL="0" marR="0" lvl="0" indent="0" rtl="0">
              <a:buNone/>
            </a:pPr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Use drawer dividers</a:t>
            </a:r>
          </a:p>
        </p:txBody>
      </p:sp>
      <p:sp>
        <p:nvSpPr>
          <p:cNvPr id="4" name="Action Button: Go to End 3">
            <a:hlinkClick r:id="" action="ppaction://hlinkshowjump?jump=lastslide" highlightClick="1">
              <a:snd r:embed="rId2" name="suction.wav"/>
            </a:hlinkClick>
            <a:extLst>
              <a:ext uri="{FF2B5EF4-FFF2-40B4-BE49-F238E27FC236}">
                <a16:creationId xmlns:a16="http://schemas.microsoft.com/office/drawing/2014/main" id="{CC9481AC-87FF-42B6-8186-569FA0B5B5BB}"/>
              </a:ext>
            </a:extLst>
          </p:cNvPr>
          <p:cNvSpPr/>
          <p:nvPr/>
        </p:nvSpPr>
        <p:spPr>
          <a:xfrm>
            <a:off x="314186" y="5100585"/>
            <a:ext cx="822960" cy="731520"/>
          </a:xfrm>
          <a:prstGeom prst="actionButtonE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book, table, sitting, plate&#10;&#10;Description automatically generated">
            <a:hlinkClick r:id="rId3" action="ppaction://hlinkpres?slideindex=2&amp;slidetitle=Conquering Clutter Guidelines"/>
            <a:extLst>
              <a:ext uri="{FF2B5EF4-FFF2-40B4-BE49-F238E27FC236}">
                <a16:creationId xmlns:a16="http://schemas.microsoft.com/office/drawing/2014/main" id="{6629112D-B24C-4B17-9990-F9A333343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005" y="1853754"/>
            <a:ext cx="2358421" cy="314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1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BE77-84DC-42A3-B915-36D3B5E3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kern="1200" baseline="0" dirty="0">
                <a:latin typeface="Century Gothic" panose="020B0502020202020204" pitchFamily="34" charset="0"/>
              </a:rPr>
              <a:t>Donation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53B5E-291F-4249-8FBA-A7EC48180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R="0" lvl="0" algn="ctr" rtl="0">
              <a:lnSpc>
                <a:spcPct val="200000"/>
              </a:lnSpc>
              <a:buClr>
                <a:srgbClr val="7030A0"/>
              </a:buClr>
              <a:buSzPct val="150000"/>
              <a:buFont typeface="Century Gothic" panose="020B0502020202020204" pitchFamily="34" charset="0"/>
              <a:buChar char="?"/>
            </a:pPr>
            <a:r>
              <a:rPr lang="en-US" b="0" i="0" u="none" strike="noStrike" kern="1200" baseline="0" dirty="0">
                <a:latin typeface="Century Gothic" panose="020B0502020202020204" pitchFamily="34" charset="0"/>
                <a:hlinkClick r:id="rId2"/>
              </a:rPr>
              <a:t>Freecycle</a:t>
            </a:r>
            <a:endParaRPr lang="en-US" b="0" i="0" u="none" strike="noStrike" kern="1200" baseline="0" dirty="0">
              <a:latin typeface="Century Gothic" panose="020B0502020202020204" pitchFamily="34" charset="0"/>
            </a:endParaRPr>
          </a:p>
          <a:p>
            <a:pPr marR="0" lvl="0" algn="ctr" rtl="0">
              <a:lnSpc>
                <a:spcPct val="200000"/>
              </a:lnSpc>
              <a:buClr>
                <a:srgbClr val="7030A0"/>
              </a:buClr>
              <a:buSzPct val="150000"/>
              <a:buFont typeface="Century Gothic" panose="020B0502020202020204" pitchFamily="34" charset="0"/>
              <a:buChar char="?"/>
            </a:pPr>
            <a:r>
              <a:rPr lang="en-US" b="0" i="0" u="none" strike="noStrike" kern="1200" baseline="0" dirty="0">
                <a:latin typeface="Century Gothic" panose="020B0502020202020204" pitchFamily="34" charset="0"/>
                <a:hlinkClick r:id="rId3"/>
              </a:rPr>
              <a:t>The Global Literacy Project, Inc.</a:t>
            </a:r>
            <a:endParaRPr lang="en-US" b="0" i="0" u="none" strike="noStrike" kern="1200" baseline="0" dirty="0">
              <a:latin typeface="Century Gothic" panose="020B0502020202020204" pitchFamily="34" charset="0"/>
            </a:endParaRPr>
          </a:p>
          <a:p>
            <a:pPr marR="0" lvl="0" algn="ctr" rtl="0">
              <a:lnSpc>
                <a:spcPct val="200000"/>
              </a:lnSpc>
              <a:buClr>
                <a:srgbClr val="7030A0"/>
              </a:buClr>
              <a:buSzPct val="150000"/>
              <a:buFont typeface="Century Gothic" panose="020B0502020202020204" pitchFamily="34" charset="0"/>
              <a:buChar char="?"/>
            </a:pPr>
            <a:r>
              <a:rPr lang="en-US" b="0" i="0" u="none" strike="noStrike" kern="1200" baseline="0" dirty="0">
                <a:latin typeface="Century Gothic" panose="020B0502020202020204" pitchFamily="34" charset="0"/>
                <a:hlinkClick r:id="rId4"/>
              </a:rPr>
              <a:t>National Cristina Foundation</a:t>
            </a:r>
            <a:endParaRPr lang="en-US" b="0" i="0" u="none" strike="noStrike" kern="1200" baseline="0" dirty="0">
              <a:latin typeface="Century Gothic" panose="020B0502020202020204" pitchFamily="34" charset="0"/>
            </a:endParaRPr>
          </a:p>
          <a:p>
            <a:pPr marR="0" lvl="0" algn="ctr" rtl="0">
              <a:lnSpc>
                <a:spcPct val="200000"/>
              </a:lnSpc>
              <a:buClr>
                <a:srgbClr val="7030A0"/>
              </a:buClr>
              <a:buSzPct val="150000"/>
              <a:buFont typeface="Century Gothic" panose="020B0502020202020204" pitchFamily="34" charset="0"/>
              <a:buChar char="?"/>
            </a:pPr>
            <a:r>
              <a:rPr lang="en-US" b="0" i="0" u="none" strike="noStrike" kern="1200" baseline="0" dirty="0">
                <a:latin typeface="Century Gothic" panose="020B0502020202020204" pitchFamily="34" charset="0"/>
                <a:hlinkClick r:id="rId5"/>
              </a:rPr>
              <a:t>World Computer Exchange</a:t>
            </a:r>
            <a:endParaRPr lang="en-US" b="0" i="0" u="none" strike="noStrike" kern="1200" baseline="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827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329</TotalTime>
  <Words>114</Words>
  <Application>Microsoft Office PowerPoint</Application>
  <PresentationFormat>Widescreen</PresentationFormat>
  <Paragraphs>26</Paragraphs>
  <Slides>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Gill Sans MT</vt:lpstr>
      <vt:lpstr>Gallery</vt:lpstr>
      <vt:lpstr>Conquer Your Clutter</vt:lpstr>
      <vt:lpstr>Clutter Chaos</vt:lpstr>
      <vt:lpstr>Organize Your Home Office</vt:lpstr>
      <vt:lpstr>Organize Your Kitchen</vt:lpstr>
      <vt:lpstr>Donation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Conquer Your Clutter</dc:title>
  <dc:creator>David Wang</dc:creator>
  <cp:lastModifiedBy>David Wang</cp:lastModifiedBy>
  <cp:revision>17</cp:revision>
  <dcterms:created xsi:type="dcterms:W3CDTF">2020-07-06T22:49:09Z</dcterms:created>
  <dcterms:modified xsi:type="dcterms:W3CDTF">2020-07-07T04:21:03Z</dcterms:modified>
</cp:coreProperties>
</file>