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312" r:id="rId6"/>
    <p:sldId id="298" r:id="rId7"/>
    <p:sldId id="300" r:id="rId8"/>
    <p:sldId id="313" r:id="rId9"/>
    <p:sldId id="281" r:id="rId10"/>
    <p:sldId id="282" r:id="rId11"/>
    <p:sldId id="299" r:id="rId12"/>
    <p:sldId id="287" r:id="rId13"/>
    <p:sldId id="290" r:id="rId14"/>
    <p:sldId id="291" r:id="rId15"/>
    <p:sldId id="292" r:id="rId16"/>
    <p:sldId id="311" r:id="rId17"/>
    <p:sldId id="301" r:id="rId18"/>
    <p:sldId id="306" r:id="rId19"/>
    <p:sldId id="307" r:id="rId20"/>
    <p:sldId id="304" r:id="rId21"/>
    <p:sldId id="302" r:id="rId22"/>
    <p:sldId id="310" r:id="rId23"/>
    <p:sldId id="305" r:id="rId24"/>
    <p:sldId id="309" r:id="rId25"/>
    <p:sldId id="296" r:id="rId26"/>
    <p:sldId id="286" r:id="rId27"/>
    <p:sldId id="308" r:id="rId28"/>
    <p:sldId id="297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6/28/2017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5216" y="1701801"/>
            <a:ext cx="10647935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capability to create Single Page Application in a very clean and maintainable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data binding capability to HTML thus giving user a rich and responsive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code is unit testable.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uses dependency injection and make use of separation of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reusable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AngularJS, developer write less code and get more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AngularJS, views are pure html pages, and controllers written in </a:t>
            </a:r>
            <a:r>
              <a:rPr lang="en-US" dirty="0" err="1"/>
              <a:t>javascript</a:t>
            </a:r>
            <a:r>
              <a:rPr lang="en-US" dirty="0"/>
              <a:t> do the business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application is build from modules;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container for parts of the application;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understand;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as reusable components;</a:t>
            </a:r>
          </a:p>
        </p:txBody>
      </p:sp>
    </p:spTree>
    <p:extLst>
      <p:ext uri="{BB962C8B-B14F-4D97-AF65-F5344CB8AC3E}">
        <p14:creationId xmlns:p14="http://schemas.microsoft.com/office/powerpoint/2010/main" val="6237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Initializes the built-in objects;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the </a:t>
            </a:r>
            <a:r>
              <a:rPr lang="en-US" dirty="0" err="1" smtClean="0"/>
              <a:t>AngularJS</a:t>
            </a:r>
            <a:r>
              <a:rPr lang="en-US" dirty="0" smtClean="0"/>
              <a:t> scopes;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the compiler;</a:t>
            </a:r>
          </a:p>
        </p:txBody>
      </p:sp>
    </p:spTree>
    <p:extLst>
      <p:ext uri="{BB962C8B-B14F-4D97-AF65-F5344CB8AC3E}">
        <p14:creationId xmlns:p14="http://schemas.microsoft.com/office/powerpoint/2010/main" val="2409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initialize an </a:t>
            </a:r>
            <a:r>
              <a:rPr lang="en-US" dirty="0" err="1"/>
              <a:t>AngularJS</a:t>
            </a:r>
            <a:r>
              <a:rPr lang="en-US" dirty="0"/>
              <a:t>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appName</a:t>
            </a:r>
            <a:r>
              <a:rPr lang="en-US" dirty="0"/>
              <a:t>', []);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&lt;ANY ng-app=“</a:t>
            </a:r>
            <a:r>
              <a:rPr lang="en-US" dirty="0" err="1"/>
              <a:t>appName</a:t>
            </a:r>
            <a:r>
              <a:rPr lang="en-US" dirty="0"/>
              <a:t>”…&gt;…&lt;/ANY&gt;</a:t>
            </a:r>
          </a:p>
        </p:txBody>
      </p:sp>
    </p:spTree>
    <p:extLst>
      <p:ext uri="{BB962C8B-B14F-4D97-AF65-F5344CB8AC3E}">
        <p14:creationId xmlns:p14="http://schemas.microsoft.com/office/powerpoint/2010/main" val="27317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built-in 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90289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 angular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Markers on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comments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specific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and manipulate DOM</a:t>
            </a:r>
          </a:p>
        </p:txBody>
      </p:sp>
    </p:spTree>
    <p:extLst>
      <p:ext uri="{BB962C8B-B14F-4D97-AF65-F5344CB8AC3E}">
        <p14:creationId xmlns:p14="http://schemas.microsoft.com/office/powerpoint/2010/main" val="41576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4405" y="1619914"/>
            <a:ext cx="76951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ng-app</a:t>
            </a:r>
            <a:r>
              <a:rPr lang="en-US" dirty="0"/>
              <a:t> : This directive defines and links an AngularJS application to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Example: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div ng-app=“</a:t>
            </a:r>
            <a:r>
              <a:rPr lang="en-US" dirty="0" err="1" smtClean="0"/>
              <a:t>myApp</a:t>
            </a:r>
            <a:r>
              <a:rPr lang="en-US" dirty="0" smtClean="0"/>
              <a:t>”&gt;/*Here we have an angular compiled HTML*/&lt;/div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ng-controller</a:t>
            </a:r>
            <a:r>
              <a:rPr lang="en-US" dirty="0"/>
              <a:t> tells AngularJS what controller to use with </a:t>
            </a:r>
            <a:r>
              <a:rPr lang="en-US" dirty="0" smtClean="0"/>
              <a:t>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Example: &lt;div ng-app=“</a:t>
            </a:r>
            <a:r>
              <a:rPr lang="en-US" dirty="0" err="1" smtClean="0"/>
              <a:t>myApp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		&lt;div ng-controller=“</a:t>
            </a:r>
            <a:r>
              <a:rPr lang="en-US" dirty="0" err="1" smtClean="0"/>
              <a:t>MyC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/*Here we have HTML code manipulated </a:t>
            </a:r>
            <a:r>
              <a:rPr lang="en-US" b="1" dirty="0" smtClean="0"/>
              <a:t>only</a:t>
            </a:r>
            <a:r>
              <a:rPr lang="en-US" dirty="0" smtClean="0"/>
              <a:t> by the </a:t>
            </a:r>
            <a:r>
              <a:rPr lang="en-US" dirty="0" err="1" smtClean="0"/>
              <a:t>MyC</a:t>
            </a:r>
            <a:r>
              <a:rPr lang="en-US" dirty="0" smtClean="0"/>
              <a:t> controller*/</a:t>
            </a:r>
          </a:p>
          <a:p>
            <a:r>
              <a:rPr lang="en-US" dirty="0"/>
              <a:t>	</a:t>
            </a:r>
            <a:r>
              <a:rPr lang="en-US" dirty="0" smtClean="0"/>
              <a:t>	 &lt;/div&gt;&lt;/div&gt;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7756" y="3367251"/>
            <a:ext cx="2350008" cy="217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&lt;ANY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...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&lt;/ANY&gt;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3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interaction with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myApp.controller</a:t>
            </a:r>
            <a:r>
              <a:rPr lang="en-US" dirty="0" smtClean="0"/>
              <a:t>(‘</a:t>
            </a:r>
            <a:r>
              <a:rPr lang="en-US" dirty="0" err="1" smtClean="0"/>
              <a:t>MyController</a:t>
            </a:r>
            <a:r>
              <a:rPr lang="en-US" dirty="0" smtClean="0"/>
              <a:t>‘, [‘dependency’, function(dependency) { … }])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myApp.controller</a:t>
            </a:r>
            <a:r>
              <a:rPr lang="en-US" dirty="0"/>
              <a:t>(‘</a:t>
            </a:r>
            <a:r>
              <a:rPr lang="en-US" dirty="0" err="1"/>
              <a:t>MyController</a:t>
            </a:r>
            <a:r>
              <a:rPr lang="en-US" dirty="0" smtClean="0"/>
              <a:t>‘, </a:t>
            </a:r>
            <a:r>
              <a:rPr lang="en-US" dirty="0"/>
              <a:t>function(dependency) { … </a:t>
            </a:r>
            <a:r>
              <a:rPr lang="en-US" dirty="0" smtClean="0"/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$</a:t>
            </a:r>
            <a:r>
              <a:rPr lang="en-US" dirty="0" err="1" smtClean="0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23544" y="1701801"/>
            <a:ext cx="1030960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Injection (DI) is a software design pattern that deals with how components get hold of their dependencies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in the declaration of a controller, the AngularJS Dependency Injection engine is responsible for instantiating the right dependencies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4180394"/>
            <a:ext cx="10309607" cy="14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54480" y="1738377"/>
            <a:ext cx="957808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ng-bind: </a:t>
            </a:r>
            <a:r>
              <a:rPr lang="en-US" dirty="0"/>
              <a:t>tells Angular to replace the text content of the specified HTML element with the value of a given expression, and to update the text content when the value of that expression changes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ng-model</a:t>
            </a:r>
            <a:r>
              <a:rPr lang="en-US" dirty="0"/>
              <a:t> : This directive binds the values of AngularJS application data to HTML input controls.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4285678"/>
            <a:ext cx="6053328" cy="109945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78808" y="3386147"/>
            <a:ext cx="1856232" cy="217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&lt;ANY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ng-bind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...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&lt;/ANY&gt;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4851" y="1870776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100" dirty="0" smtClean="0"/>
              <a:t>- Introduction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Dependency Injection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Templates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Modules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Directives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Create an application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Controllers</a:t>
            </a:r>
            <a:br>
              <a:rPr lang="en-US" sz="3100" dirty="0" smtClean="0"/>
            </a:br>
            <a:r>
              <a:rPr lang="en-US" sz="3100" dirty="0" smtClean="0"/>
              <a:t>	- Scopes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4405" y="1701801"/>
            <a:ext cx="10068746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ng-include - </a:t>
            </a:r>
            <a:r>
              <a:rPr lang="en-US" dirty="0"/>
              <a:t>Fetches, compiles and includes an external HTML fragment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29" y="2333626"/>
            <a:ext cx="1809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8760" y="1701800"/>
            <a:ext cx="9724391" cy="418519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ng-click - </a:t>
            </a:r>
            <a:r>
              <a:rPr lang="en-US" dirty="0"/>
              <a:t>The </a:t>
            </a:r>
            <a:r>
              <a:rPr lang="en-US" dirty="0" err="1"/>
              <a:t>ngClick</a:t>
            </a:r>
            <a:r>
              <a:rPr lang="en-US" dirty="0"/>
              <a:t> directive allows you to specify custom behavior when an element is clicked.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ng-show </a:t>
            </a:r>
            <a:r>
              <a:rPr lang="en-US" dirty="0" smtClean="0"/>
              <a:t>– the ng-show directive shows or hides the given HTML element based  on the expression provided to the ng-show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ng-hide – </a:t>
            </a:r>
            <a:r>
              <a:rPr lang="en-US" dirty="0"/>
              <a:t>the </a:t>
            </a:r>
            <a:r>
              <a:rPr lang="en-US" dirty="0" smtClean="0"/>
              <a:t>ng-hide directive </a:t>
            </a:r>
            <a:r>
              <a:rPr lang="en-US" dirty="0"/>
              <a:t>shows or hides the given HTML element based  on the expression provided to the </a:t>
            </a:r>
            <a:r>
              <a:rPr lang="en-US" dirty="0" smtClean="0"/>
              <a:t>ng-hide </a:t>
            </a:r>
            <a:r>
              <a:rPr lang="en-US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ng-if – </a:t>
            </a:r>
            <a:r>
              <a:rPr lang="en-US" dirty="0" smtClean="0"/>
              <a:t>similar to ng-hide/ng-show. The difference between ng-if and ng-show is that ng-if actually removes the HTML portion, while ng-show shows/hides it with CSS.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27" y="1966661"/>
            <a:ext cx="6293988" cy="1413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96" y="3721673"/>
            <a:ext cx="421005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96" y="4609183"/>
            <a:ext cx="41433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7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670411" cy="5940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that represents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– main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scopes </a:t>
            </a:r>
            <a:r>
              <a:rPr lang="en-US" dirty="0" smtClean="0"/>
              <a:t>are children </a:t>
            </a:r>
            <a:r>
              <a:rPr lang="en-US" dirty="0" smtClean="0"/>
              <a:t>of $</a:t>
            </a:r>
            <a:r>
              <a:rPr lang="en-US" dirty="0" err="1" smtClean="0"/>
              <a:t>rootScope</a:t>
            </a:r>
            <a:r>
              <a:rPr lang="en-US" dirty="0" smtClean="0"/>
              <a:t> or other child scopes</a:t>
            </a:r>
          </a:p>
        </p:txBody>
      </p:sp>
    </p:spTree>
    <p:extLst>
      <p:ext uri="{BB962C8B-B14F-4D97-AF65-F5344CB8AC3E}">
        <p14:creationId xmlns:p14="http://schemas.microsoft.com/office/powerpoint/2010/main" val="29354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ng-app: initialize an </a:t>
            </a: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ng-view: main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ng-include: include HTML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ng-show/ng-hide: show/hide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ng-click: triggers on user click and executes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ng-model: binds a model variable to an </a:t>
            </a:r>
            <a:r>
              <a:rPr lang="en-US" dirty="0" smtClean="0"/>
              <a:t>element ng-controller</a:t>
            </a:r>
            <a:r>
              <a:rPr lang="en-US" dirty="0" smtClean="0"/>
              <a:t>: binds a controller to the current element</a:t>
            </a:r>
          </a:p>
        </p:txBody>
      </p:sp>
    </p:spTree>
    <p:extLst>
      <p:ext uri="{BB962C8B-B14F-4D97-AF65-F5344CB8AC3E}">
        <p14:creationId xmlns:p14="http://schemas.microsoft.com/office/powerpoint/2010/main" val="2877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Ng-repeat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2376" y="1701801"/>
            <a:ext cx="10510775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ng-repeat </a:t>
            </a:r>
            <a:r>
              <a:rPr lang="en-US" dirty="0"/>
              <a:t>directive instantiates a template once per item from a collection. Each template instance gets its own scope, where the given loop variable is set to the current collection item, and </a:t>
            </a:r>
            <a:r>
              <a:rPr lang="en-US" dirty="0" smtClean="0"/>
              <a:t>$index </a:t>
            </a:r>
            <a:r>
              <a:rPr lang="en-US" dirty="0"/>
              <a:t>is set to the item index or key.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7" y="4073461"/>
            <a:ext cx="11048115" cy="6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Bindings &amp; 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MVW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in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Way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HTML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39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729366" cy="5940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a </a:t>
            </a:r>
            <a:r>
              <a:rPr lang="en-US" sz="1600" dirty="0" smtClean="0">
                <a:solidFill>
                  <a:srgbClr val="FF0000"/>
                </a:solidFill>
              </a:rPr>
              <a:t>JavaScript framework </a:t>
            </a:r>
            <a:r>
              <a:rPr lang="en-US" sz="1600" dirty="0" smtClean="0"/>
              <a:t>designed by Google for developing properly </a:t>
            </a:r>
            <a:r>
              <a:rPr lang="en-US" sz="1600" dirty="0" err="1" smtClean="0"/>
              <a:t>architectured</a:t>
            </a:r>
            <a:r>
              <a:rPr lang="en-US" sz="1600" dirty="0" smtClean="0"/>
              <a:t>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Follows the MVC pattern, actually the </a:t>
            </a:r>
            <a:r>
              <a:rPr lang="en-US" sz="1600" dirty="0" smtClean="0">
                <a:solidFill>
                  <a:srgbClr val="FF0000"/>
                </a:solidFill>
              </a:rPr>
              <a:t>MVVM</a:t>
            </a:r>
            <a:r>
              <a:rPr lang="en-US" sz="1600" dirty="0" smtClean="0"/>
              <a:t> particularization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</a:t>
            </a:r>
            <a:r>
              <a:rPr lang="en-US" sz="1600" dirty="0" smtClean="0">
                <a:solidFill>
                  <a:srgbClr val="FF0000"/>
                </a:solidFill>
              </a:rPr>
              <a:t>NOT</a:t>
            </a:r>
            <a:r>
              <a:rPr lang="en-US" sz="1600" dirty="0" smtClean="0"/>
              <a:t> a library for manipulating DOM, like jQuery.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Mainly used for SPA (</a:t>
            </a:r>
            <a:r>
              <a:rPr lang="en-US" sz="1600" dirty="0" smtClean="0">
                <a:solidFill>
                  <a:srgbClr val="FF0000"/>
                </a:solidFill>
              </a:rPr>
              <a:t>Single Page Apps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Enhances HTML with custom tags/attributes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Reuses code with the DI (</a:t>
            </a:r>
            <a:r>
              <a:rPr lang="en-US" sz="1600" dirty="0" smtClean="0">
                <a:solidFill>
                  <a:srgbClr val="FF0000"/>
                </a:solidFill>
              </a:rPr>
              <a:t>Dependency Injection</a:t>
            </a:r>
            <a:r>
              <a:rPr lang="en-US" sz="1600" dirty="0" smtClean="0"/>
              <a:t>) mechanism</a:t>
            </a:r>
          </a:p>
        </p:txBody>
      </p:sp>
    </p:spTree>
    <p:extLst>
      <p:ext uri="{BB962C8B-B14F-4D97-AF65-F5344CB8AC3E}">
        <p14:creationId xmlns:p14="http://schemas.microsoft.com/office/powerpoint/2010/main" val="26209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41099" y="1823721"/>
            <a:ext cx="10483343" cy="3930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View Whatever:</a:t>
            </a:r>
            <a:r>
              <a:rPr lang="en-US" dirty="0"/>
              <a:t> MVC is a design pattern for dividing an application into different parts (called Model, View and Controller), each with distinct responsibilities. </a:t>
            </a:r>
            <a:r>
              <a:rPr lang="en-US" dirty="0" smtClean="0"/>
              <a:t>AngularJS </a:t>
            </a:r>
            <a:r>
              <a:rPr lang="en-US" dirty="0"/>
              <a:t>does not implement MVC in the traditional sense, but rather something closer to MVVM (Model-View-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Two-way-data-binding</a:t>
            </a:r>
            <a:r>
              <a:rPr lang="en-US" b="1" dirty="0"/>
              <a:t>:</a:t>
            </a:r>
            <a:r>
              <a:rPr lang="en-US" dirty="0"/>
              <a:t> It is the automatic synchronization of data between model and view components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 These are objects that refer to the model. They act as a glue between controller and view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Controller</a:t>
            </a:r>
            <a:r>
              <a:rPr lang="en-US" b="1" dirty="0"/>
              <a:t>:</a:t>
            </a:r>
            <a:r>
              <a:rPr lang="en-US" dirty="0"/>
              <a:t> These are </a:t>
            </a:r>
            <a:r>
              <a:rPr lang="en-US" dirty="0" err="1"/>
              <a:t>Javascript</a:t>
            </a:r>
            <a:r>
              <a:rPr lang="en-US" dirty="0"/>
              <a:t> functions that are bound to a particular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Dependency </a:t>
            </a:r>
            <a:r>
              <a:rPr lang="en-US" b="1" dirty="0"/>
              <a:t>Injection:</a:t>
            </a:r>
            <a:r>
              <a:rPr lang="en-US" dirty="0"/>
              <a:t> AngularJS has a built-in dependency injection subsystem that helps the developer by making the application easier to develop, understand, and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04560" y="1701801"/>
            <a:ext cx="522859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</a:t>
            </a:r>
            <a:r>
              <a:rPr lang="en-US" dirty="0"/>
              <a:t>odel </a:t>
            </a:r>
            <a:r>
              <a:rPr lang="en-US" b="1" u="sng" dirty="0"/>
              <a:t>V</a:t>
            </a:r>
            <a:r>
              <a:rPr lang="en-US" dirty="0"/>
              <a:t>iew </a:t>
            </a:r>
            <a:r>
              <a:rPr lang="en-US" b="1" u="sng" dirty="0"/>
              <a:t>C</a:t>
            </a:r>
            <a:r>
              <a:rPr lang="en-US" dirty="0"/>
              <a:t>ontroller or MVC as it is popularly called, is a software design pattern for developing web </a:t>
            </a:r>
            <a:r>
              <a:rPr lang="en-US" dirty="0" smtClean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Model</a:t>
            </a:r>
            <a:r>
              <a:rPr lang="en-US" dirty="0"/>
              <a:t> - It is the lowest level of the pattern responsible for maintaining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View</a:t>
            </a:r>
            <a:r>
              <a:rPr lang="en-US" dirty="0"/>
              <a:t> - It is responsible for displaying all or a portion of the data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Controller</a:t>
            </a:r>
            <a:r>
              <a:rPr lang="en-US" dirty="0"/>
              <a:t> - It is a software Code that controls the interactions between the Model and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ini pentru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6" y="2255837"/>
            <a:ext cx="5008375" cy="26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1026" name="Picture 2" descr="Imagini pentru model view view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1777687"/>
            <a:ext cx="4963886" cy="34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7" y="766800"/>
            <a:ext cx="4730853" cy="594000"/>
          </a:xfrm>
        </p:spPr>
        <p:txBody>
          <a:bodyPr/>
          <a:lstStyle/>
          <a:p>
            <a:r>
              <a:rPr lang="en-US" dirty="0" smtClean="0"/>
              <a:t>One Way Data binding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0"/>
            <a:ext cx="10430603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973206" cy="594000"/>
          </a:xfrm>
        </p:spPr>
        <p:txBody>
          <a:bodyPr/>
          <a:lstStyle/>
          <a:p>
            <a:r>
              <a:rPr lang="en-US" dirty="0" smtClean="0"/>
              <a:t>Two</a:t>
            </a:r>
            <a:r>
              <a:rPr lang="en-US" dirty="0" smtClean="0"/>
              <a:t> way data binding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1"/>
            <a:ext cx="7353687" cy="38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655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Office Theme</vt:lpstr>
      <vt:lpstr>1_Office Theme</vt:lpstr>
      <vt:lpstr>Frontend Development  AngularJS</vt:lpstr>
      <vt:lpstr>Topics  - Introduction  - Dependency Injection  - Templates  - Modules  - Directives  - Create an application  - Controllers  - Scopes  </vt:lpstr>
      <vt:lpstr>Introduction</vt:lpstr>
      <vt:lpstr>What is AngularJS?</vt:lpstr>
      <vt:lpstr>MVW</vt:lpstr>
      <vt:lpstr>MVC</vt:lpstr>
      <vt:lpstr>MVVM</vt:lpstr>
      <vt:lpstr>One Way Data binding</vt:lpstr>
      <vt:lpstr>Two way data binding</vt:lpstr>
      <vt:lpstr>AngularJS advantages</vt:lpstr>
      <vt:lpstr>Application</vt:lpstr>
      <vt:lpstr>Application</vt:lpstr>
      <vt:lpstr>Application</vt:lpstr>
      <vt:lpstr>Application</vt:lpstr>
      <vt:lpstr>Directives</vt:lpstr>
      <vt:lpstr>AngularJS directives</vt:lpstr>
      <vt:lpstr>Controllers</vt:lpstr>
      <vt:lpstr>Dependency Injection</vt:lpstr>
      <vt:lpstr>AngularJS directives</vt:lpstr>
      <vt:lpstr>Angularjs directives</vt:lpstr>
      <vt:lpstr>Workshop:  AngularJS Application</vt:lpstr>
      <vt:lpstr>AngularJS directives</vt:lpstr>
      <vt:lpstr>Scope</vt:lpstr>
      <vt:lpstr>Workshop:  AngularJS Application</vt:lpstr>
      <vt:lpstr>Directives</vt:lpstr>
      <vt:lpstr>Ng-repeat</vt:lpstr>
      <vt:lpstr>Workshop:  AngularJS Bindings &amp; Scopes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Marian Spoiala</cp:lastModifiedBy>
  <cp:revision>102</cp:revision>
  <dcterms:created xsi:type="dcterms:W3CDTF">2014-10-20T21:15:48Z</dcterms:created>
  <dcterms:modified xsi:type="dcterms:W3CDTF">2017-06-28T00:33:57Z</dcterms:modified>
</cp:coreProperties>
</file>