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2B47-53DE-491F-AFA8-F85C34F3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49186-A2A0-4D68-889F-CB621076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5B81-46BD-4F17-99CF-EBAA4508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5A14-D69E-4602-A426-EF7C4F97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8540-DA5C-4FF8-8C43-ACBF213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50EA-E7BD-44FB-B216-519607D2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BD9A-232C-4069-BB1F-4FF5AB41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60A8-AA81-40B5-A864-58CF930F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EFD3-A127-41AE-B07A-3CF9CEE7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3D82-3433-486A-BBCD-975AD302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07D89-9C7A-4CC9-BCED-FEA3367DA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F42D-0064-431B-8B47-7621F3678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A705-235F-4173-8ADF-386C051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D6D2-6ECC-4C0B-B95B-9D54808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F0A2-1960-45D5-8CA8-A532FF0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F949-0659-4017-8243-5698CC53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BC66-BCBF-4A1E-BCCB-CA13D120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5764-5701-4A5D-A544-91BEDF16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A143-DBB6-4DC1-9B17-E315ED0A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E99-F26F-4689-A8D6-36833AD3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A392-3B3A-4F71-A5B3-065FE4C8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80C5-523F-4DD8-B2FC-D4B587F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5E75-28F8-43A0-B11D-8A08347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D63A-E4EE-4E6D-94CE-E0609C0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D5B1-39CE-4409-BF26-0141BBC2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A30-0D76-4ADF-B4BD-E929EBA5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02-CF66-406B-9290-CD01434D2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6B287-8EAE-449E-B511-2CA31DDD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152D-C4D0-41D9-B19B-4D389887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62F5C-CFCC-4446-914B-99CF4E1C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F9C0-6BFC-465F-AC55-B6021BE0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40F2-B50D-47C8-A272-F16ADE4E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1BB0-A4A3-4E86-B44C-79FE65D7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A8DA-54EA-4DDC-9DE3-2E27A473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F0C2-3443-449E-9680-6B148105C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4151-38F7-4EDD-B954-13A54E0A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B2449-E85A-44F9-832E-C8C55E28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8CA3E-AE75-46BD-BC7F-482740D2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64838-7487-47A8-A60A-52397024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BE7D-EB61-4F24-93F2-0FE5FA41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283F-8B9B-4120-A1C1-97154451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4D1C8-EFEC-4E24-A030-C483444B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46746-3E25-4310-A753-313F1EB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B03A0-D5EA-41E8-BB26-AE6B4222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86EA-539B-48AB-85C3-2BC6639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B1D06-0A99-4036-9A6C-D2793D24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199B-2125-469C-979C-7B89ABB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FC103-9817-449C-BDE2-CDF9840D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7462-7AB5-46C0-AE98-7AD3FABC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B676-797A-49AE-91BB-8839EB3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57972-3BC6-43E2-A5B5-D0F24311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BC77-013F-4263-A3DB-58AE4DB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6D4-5F27-4AB4-BD51-97BB25AE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2FB92-7E55-4573-B0FC-27406F710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DFEA-A5C7-4DD0-8B68-CC849AC2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3DF5C-9A5D-41CC-93F3-EF6E0AA8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A808F-DB46-4904-899D-596656DA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356D-C778-4FCE-80B0-168057AD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EF1A8-E4D2-4F7E-B07D-EE689FA7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1B7D-4F98-4A7A-B742-8DFC16AA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E866-D135-4A09-9FCD-3E729C32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E94E-E393-48C1-95CD-8D7A0B3AE62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165-BDD5-4EEA-85B8-47EA1EE7A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D709-1F88-4B2F-B082-3AA0C485C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7195-30D2-45D6-937B-0E862EC98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lp.github.com/en/github/collaborating-with-issues-and-pull-requests/about-for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username/project.git" TargetMode="External"/><Relationship Id="rId2" Type="http://schemas.openxmlformats.org/officeDocument/2006/relationships/hyperlink" Target="https://github.com/username/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en/github/creating-cloning-and-archiving-repositories/cloning-a-reposito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git.archive.pieterdedecker.be/concepts/types-of-chang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C6D-60AE-46BD-96D4-AC4274F65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1AF6-34F4-4B41-877F-41BDE96E5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CA6-7940-4080-B42E-8AF489F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93" y="332509"/>
            <a:ext cx="7398326" cy="59014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add .</a:t>
            </a:r>
          </a:p>
          <a:p>
            <a:pPr marL="0" indent="0">
              <a:buNone/>
            </a:pPr>
            <a:r>
              <a:rPr lang="en-US" dirty="0"/>
              <a:t>$ git status</a:t>
            </a:r>
          </a:p>
          <a:p>
            <a:pPr marL="0" indent="0">
              <a:buNone/>
            </a:pP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/>
              <a:t>Your branch is up-to-date with 'origin/master'.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to be committed:</a:t>
            </a:r>
          </a:p>
          <a:p>
            <a:pPr marL="0" indent="0">
              <a:buNone/>
            </a:pPr>
            <a:r>
              <a:rPr lang="en-US" dirty="0"/>
              <a:t>  (use "git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files/working-with-git-github.pptx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images/git-1.svg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images/github-fork.png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modified:   index.md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FEC92-07F8-48FB-A123-72BCCE977C69}"/>
              </a:ext>
            </a:extLst>
          </p:cNvPr>
          <p:cNvSpPr txBox="1"/>
          <p:nvPr/>
        </p:nvSpPr>
        <p:spPr>
          <a:xfrm>
            <a:off x="421766" y="5279832"/>
            <a:ext cx="34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Over-Simplification</a:t>
            </a:r>
          </a:p>
          <a:p>
            <a:pPr algn="ctr"/>
            <a:r>
              <a:rPr lang="en-US" sz="2800" dirty="0"/>
              <a:t>Green = Good 2 Go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023400-787D-44AF-9D04-22D8C84666BE}"/>
              </a:ext>
            </a:extLst>
          </p:cNvPr>
          <p:cNvSpPr/>
          <p:nvPr/>
        </p:nvSpPr>
        <p:spPr>
          <a:xfrm>
            <a:off x="3710996" y="253633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85F0-A76B-4269-90D5-2DDCA475562E}"/>
              </a:ext>
            </a:extLst>
          </p:cNvPr>
          <p:cNvSpPr txBox="1"/>
          <p:nvPr/>
        </p:nvSpPr>
        <p:spPr>
          <a:xfrm>
            <a:off x="421767" y="205671"/>
            <a:ext cx="3138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add” lets select which changes you would like to commit. The dot on the end reads as “all changes.”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C63E3B-6467-45F8-BF29-4ABF15874E1E}"/>
              </a:ext>
            </a:extLst>
          </p:cNvPr>
          <p:cNvSpPr/>
          <p:nvPr/>
        </p:nvSpPr>
        <p:spPr>
          <a:xfrm>
            <a:off x="3710996" y="4015672"/>
            <a:ext cx="1230607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0FAF-64A8-482F-8270-1519B79F5403}"/>
              </a:ext>
            </a:extLst>
          </p:cNvPr>
          <p:cNvSpPr txBox="1"/>
          <p:nvPr/>
        </p:nvSpPr>
        <p:spPr>
          <a:xfrm>
            <a:off x="363307" y="3830108"/>
            <a:ext cx="319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status” now shows changes in green, meaning they are ready to commit.</a:t>
            </a:r>
          </a:p>
        </p:txBody>
      </p:sp>
    </p:spTree>
    <p:extLst>
      <p:ext uri="{BB962C8B-B14F-4D97-AF65-F5344CB8AC3E}">
        <p14:creationId xmlns:p14="http://schemas.microsoft.com/office/powerpoint/2010/main" val="401696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6CA6-7940-4080-B42E-8AF489F8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93" y="332509"/>
            <a:ext cx="7398326" cy="590143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 git add .</a:t>
            </a:r>
          </a:p>
          <a:p>
            <a:pPr marL="0" indent="0">
              <a:buNone/>
            </a:pPr>
            <a:r>
              <a:rPr lang="en-US" dirty="0"/>
              <a:t>$ git status</a:t>
            </a:r>
          </a:p>
          <a:p>
            <a:pPr marL="0" indent="0">
              <a:buNone/>
            </a:pPr>
            <a:r>
              <a:rPr lang="en-US" dirty="0"/>
              <a:t>On branch master</a:t>
            </a:r>
          </a:p>
          <a:p>
            <a:pPr marL="0" indent="0">
              <a:buNone/>
            </a:pPr>
            <a:r>
              <a:rPr lang="en-US" dirty="0"/>
              <a:t>Your branch is up-to-date with 'origin/master'.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to be committed:</a:t>
            </a:r>
          </a:p>
          <a:p>
            <a:pPr marL="0" indent="0">
              <a:buNone/>
            </a:pPr>
            <a:r>
              <a:rPr lang="en-US" dirty="0"/>
              <a:t>  (use "git reset HEAD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files/working-with-git-github.pptx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images/git-1.svg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new file:   images/github-fork.png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modified:   index.md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FEC92-07F8-48FB-A123-72BCCE977C69}"/>
              </a:ext>
            </a:extLst>
          </p:cNvPr>
          <p:cNvSpPr txBox="1"/>
          <p:nvPr/>
        </p:nvSpPr>
        <p:spPr>
          <a:xfrm>
            <a:off x="421766" y="5279832"/>
            <a:ext cx="34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Over-Simplification</a:t>
            </a:r>
          </a:p>
          <a:p>
            <a:pPr algn="ctr"/>
            <a:r>
              <a:rPr lang="en-US" sz="2800" dirty="0"/>
              <a:t>Green = Good 2 Go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023400-787D-44AF-9D04-22D8C84666BE}"/>
              </a:ext>
            </a:extLst>
          </p:cNvPr>
          <p:cNvSpPr/>
          <p:nvPr/>
        </p:nvSpPr>
        <p:spPr>
          <a:xfrm>
            <a:off x="3710996" y="253633"/>
            <a:ext cx="724461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85F0-A76B-4269-90D5-2DDCA475562E}"/>
              </a:ext>
            </a:extLst>
          </p:cNvPr>
          <p:cNvSpPr txBox="1"/>
          <p:nvPr/>
        </p:nvSpPr>
        <p:spPr>
          <a:xfrm>
            <a:off x="421767" y="205671"/>
            <a:ext cx="3138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add” lets select which changes you would like to commit. The dot on the end reads as “all changes.”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C63E3B-6467-45F8-BF29-4ABF15874E1E}"/>
              </a:ext>
            </a:extLst>
          </p:cNvPr>
          <p:cNvSpPr/>
          <p:nvPr/>
        </p:nvSpPr>
        <p:spPr>
          <a:xfrm>
            <a:off x="3710996" y="4015672"/>
            <a:ext cx="1230607" cy="55220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F0FAF-64A8-482F-8270-1519B79F5403}"/>
              </a:ext>
            </a:extLst>
          </p:cNvPr>
          <p:cNvSpPr txBox="1"/>
          <p:nvPr/>
        </p:nvSpPr>
        <p:spPr>
          <a:xfrm>
            <a:off x="363307" y="3830108"/>
            <a:ext cx="319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“git status” now shows changes in green, meaning they are ready to commit.</a:t>
            </a:r>
          </a:p>
        </p:txBody>
      </p:sp>
    </p:spTree>
    <p:extLst>
      <p:ext uri="{BB962C8B-B14F-4D97-AF65-F5344CB8AC3E}">
        <p14:creationId xmlns:p14="http://schemas.microsoft.com/office/powerpoint/2010/main" val="17794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7FE7-2FD9-4833-B821-42E947F9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 Class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4481-6BF1-4D70-AC05-13D5B93E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is a copy of a repository in your own account.</a:t>
            </a:r>
          </a:p>
          <a:p>
            <a:r>
              <a:rPr lang="en-US" dirty="0"/>
              <a:t>Use the “Fork” button in the top right corner.</a:t>
            </a:r>
          </a:p>
          <a:p>
            <a:r>
              <a:rPr lang="en-US" dirty="0">
                <a:hlinkClick r:id="rId2"/>
              </a:rPr>
              <a:t>Read about forks on GitHub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473ED-72C9-45CD-B9E6-B0C0AA305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0" y="3660922"/>
            <a:ext cx="8105779" cy="28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67C-66AC-4B39-A2D4-49C35DF7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9904-A232-4CA0-8D01-250B4506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fork the class repository, clone it locally.</a:t>
            </a:r>
          </a:p>
          <a:p>
            <a:endParaRPr lang="en-US" b="1" dirty="0"/>
          </a:p>
          <a:p>
            <a:r>
              <a:rPr lang="en-US" b="1" dirty="0"/>
              <a:t>Using HTTP</a:t>
            </a:r>
            <a:br>
              <a:rPr lang="en-US" dirty="0"/>
            </a:b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https://github.com/username/project.git</a:t>
            </a:r>
            <a:endParaRPr lang="en-US" dirty="0"/>
          </a:p>
          <a:p>
            <a:r>
              <a:rPr lang="en-US" b="1" dirty="0"/>
              <a:t>Using SSH</a:t>
            </a:r>
            <a:br>
              <a:rPr lang="en-US" dirty="0"/>
            </a:br>
            <a:r>
              <a:rPr lang="en-US" dirty="0"/>
              <a:t>git clone </a:t>
            </a:r>
            <a:r>
              <a:rPr lang="en-US" dirty="0" err="1">
                <a:hlinkClick r:id="rId3"/>
              </a:rPr>
              <a:t>git@github.com:username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project.git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Read about cloning on 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2D022-AF41-4BB5-BF56-3BD29273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747" y="-150"/>
            <a:ext cx="7364345" cy="6858149"/>
          </a:xfrm>
        </p:spPr>
      </p:pic>
    </p:spTree>
    <p:extLst>
      <p:ext uri="{BB962C8B-B14F-4D97-AF65-F5344CB8AC3E}">
        <p14:creationId xmlns:p14="http://schemas.microsoft.com/office/powerpoint/2010/main" val="137991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2D022-AF41-4BB5-BF56-3BD29273E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694" y="189779"/>
            <a:ext cx="6956612" cy="6478442"/>
          </a:xfr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7D0B1BF-DB7F-4AA1-B5E2-49E671A4B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571" y="0"/>
            <a:ext cx="1077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5C67-0CB0-4D13-8E0B-B064DBAA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761-472E-426D-B86B-2A15071A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0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“get remote -v” to list remote repositories your local repository is linked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B20EB-2FC6-4E9F-BF6C-F6BDDCBBE09C}"/>
              </a:ext>
            </a:extLst>
          </p:cNvPr>
          <p:cNvSpPr txBox="1"/>
          <p:nvPr/>
        </p:nvSpPr>
        <p:spPr>
          <a:xfrm>
            <a:off x="362197" y="5150318"/>
            <a:ext cx="193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name of the</a:t>
            </a:r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8A256-505C-42AE-8359-BD66F0611F97}"/>
              </a:ext>
            </a:extLst>
          </p:cNvPr>
          <p:cNvSpPr txBox="1"/>
          <p:nvPr/>
        </p:nvSpPr>
        <p:spPr>
          <a:xfrm>
            <a:off x="3729400" y="5150317"/>
            <a:ext cx="195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location of the</a:t>
            </a:r>
          </a:p>
          <a:p>
            <a:pPr algn="ctr"/>
            <a:r>
              <a:rPr lang="en-US" dirty="0"/>
              <a:t>remote repository.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13E61-1B86-40B4-BD88-46F40CCC1287}"/>
              </a:ext>
            </a:extLst>
          </p:cNvPr>
          <p:cNvSpPr txBox="1"/>
          <p:nvPr/>
        </p:nvSpPr>
        <p:spPr>
          <a:xfrm>
            <a:off x="838200" y="3194595"/>
            <a:ext cx="10251777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 git remote -v</a:t>
            </a:r>
          </a:p>
          <a:p>
            <a:r>
              <a:rPr lang="en-US" sz="2800" dirty="0">
                <a:solidFill>
                  <a:schemeClr val="bg1"/>
                </a:solidFill>
              </a:rPr>
              <a:t>origin  </a:t>
            </a:r>
            <a:r>
              <a:rPr lang="en-US" sz="2800" dirty="0" err="1">
                <a:solidFill>
                  <a:schemeClr val="bg1"/>
                </a:solidFill>
              </a:rPr>
              <a:t>git@github.com:ryl</a:t>
            </a:r>
            <a:r>
              <a:rPr lang="en-US" sz="2800" dirty="0">
                <a:solidFill>
                  <a:schemeClr val="bg1"/>
                </a:solidFill>
              </a:rPr>
              <a:t>/cybr406-2020.git (fetch)</a:t>
            </a:r>
          </a:p>
          <a:p>
            <a:r>
              <a:rPr lang="en-US" sz="2800" dirty="0">
                <a:solidFill>
                  <a:schemeClr val="bg1"/>
                </a:solidFill>
              </a:rPr>
              <a:t>origin  </a:t>
            </a:r>
            <a:r>
              <a:rPr lang="en-US" sz="2800" dirty="0" err="1">
                <a:solidFill>
                  <a:schemeClr val="bg1"/>
                </a:solidFill>
              </a:rPr>
              <a:t>git@github.com:ryl</a:t>
            </a:r>
            <a:r>
              <a:rPr lang="en-US" sz="2800" dirty="0">
                <a:solidFill>
                  <a:schemeClr val="bg1"/>
                </a:solidFill>
              </a:rPr>
              <a:t>/cybr406-2020.git (push)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52590A1-3B6D-4881-AB96-9F0777FA1BAD}"/>
              </a:ext>
            </a:extLst>
          </p:cNvPr>
          <p:cNvSpPr/>
          <p:nvPr/>
        </p:nvSpPr>
        <p:spPr>
          <a:xfrm>
            <a:off x="1102023" y="4538739"/>
            <a:ext cx="451262" cy="611579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6459C8D-935C-4263-A4A4-48A20D7FF4EF}"/>
              </a:ext>
            </a:extLst>
          </p:cNvPr>
          <p:cNvSpPr/>
          <p:nvPr/>
        </p:nvSpPr>
        <p:spPr>
          <a:xfrm>
            <a:off x="4479742" y="4538740"/>
            <a:ext cx="451262" cy="611579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5A9-261F-4415-A6D8-B0F6A00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CF74-BE69-40A6-8D81-65FA2428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stores the entire history of your project.</a:t>
            </a:r>
          </a:p>
          <a:p>
            <a:r>
              <a:rPr lang="en-US" dirty="0"/>
              <a:t>Your local repository is a complete copy of the entire history of the remote repository.</a:t>
            </a:r>
          </a:p>
          <a:p>
            <a:r>
              <a:rPr lang="en-US" dirty="0"/>
              <a:t>When you make changes locally you must push them back to the remote repository.</a:t>
            </a:r>
          </a:p>
          <a:p>
            <a:r>
              <a:rPr lang="en-US" dirty="0"/>
              <a:t>This is how code gets shared with others</a:t>
            </a:r>
          </a:p>
        </p:txBody>
      </p:sp>
    </p:spTree>
    <p:extLst>
      <p:ext uri="{BB962C8B-B14F-4D97-AF65-F5344CB8AC3E}">
        <p14:creationId xmlns:p14="http://schemas.microsoft.com/office/powerpoint/2010/main" val="31942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5A9-261F-4415-A6D8-B0F6A00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Local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CF74-BE69-40A6-8D81-65FA2428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79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“git status” for an overview of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“git add” to prepare the changes you want to commit.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“git commit” commit the prepared changes to Git’s history.</a:t>
            </a:r>
          </a:p>
        </p:txBody>
      </p:sp>
    </p:spTree>
    <p:extLst>
      <p:ext uri="{BB962C8B-B14F-4D97-AF65-F5344CB8AC3E}">
        <p14:creationId xmlns:p14="http://schemas.microsoft.com/office/powerpoint/2010/main" val="172401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D960B-41F2-4F28-9D3C-D10C0C62595D}"/>
              </a:ext>
            </a:extLst>
          </p:cNvPr>
          <p:cNvSpPr txBox="1"/>
          <p:nvPr/>
        </p:nvSpPr>
        <p:spPr>
          <a:xfrm>
            <a:off x="4152900" y="458956"/>
            <a:ext cx="7627620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git status</a:t>
            </a:r>
          </a:p>
          <a:p>
            <a:r>
              <a:rPr lang="en-US" sz="2000" dirty="0"/>
              <a:t>On branch master</a:t>
            </a:r>
          </a:p>
          <a:p>
            <a:r>
              <a:rPr lang="en-US" sz="2000" dirty="0"/>
              <a:t>Your branch is up-to-date with 'origin/master'.</a:t>
            </a:r>
          </a:p>
          <a:p>
            <a:endParaRPr lang="en-US" sz="2000" dirty="0"/>
          </a:p>
          <a:p>
            <a:r>
              <a:rPr lang="en-US" sz="2000" dirty="0"/>
              <a:t>Changes not staged for commit:</a:t>
            </a:r>
          </a:p>
          <a:p>
            <a:r>
              <a:rPr lang="en-US" sz="2000" dirty="0"/>
              <a:t>  (use "git add &lt;file&gt;..." to update what will be committed)</a:t>
            </a:r>
          </a:p>
          <a:p>
            <a:r>
              <a:rPr lang="en-US" sz="2000" dirty="0"/>
              <a:t>  (use "git checkout -- &lt;file&gt;..." to discard changes in working directory)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0000"/>
                </a:solidFill>
              </a:rPr>
              <a:t>modified:   index.md</a:t>
            </a:r>
          </a:p>
          <a:p>
            <a:endParaRPr lang="en-US" sz="2000" dirty="0"/>
          </a:p>
          <a:p>
            <a:r>
              <a:rPr lang="en-US" sz="2000" dirty="0"/>
              <a:t>Untracked files:</a:t>
            </a:r>
          </a:p>
          <a:p>
            <a:r>
              <a:rPr lang="en-US" sz="2000" dirty="0"/>
              <a:t>  (use "git add &lt;file&gt;..." to include in what will be committed)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        files/working-with-git-github.pptx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images/git-1.svg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images/github-fork.png</a:t>
            </a:r>
          </a:p>
          <a:p>
            <a:endParaRPr lang="en-US" sz="2000" dirty="0"/>
          </a:p>
          <a:p>
            <a:r>
              <a:rPr lang="en-US" sz="2000" dirty="0"/>
              <a:t>no changes added to commit (use "git add" and/or "git commit -a")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1E77D4-BD3F-4E1B-B6EB-8DC47A850FDD}"/>
              </a:ext>
            </a:extLst>
          </p:cNvPr>
          <p:cNvSpPr/>
          <p:nvPr/>
        </p:nvSpPr>
        <p:spPr>
          <a:xfrm>
            <a:off x="3116580" y="2827020"/>
            <a:ext cx="1463040" cy="6019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23DD5B-8C07-489C-98F2-14486B98884B}"/>
              </a:ext>
            </a:extLst>
          </p:cNvPr>
          <p:cNvSpPr/>
          <p:nvPr/>
        </p:nvSpPr>
        <p:spPr>
          <a:xfrm>
            <a:off x="3116580" y="4619818"/>
            <a:ext cx="1463040" cy="6019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8572A-13A7-4289-A642-B65DE645AC98}"/>
              </a:ext>
            </a:extLst>
          </p:cNvPr>
          <p:cNvSpPr txBox="1"/>
          <p:nvPr/>
        </p:nvSpPr>
        <p:spPr>
          <a:xfrm>
            <a:off x="411480" y="2666345"/>
            <a:ext cx="24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change to an existing file that is not recorded in Git’s history.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7C49A-8186-4F24-8979-55D5772E80D9}"/>
              </a:ext>
            </a:extLst>
          </p:cNvPr>
          <p:cNvSpPr txBox="1"/>
          <p:nvPr/>
        </p:nvSpPr>
        <p:spPr>
          <a:xfrm>
            <a:off x="411480" y="4459143"/>
            <a:ext cx="2415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files that are not yet recorded in Git’s history.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62982-1FC8-4C6A-9725-C7EEC49CD229}"/>
              </a:ext>
            </a:extLst>
          </p:cNvPr>
          <p:cNvSpPr txBox="1"/>
          <p:nvPr/>
        </p:nvSpPr>
        <p:spPr>
          <a:xfrm>
            <a:off x="411480" y="458956"/>
            <a:ext cx="3436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Over-Simplification</a:t>
            </a:r>
          </a:p>
          <a:p>
            <a:pPr algn="ctr"/>
            <a:r>
              <a:rPr lang="en-US" sz="2800" dirty="0"/>
              <a:t>Red = Not Ready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6FE24-03EC-4AAE-9E32-96A500E6715C}"/>
              </a:ext>
            </a:extLst>
          </p:cNvPr>
          <p:cNvSpPr txBox="1"/>
          <p:nvPr/>
        </p:nvSpPr>
        <p:spPr>
          <a:xfrm>
            <a:off x="411480" y="1585280"/>
            <a:ext cx="343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Read about untracked, </a:t>
            </a:r>
            <a:r>
              <a:rPr lang="en-US" dirty="0" err="1">
                <a:hlinkClick r:id="rId2"/>
              </a:rPr>
              <a:t>unstaged</a:t>
            </a:r>
            <a:r>
              <a:rPr lang="en-US" dirty="0">
                <a:hlinkClick r:id="rId2"/>
              </a:rPr>
              <a:t>, and staged changes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04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644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Working With Git &amp; GitHub</vt:lpstr>
      <vt:lpstr>Fork a Class Project</vt:lpstr>
      <vt:lpstr>Clone Your Copy</vt:lpstr>
      <vt:lpstr>PowerPoint Presentation</vt:lpstr>
      <vt:lpstr>PowerPoint Presentation</vt:lpstr>
      <vt:lpstr>List Remote Repositories</vt:lpstr>
      <vt:lpstr>Committing Local Changes</vt:lpstr>
      <vt:lpstr>Committing Local Changes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 &amp; GitHub</dc:title>
  <dc:creator>Ry Lowry</dc:creator>
  <cp:lastModifiedBy>Ry Lowry</cp:lastModifiedBy>
  <cp:revision>15</cp:revision>
  <dcterms:created xsi:type="dcterms:W3CDTF">2020-02-04T05:09:25Z</dcterms:created>
  <dcterms:modified xsi:type="dcterms:W3CDTF">2020-02-04T07:08:11Z</dcterms:modified>
</cp:coreProperties>
</file>