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C0DA-7C16-40EA-B464-80FC0560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C95D-B43A-4898-B374-FF0A9C0CB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258F-8E42-435D-9D8C-30462840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AA1E-875F-4753-9DE1-21142D54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9F7D-F148-4DAA-A1F5-6F9BC609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2F3-FBB4-4677-B519-6F6875AF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2A0E-6540-4D69-A0DD-13EE64839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C5B4-97BC-46FF-AD2C-A6E6D470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9736-9CB2-433F-AB57-462C6415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0120-51A1-4B94-B621-5A8967D9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E5AC2-7DCE-4D57-9765-857B0052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A1938-FA1A-4933-B71D-454B6AD9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FFA2-0D89-467B-BD9C-07DF9A32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12BC-56F8-45BC-B8F9-6987DDF4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6D7D-EA0B-4F3C-9B0D-DBD032E5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9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94B1-AC95-4053-AD03-06008FEA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AA756-7E8B-44FD-A21F-55B65E52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C296-3C33-4F0F-9AB6-150A6832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F3A3B-C5E0-4178-ADB9-D54C156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287D-EFD1-4567-A755-3451703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B78F-1491-4DE9-95FA-A474D9C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28EC8-9743-4EE9-B9F3-8F7B0C38F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7C9D-2D15-4045-B4F3-413F826A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5332-5839-48CF-9B2D-F39F729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0B94E-BFCE-450B-B9AA-0571B56C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D005-52CA-4018-BE73-2F4BDFBB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2956-5856-4E9A-817B-82794550A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DE9A0-C8B1-4468-B11B-84D85870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F77D8-7A02-4759-92F6-230B3022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F848F-051B-4A31-B400-E856C979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1A2B-3F71-4FE0-8D63-8137FCBA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9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17F-B0AF-4F50-8B19-31104C3C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36E9-6768-4723-86DB-191EADA4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1A18-49FB-4264-89BB-904A85CB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628D3-0141-4ECC-BD81-0EAA88EA5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FCBF1-994A-4318-9728-629858CA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BFEF2-98BE-4359-93EE-D8CDF1B8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D4111-6C94-442C-9C00-B058022E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4C4E9-3BFC-427A-830C-F7E88D4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F53F-00FE-4485-BE14-E9F8B7CD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2AD8-78A9-415D-90DE-F8954827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D3106-2F58-45D5-A600-4BCE32F6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3D44C-BC7F-4908-8EA6-9469C3C1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7D34-F1EC-491B-B0AF-9CD4E359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1100B-4EF6-4A80-B1A3-F12F4024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C4373-28D3-40E2-A005-403DDAB7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5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33AB-0A76-4A48-B603-CF25C7D2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24D5-C95C-4D88-980F-0A23D100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8A0AD-861A-44CB-A59D-35B6BDB2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12CC3-3BC4-49B7-8FBD-98B9C80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8DAE5-AAD1-4CAF-AA31-670BEDA1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2EAC-2582-4CBC-84A7-15207D9D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53B0-431B-4DE5-869D-8D30705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6CCB8-0499-475E-B1B2-BB26EE55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A1464-7C57-469D-8F3D-1C864E0D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F36D-B53F-4731-933E-60B6BC1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63A3-3E65-4BFF-A635-F05BC8C5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A20B-9A06-4E22-B445-73D22ADF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531AC-7304-488A-8F70-FF7B198F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8B34-D8CD-4E03-9EC1-D6C5DC1E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384A7-31CB-499F-BE61-DFF01813B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1E3A-837C-468A-9E38-66253AAD50E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76394-D4E8-4337-BC3E-06070B2D0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B117-92B9-41D1-8320-826420E69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9DA6-8EB9-48CA-B222-5F1218F14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rest/docs/current/reference/html/#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4C0A-0161-4B66-9C7C-4F27E3089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Data REST</a:t>
            </a:r>
          </a:p>
        </p:txBody>
      </p:sp>
    </p:spTree>
    <p:extLst>
      <p:ext uri="{BB962C8B-B14F-4D97-AF65-F5344CB8AC3E}">
        <p14:creationId xmlns:p14="http://schemas.microsoft.com/office/powerpoint/2010/main" val="15948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1B33-988C-4494-A539-4625CC78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 Your Repositories via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8FAF-ED09-4114-82C7-A7213C12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REST?</a:t>
            </a:r>
            <a:endParaRPr lang="en-US" dirty="0"/>
          </a:p>
          <a:p>
            <a:r>
              <a:rPr lang="en-US" dirty="0"/>
              <a:t>“provide interoperability between computer systems”</a:t>
            </a:r>
          </a:p>
          <a:p>
            <a:r>
              <a:rPr lang="en-US" dirty="0"/>
              <a:t>“using a uniform and predefined set of stateless operations”</a:t>
            </a:r>
          </a:p>
          <a:p>
            <a:r>
              <a:rPr lang="en-US" dirty="0"/>
              <a:t>Uses HTTP methods GET, POST, PUT, PATCH and DELETE</a:t>
            </a:r>
          </a:p>
          <a:p>
            <a:r>
              <a:rPr lang="en-US" dirty="0"/>
              <a:t>Quickly build basic CRUD functionality (Create, Retrieve, Update, Delete).</a:t>
            </a:r>
          </a:p>
        </p:txBody>
      </p:sp>
    </p:spTree>
    <p:extLst>
      <p:ext uri="{BB962C8B-B14F-4D97-AF65-F5344CB8AC3E}">
        <p14:creationId xmlns:p14="http://schemas.microsoft.com/office/powerpoint/2010/main" val="205614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2A0E-C455-472A-BFAB-4C04FC0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RepositoryRestResource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C5F5-D57F-400D-9602-79C5D06C3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the @Repository annotation</a:t>
            </a:r>
          </a:p>
          <a:p>
            <a:r>
              <a:rPr lang="en-US" dirty="0"/>
              <a:t>Reduce the amount of code found in </a:t>
            </a:r>
            <a:r>
              <a:rPr lang="en-US" dirty="0" err="1"/>
              <a:t>RestControllers</a:t>
            </a:r>
            <a:endParaRPr lang="en-US" dirty="0"/>
          </a:p>
          <a:p>
            <a:r>
              <a:rPr lang="en-US" dirty="0"/>
              <a:t>A “</a:t>
            </a:r>
            <a:r>
              <a:rPr lang="en-US" dirty="0" err="1"/>
              <a:t>createAuthor</a:t>
            </a:r>
            <a:r>
              <a:rPr lang="en-US" dirty="0"/>
              <a:t>” method is very similar to a “</a:t>
            </a:r>
            <a:r>
              <a:rPr lang="en-US" dirty="0" err="1"/>
              <a:t>createBook</a:t>
            </a:r>
            <a:r>
              <a:rPr lang="en-US" dirty="0"/>
              <a:t>” operation, only using different repositories.</a:t>
            </a:r>
          </a:p>
          <a:p>
            <a:r>
              <a:rPr lang="en-US" dirty="0"/>
              <a:t>After writing many of these, a pattern emerges.</a:t>
            </a:r>
          </a:p>
          <a:p>
            <a:r>
              <a:rPr lang="en-US" dirty="0"/>
              <a:t>Patterns are opportunities to write code!</a:t>
            </a:r>
          </a:p>
          <a:p>
            <a:r>
              <a:rPr lang="en-US" dirty="0"/>
              <a:t>Enshrining useful patterns into code makes them reusable, sharable, and speeds you up.</a:t>
            </a:r>
          </a:p>
        </p:txBody>
      </p:sp>
    </p:spTree>
    <p:extLst>
      <p:ext uri="{BB962C8B-B14F-4D97-AF65-F5344CB8AC3E}">
        <p14:creationId xmlns:p14="http://schemas.microsoft.com/office/powerpoint/2010/main" val="5448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2E24-C556-4F51-8FA7-9E1B3EBA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8A85-43F1-4EBF-AD24-61E8ECF0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it be the worst acronym in the industry? Perhaps…</a:t>
            </a:r>
          </a:p>
          <a:p>
            <a:r>
              <a:rPr lang="en-US" dirty="0"/>
              <a:t>Hypermedia as the Engine of Application State</a:t>
            </a:r>
          </a:p>
          <a:p>
            <a:r>
              <a:rPr lang="en-US" dirty="0"/>
              <a:t>Applies the concept of hyperlinks to an API to make it more discoverable, usable</a:t>
            </a:r>
          </a:p>
        </p:txBody>
      </p:sp>
    </p:spTree>
    <p:extLst>
      <p:ext uri="{BB962C8B-B14F-4D97-AF65-F5344CB8AC3E}">
        <p14:creationId xmlns:p14="http://schemas.microsoft.com/office/powerpoint/2010/main" val="35497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137-C025-4A1F-85DD-6FBBF01F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Expressed via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B530-7C93-467A-A55D-E85F4EC4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books-demo project, we made an @</a:t>
            </a:r>
            <a:r>
              <a:rPr lang="en-US" dirty="0" err="1"/>
              <a:t>ManyToMany</a:t>
            </a:r>
            <a:r>
              <a:rPr lang="en-US" dirty="0"/>
              <a:t> relationship between Author and Book</a:t>
            </a:r>
          </a:p>
          <a:p>
            <a:r>
              <a:rPr lang="en-US" dirty="0"/>
              <a:t>Relationships are expressed as hyperlinks</a:t>
            </a:r>
          </a:p>
          <a:p>
            <a:r>
              <a:rPr lang="en-US" dirty="0"/>
              <a:t>Example: “/authors/1” resource contains a link to “/authors/1/books”</a:t>
            </a:r>
          </a:p>
          <a:p>
            <a:r>
              <a:rPr lang="en-US" dirty="0"/>
              <a:t>These relationships are lazy loaded, unless we take special measures.</a:t>
            </a:r>
          </a:p>
        </p:txBody>
      </p:sp>
    </p:spTree>
    <p:extLst>
      <p:ext uri="{BB962C8B-B14F-4D97-AF65-F5344CB8AC3E}">
        <p14:creationId xmlns:p14="http://schemas.microsoft.com/office/powerpoint/2010/main" val="298054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946D-73B1-4169-A114-74B51390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D77A-5CF7-46E1-9335-DE15D1A4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establishing a relationship between objects, we use the URL that uniquely identifies the resource.</a:t>
            </a:r>
          </a:p>
        </p:txBody>
      </p:sp>
    </p:spTree>
    <p:extLst>
      <p:ext uri="{BB962C8B-B14F-4D97-AF65-F5344CB8AC3E}">
        <p14:creationId xmlns:p14="http://schemas.microsoft.com/office/powerpoint/2010/main" val="44870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2C3C-D427-4BB2-87F2-BFE27495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651D-6267-4726-BE43-390DAEBE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 what data appears on a resource.</a:t>
            </a:r>
          </a:p>
          <a:p>
            <a:r>
              <a:rPr lang="en-US" dirty="0"/>
              <a:t>Sometimes we want to reduce or increase the amount of information returned by a resource.</a:t>
            </a:r>
          </a:p>
          <a:p>
            <a:r>
              <a:rPr lang="en-US" dirty="0"/>
              <a:t>Example: include books in the same request for a particular author.</a:t>
            </a:r>
          </a:p>
          <a:p>
            <a:r>
              <a:rPr lang="en-US" dirty="0"/>
              <a:t>URL: /author/1?projection=books</a:t>
            </a:r>
          </a:p>
        </p:txBody>
      </p:sp>
    </p:spTree>
    <p:extLst>
      <p:ext uri="{BB962C8B-B14F-4D97-AF65-F5344CB8AC3E}">
        <p14:creationId xmlns:p14="http://schemas.microsoft.com/office/powerpoint/2010/main" val="163570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8329-BBB8-4657-AC3D-78C1330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 Custom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C51A-A872-4D57-9589-B2078D47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a custom query to a Repository, it will automatically be exposed to the world.</a:t>
            </a:r>
          </a:p>
          <a:p>
            <a:r>
              <a:rPr lang="en-US" dirty="0" err="1"/>
              <a:t>AuthorRepository</a:t>
            </a:r>
            <a:r>
              <a:rPr lang="en-US" dirty="0"/>
              <a:t>::</a:t>
            </a:r>
            <a:r>
              <a:rPr lang="en-US" dirty="0" err="1"/>
              <a:t>findByNameContains</a:t>
            </a:r>
            <a:endParaRPr lang="en-US" dirty="0"/>
          </a:p>
          <a:p>
            <a:r>
              <a:rPr lang="en-US" dirty="0"/>
              <a:t>Becomes available at: /authors/search/</a:t>
            </a:r>
            <a:r>
              <a:rPr lang="en-US" dirty="0" err="1"/>
              <a:t>findByNameContains</a:t>
            </a:r>
            <a:endParaRPr lang="en-US" dirty="0"/>
          </a:p>
          <a:p>
            <a:r>
              <a:rPr lang="en-US" dirty="0"/>
              <a:t>User @Param(“name”) to configure the parameters used in the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272B-254B-4BED-932D-EE12C457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B41B-1E1B-4B4A-A30D-013BC250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code when actions are taken on a resource.</a:t>
            </a:r>
          </a:p>
          <a:p>
            <a:r>
              <a:rPr lang="en-US" dirty="0"/>
              <a:t>Add @</a:t>
            </a:r>
            <a:r>
              <a:rPr lang="en-US" dirty="0" err="1"/>
              <a:t>RepositoryEventHandler</a:t>
            </a:r>
            <a:r>
              <a:rPr lang="en-US" dirty="0"/>
              <a:t> to a class.</a:t>
            </a:r>
          </a:p>
          <a:p>
            <a:r>
              <a:rPr lang="en-US" dirty="0"/>
              <a:t>Add @</a:t>
            </a:r>
            <a:r>
              <a:rPr lang="en-US" dirty="0" err="1"/>
              <a:t>BeforeCreateEvent</a:t>
            </a:r>
            <a:r>
              <a:rPr lang="en-US" dirty="0"/>
              <a:t>, @</a:t>
            </a:r>
            <a:r>
              <a:rPr lang="en-US" dirty="0" err="1"/>
              <a:t>AfterSaveEvent</a:t>
            </a:r>
            <a:r>
              <a:rPr lang="en-US" dirty="0"/>
              <a:t>, etc. to methods.</a:t>
            </a:r>
          </a:p>
          <a:p>
            <a:r>
              <a:rPr lang="en-US" dirty="0">
                <a:hlinkClick r:id="rId2"/>
              </a:rPr>
              <a:t>Read the full list of events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2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Spring Data REST</vt:lpstr>
      <vt:lpstr>Expose Your Repositories via REST</vt:lpstr>
      <vt:lpstr>@RepositoryRestResource</vt:lpstr>
      <vt:lpstr>HATEOAS</vt:lpstr>
      <vt:lpstr>Relationships Expressed via Hyperlinks</vt:lpstr>
      <vt:lpstr>Creating Relationships</vt:lpstr>
      <vt:lpstr>Projections</vt:lpstr>
      <vt:lpstr>Expose Custom Queries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REST</dc:title>
  <dc:creator>Ry Lowry</dc:creator>
  <cp:lastModifiedBy>Ry Lowry</cp:lastModifiedBy>
  <cp:revision>8</cp:revision>
  <dcterms:created xsi:type="dcterms:W3CDTF">2020-03-05T04:40:22Z</dcterms:created>
  <dcterms:modified xsi:type="dcterms:W3CDTF">2020-03-05T06:13:09Z</dcterms:modified>
</cp:coreProperties>
</file>