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72"/>
    <p:restoredTop sz="94707"/>
  </p:normalViewPr>
  <p:slideViewPr>
    <p:cSldViewPr snapToGrid="0" snapToObjects="1">
      <p:cViewPr varScale="1">
        <p:scale>
          <a:sx n="75" d="100"/>
          <a:sy n="75" d="100"/>
        </p:scale>
        <p:origin x="176" y="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055B-CD33-9F41-8CD3-48FAFF995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DE035-A783-9842-AEEC-2D2718BFE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0B42D-B379-1445-ABE3-1FA30D2F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1C73-FE59-6B4A-9249-0B9A88B8041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11937-AB6C-C946-BDAA-B248E56E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1C2D0-BF8D-4448-A1A0-24485779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ADF6-F451-7F4B-914F-D689092A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9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394E-C2DA-D447-A1EC-46D61CC7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97C90-0EAB-734B-AA5D-D5025EE26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ECDCA-6098-CB4E-95F6-C9BC94FA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1C73-FE59-6B4A-9249-0B9A88B8041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06954-3D47-4149-B934-B1B23FB9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CA0E5-85C1-1E48-B546-14E9EA12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ADF6-F451-7F4B-914F-D689092A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2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B8D7F-1B2F-BC45-9C77-96E1FEF1A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67233-242A-4D46-A9C9-41ADD7357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387A1-C5D4-E446-B123-80497D78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1C73-FE59-6B4A-9249-0B9A88B8041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CAC5A-1E6D-D84E-BD2C-9C917DB2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438F0-AA43-E147-98BD-0384B880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ADF6-F451-7F4B-914F-D689092A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2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C925-05D9-8E48-B99C-4506BDE2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95B6A-CACB-C347-A8C8-FFD62F72E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E34F1-B933-3F4B-BB65-F43B04E9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1C73-FE59-6B4A-9249-0B9A88B8041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4448D-43E2-2147-9162-8D4333D0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BBE01-1D48-034A-84EE-D7BAC8F9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ADF6-F451-7F4B-914F-D689092A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76BE-8B02-7D44-8CF9-74839CF7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5274C-80F6-D544-A39D-473E189B9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50739-3744-6041-B48A-0E5B52DA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1C73-FE59-6B4A-9249-0B9A88B8041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72608-5986-144F-94A6-A01BBFB4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ECC01-1684-C241-806D-3F538781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ADF6-F451-7F4B-914F-D689092A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4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72A5-B699-6D44-9E89-2B908E32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40328-E611-8A49-9ADE-788E05988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C08FE-49E5-714D-8001-440320C46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C5679-CD28-7E43-8798-6A20B332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1C73-FE59-6B4A-9249-0B9A88B8041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713B8-A9E9-9740-9293-E98CB8D0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B48C5-0B7F-9549-BD76-9F4F369B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ADF6-F451-7F4B-914F-D689092A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9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1CEC-80CC-DE49-9248-7EC7B559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3B641-3454-F84C-8D08-33493F107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6FBE3-6C2E-7F4D-AE44-D3E18AF14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60C57-AEFD-EA44-9142-A8FE4753E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EA5F4-6D51-CF44-9A95-C2D9EB279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E7677-8DC1-F14E-85DD-EC482071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1C73-FE59-6B4A-9249-0B9A88B8041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5B57E-6146-2847-9354-5BC278E7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0564D-61D5-8B4B-9E13-2C97E26C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ADF6-F451-7F4B-914F-D689092A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0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1304-342E-DC44-9095-BD705367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E0428-4664-0748-8ED3-58888151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1C73-FE59-6B4A-9249-0B9A88B8041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9EE64-03F6-9D4C-93EC-AF9432E2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A2DF9-F209-9341-A532-15B7AB26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ADF6-F451-7F4B-914F-D689092A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3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0622B-3500-424C-AC09-B3AF24C9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1C73-FE59-6B4A-9249-0B9A88B8041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E8518-7B62-1F4E-B29B-96C46A7F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B4A24-34E3-4D45-9089-3D80F3E6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ADF6-F451-7F4B-914F-D689092A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6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7B54-C2DA-9840-98E7-DC90450C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8244-A1CC-CA4F-850D-1CC011CEA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C4512-47C0-4143-ADCC-1E41A93C8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8E1D3-60ED-C64E-97BF-2B8C3EFA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1C73-FE59-6B4A-9249-0B9A88B8041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F0A80-63DE-784F-90A5-E409F3F9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90B9E-5BAB-AB4B-847F-BD0493B7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ADF6-F451-7F4B-914F-D689092A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6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9DF1-4FA5-0E47-94F1-C025B762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4D109-DF51-1241-96AB-5145B7E7B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8ECCD-0280-7646-B496-A65FBA344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909DB-73F8-C247-B9A0-4DB1F75A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1C73-FE59-6B4A-9249-0B9A88B8041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C740F-871F-8E43-8BAF-6F433A4D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A4963-FE98-7047-A4F2-7A586214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ADF6-F451-7F4B-914F-D689092A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5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B571D-CDF2-E344-BC09-360E4916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84566-44E4-0B4F-8C50-0E09E88BF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FCFB6-520E-9345-8FB6-0F9315C3B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21C73-FE59-6B4A-9249-0B9A88B8041A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0AD0-BE30-324D-BA8A-8669FA424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A99BC-CF2F-A14C-979D-A25C424CC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ADF6-F451-7F4B-914F-D689092A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3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7F008-CA0F-604D-8DB3-A181389B0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Middle Georgia AWS Meetup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EAFA1-B2FF-D848-962E-E9C7186E9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06-08-2021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4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1C563-86AE-EF40-A171-A1435A87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DB78F-FF7D-1F45-B462-56853B742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Meetup Purpose</a:t>
            </a:r>
          </a:p>
          <a:p>
            <a:endParaRPr lang="en-US"/>
          </a:p>
          <a:p>
            <a:r>
              <a:rPr lang="en-US"/>
              <a:t> Overview of how to use the BOTO3 API to automate common tasks and interact programmatically with AWS from your Python REPL.</a:t>
            </a:r>
          </a:p>
        </p:txBody>
      </p:sp>
    </p:spTree>
    <p:extLst>
      <p:ext uri="{BB962C8B-B14F-4D97-AF65-F5344CB8AC3E}">
        <p14:creationId xmlns:p14="http://schemas.microsoft.com/office/powerpoint/2010/main" val="3671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Middle Georgia AWS Meetup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 Georgia AWS Meetup</dc:title>
  <dc:creator>charles stolz</dc:creator>
  <cp:lastModifiedBy>charles stolz</cp:lastModifiedBy>
  <cp:revision>1</cp:revision>
  <dcterms:created xsi:type="dcterms:W3CDTF">2021-05-22T23:29:21Z</dcterms:created>
  <dcterms:modified xsi:type="dcterms:W3CDTF">2021-05-22T23:33:11Z</dcterms:modified>
</cp:coreProperties>
</file>