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tolz" initials="cs" lastIdx="3" clrIdx="0">
    <p:extLst>
      <p:ext uri="{19B8F6BF-5375-455C-9EA6-DF929625EA0E}">
        <p15:presenceInfo xmlns:p15="http://schemas.microsoft.com/office/powerpoint/2012/main" userId="b55528d62d19cd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09"/>
    <p:restoredTop sz="94549"/>
  </p:normalViewPr>
  <p:slideViewPr>
    <p:cSldViewPr snapToGrid="0" snapToObjects="1">
      <p:cViewPr>
        <p:scale>
          <a:sx n="71" d="100"/>
          <a:sy n="71" d="100"/>
        </p:scale>
        <p:origin x="144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6DBCC-1643-724D-8F5F-DEAC19C6CBD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591AC-068A-9642-9CCC-E5735FC3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591AC-068A-9642-9CCC-E5735FC3C7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2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FA35-54D4-0149-88CC-C37E4F1C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01A61-24A0-BD46-97BC-3AC658695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2257-7A0B-9B4E-8B6B-C84684BB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7461-04B6-9C48-9F97-4C5E159B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3381-7870-A84E-90EB-E6ACD7CF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9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AA4-317E-AC41-830F-5483E7D9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9B207-2990-5C43-8931-E915E23E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105AB-9569-9641-8F0A-AD3D543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04E60-FA50-A147-B7EA-1AF4AFC1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CD3F-DC9D-6F4D-964E-F1DCC781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8C8F5-9A56-0148-A8ED-3CFF0F0B7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39E6F-A19A-C34B-B37D-C7B3349BB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F8C6-2BEC-B543-BF3C-D60CF485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CDDC-E77C-7342-B664-97F81B3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B539-1740-6E40-930B-A91AEFB0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5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A0CE-644A-6249-BB92-CEE62748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2930-BC64-464C-ADD5-68B4CE8B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A46A-2DBD-A144-96F8-790DD899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B577-F569-1042-B09F-46B9824D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6260-F52F-DA4B-8C5D-80F70904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29D8-01C8-264A-BE00-B413E1FE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49FA0-8165-5B43-8F05-7E33A670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3834-F258-F64D-8FCC-C9CF0C26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8FF9-0B83-DF47-863D-C9799CF7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D915-19C3-DC45-9077-38C0D529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0728-569D-6342-B351-5A5CB2D4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9EEA-0EEC-3E4D-8245-CCE7F34E8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A3147-3B60-0944-B064-4084689B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6C06-5593-6B45-A409-DAAB678B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7177C-F6AE-2349-AF8B-056A44B1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96C6B-4309-6842-9919-297F5679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0863-819B-E242-B917-7CDE2626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3DF50-1BAA-FA4A-A1E2-A5F7C3DB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5B3F0-E140-074F-9A95-52D3E7ED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60D33-BEEE-854A-ABE1-ED11196C4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A2E30-87D6-FF48-98FD-63CD8BBC8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C9FCE-070C-224B-96BF-7B36998C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FFC42-A1AA-3A4E-9E3F-3B8D0F8D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FAF98-A899-ED4D-9A29-3FD7884E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2F4B-4F5A-A24C-8862-92A4D323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F36BB-1184-8440-8CEE-07303BEE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4EA1B-8D7D-C04B-9CB4-5C48510A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75027-DE38-284E-910E-A0C20D6D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66558-C279-BA4D-A789-E2DE50F1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93E52-3AD2-B343-9589-065C1518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80CA-579D-B442-A3E3-35185308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7E4-14B2-DC43-90B6-8B7AC294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08F9-3744-7540-A5A9-9C42C423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C5C6C-C818-A24B-9BA2-90E16228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8926-6500-0240-BD79-9D548562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94546-D011-1744-B7D0-9C9D6B07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C71BB-3402-C344-8D31-E36157F1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715F-292A-9C47-8538-59631150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B6F97-F631-6D43-9312-1ECEF691F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4B160-62B8-4243-868F-52F45BAEF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F56D5-3CEA-0B4A-A5F4-592D0F5C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86B55-44D1-8A44-81BF-7389873D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BE17F-8F90-AC4F-A85D-677D53EF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5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A48A7-2E19-904B-832C-33865B54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BCB41-1C66-AE42-AE9B-7BA37031E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18CD-7C99-5A43-8143-4F056B4EE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6A89-604A-B64F-B9B1-1A5377896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C81A-1035-F54B-80C6-E842A0B3E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3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3.amazonaws.com/v1/documentation/api/latest/guide/quickstar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7F008-CA0F-604D-8DB3-A181389B0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Middle Georgia AWS Meetup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EAFA1-B2FF-D848-962E-E9C7186E9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06-08-2021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B5079-9440-9847-903F-FAD5DEC5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Install SDK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F63A-FF86-B640-8528-EB1BACA5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  <a:hlinkClick r:id="rId2"/>
              </a:rPr>
              <a:t>https://boto3.amazonaws.com/v1/documentation/api/latest/guide/quickstart.html</a:t>
            </a: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pip install boto3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“aws configure” command to configure credentials file located at ~/.aws/credentials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7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B5079-9440-9847-903F-FAD5DEC5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1"/>
            <a:ext cx="10055721" cy="556800"/>
          </a:xfrm>
        </p:spPr>
        <p:txBody>
          <a:bodyPr anchor="t">
            <a:noAutofit/>
          </a:bodyPr>
          <a:lstStyle/>
          <a:p>
            <a:r>
              <a:rPr lang="en-US" sz="3600" b="1" dirty="0"/>
              <a:t>Capture and parse VPC flow logs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F63A-FF86-B640-8528-EB1BACA5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1EF2D-4D3B-DC4E-96A0-C6BC6F10178B}"/>
              </a:ext>
            </a:extLst>
          </p:cNvPr>
          <p:cNvSpPr txBox="1"/>
          <p:nvPr/>
        </p:nvSpPr>
        <p:spPr>
          <a:xfrm>
            <a:off x="1117600" y="2286001"/>
            <a:ext cx="8926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IP traffic going through your interfaces to assist with network troubleshooting or for security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VPC Flow Logs, Subnet Flow Logs, Elastic Network Interface Flow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file with process and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5079-9440-9847-903F-FAD5DEC5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2" y="643482"/>
            <a:ext cx="10055721" cy="556800"/>
          </a:xfrm>
        </p:spPr>
        <p:txBody>
          <a:bodyPr anchor="t">
            <a:noAutofit/>
          </a:bodyPr>
          <a:lstStyle/>
          <a:p>
            <a:r>
              <a:rPr lang="en-US" sz="3600" b="1" dirty="0"/>
              <a:t>Simple Code to download flow log from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F63A-FF86-B640-8528-EB1BACA5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B58A1E0-C2B2-5E48-ABFA-5C2875C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16100"/>
            <a:ext cx="10401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5079-9440-9847-903F-FAD5DEC5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76" y="105600"/>
            <a:ext cx="10055721" cy="556800"/>
          </a:xfrm>
        </p:spPr>
        <p:txBody>
          <a:bodyPr anchor="t">
            <a:noAutofit/>
          </a:bodyPr>
          <a:lstStyle/>
          <a:p>
            <a:r>
              <a:rPr lang="en-US" sz="3600" b="1" dirty="0"/>
              <a:t>Raw log after extracting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F63A-FF86-B640-8528-EB1BACA5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1EF2D-4D3B-DC4E-96A0-C6BC6F10178B}"/>
              </a:ext>
            </a:extLst>
          </p:cNvPr>
          <p:cNvSpPr txBox="1"/>
          <p:nvPr/>
        </p:nvSpPr>
        <p:spPr>
          <a:xfrm>
            <a:off x="1117600" y="2286001"/>
            <a:ext cx="753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4BC4462-930A-3747-BA8F-0CD61613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22777"/>
            <a:ext cx="10274300" cy="55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0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5079-9440-9847-903F-FAD5DEC5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06" y="661412"/>
            <a:ext cx="10055721" cy="556800"/>
          </a:xfrm>
        </p:spPr>
        <p:txBody>
          <a:bodyPr anchor="t">
            <a:noAutofit/>
          </a:bodyPr>
          <a:lstStyle/>
          <a:p>
            <a:r>
              <a:rPr lang="en-US" sz="3600" b="1" dirty="0"/>
              <a:t>Extract IP Addresses and Write to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F63A-FF86-B640-8528-EB1BACA5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1EF2D-4D3B-DC4E-96A0-C6BC6F10178B}"/>
              </a:ext>
            </a:extLst>
          </p:cNvPr>
          <p:cNvSpPr txBox="1"/>
          <p:nvPr/>
        </p:nvSpPr>
        <p:spPr>
          <a:xfrm>
            <a:off x="1117600" y="2286001"/>
            <a:ext cx="753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0B7BC-5F40-E246-84F2-A82F1EA70348}"/>
              </a:ext>
            </a:extLst>
          </p:cNvPr>
          <p:cNvSpPr txBox="1"/>
          <p:nvPr/>
        </p:nvSpPr>
        <p:spPr>
          <a:xfrm>
            <a:off x="1117599" y="1551766"/>
            <a:ext cx="9671827" cy="464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FCF6050-9F9A-3843-BF02-119D0D087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6" y="1809012"/>
            <a:ext cx="9559073" cy="34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5079-9440-9847-903F-FAD5DEC5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06" y="661412"/>
            <a:ext cx="10055721" cy="556800"/>
          </a:xfrm>
        </p:spPr>
        <p:txBody>
          <a:bodyPr anchor="t">
            <a:noAutofit/>
          </a:bodyPr>
          <a:lstStyle/>
          <a:p>
            <a:r>
              <a:rPr lang="en-US" sz="3600" b="1" dirty="0"/>
              <a:t>Extract IP Addresses and Write to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F63A-FF86-B640-8528-EB1BACA5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1EF2D-4D3B-DC4E-96A0-C6BC6F10178B}"/>
              </a:ext>
            </a:extLst>
          </p:cNvPr>
          <p:cNvSpPr txBox="1"/>
          <p:nvPr/>
        </p:nvSpPr>
        <p:spPr>
          <a:xfrm>
            <a:off x="1117600" y="2286001"/>
            <a:ext cx="753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0B7BC-5F40-E246-84F2-A82F1EA70348}"/>
              </a:ext>
            </a:extLst>
          </p:cNvPr>
          <p:cNvSpPr txBox="1"/>
          <p:nvPr/>
        </p:nvSpPr>
        <p:spPr>
          <a:xfrm>
            <a:off x="1117599" y="1551766"/>
            <a:ext cx="9671827" cy="464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E5A8B6-DBCC-E248-B566-253F6917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8" y="1741847"/>
            <a:ext cx="5529765" cy="43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5079-9440-9847-903F-FAD5DEC5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06" y="661412"/>
            <a:ext cx="10055721" cy="556800"/>
          </a:xfrm>
        </p:spPr>
        <p:txBody>
          <a:bodyPr anchor="t">
            <a:noAutofit/>
          </a:bodyPr>
          <a:lstStyle/>
          <a:p>
            <a:r>
              <a:rPr lang="en-US" sz="3600" b="1" dirty="0"/>
              <a:t>Create Process to Scan Logs Continuously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F63A-FF86-B640-8528-EB1BACA5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1EF2D-4D3B-DC4E-96A0-C6BC6F10178B}"/>
              </a:ext>
            </a:extLst>
          </p:cNvPr>
          <p:cNvSpPr txBox="1"/>
          <p:nvPr/>
        </p:nvSpPr>
        <p:spPr>
          <a:xfrm>
            <a:off x="1117600" y="2286001"/>
            <a:ext cx="753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1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121</Words>
  <Application>Microsoft Macintosh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Middle Georgia AWS Meetup</vt:lpstr>
      <vt:lpstr>Install SDK</vt:lpstr>
      <vt:lpstr>Capture and parse VPC flow logs</vt:lpstr>
      <vt:lpstr>Simple Code to download flow log from S3</vt:lpstr>
      <vt:lpstr>Raw log after extracting</vt:lpstr>
      <vt:lpstr>Extract IP Addresses and Write to DynamoDB</vt:lpstr>
      <vt:lpstr>Extract IP Addresses and Write to DynamoDB</vt:lpstr>
      <vt:lpstr>Create Process to Scan Logs Continuously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 Georgia AWS Meetup</dc:title>
  <dc:creator>charles stolz</dc:creator>
  <cp:lastModifiedBy>charles stolz</cp:lastModifiedBy>
  <cp:revision>21</cp:revision>
  <dcterms:created xsi:type="dcterms:W3CDTF">2021-05-22T23:29:21Z</dcterms:created>
  <dcterms:modified xsi:type="dcterms:W3CDTF">2021-05-24T02:21:32Z</dcterms:modified>
</cp:coreProperties>
</file>