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4.xml" ContentType="application/vnd.openxmlformats-officedocument.theme+xml"/>
  <Override PartName="/ppt/tags/tag6.xml" ContentType="application/vnd.openxmlformats-officedocument.presentationml.tags+xml"/>
  <Override PartName="/ppt/theme/theme5.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tags/tag9.xml" ContentType="application/vnd.openxmlformats-officedocument.presentationml.tags+xml"/>
  <Override PartName="/ppt/notesSlides/notesSlide2.xml" ContentType="application/vnd.openxmlformats-officedocument.presentationml.notesSlide+xml"/>
  <Override PartName="/ppt/tags/tag10.xml" ContentType="application/vnd.openxmlformats-officedocument.presentationml.tags+xml"/>
  <Override PartName="/ppt/notesSlides/notesSlide3.xml" ContentType="application/vnd.openxmlformats-officedocument.presentationml.notesSlide+xml"/>
  <Override PartName="/ppt/tags/tag11.xml" ContentType="application/vnd.openxmlformats-officedocument.presentationml.tags+xml"/>
  <Override PartName="/ppt/notesSlides/notesSlide4.xml" ContentType="application/vnd.openxmlformats-officedocument.presentationml.notesSlide+xml"/>
  <Override PartName="/ppt/tags/tag12.xml" ContentType="application/vnd.openxmlformats-officedocument.presentationml.tags+xml"/>
  <Override PartName="/ppt/notesSlides/notesSlide5.xml" ContentType="application/vnd.openxmlformats-officedocument.presentationml.notesSlide+xml"/>
  <Override PartName="/ppt/tags/tag13.xml" ContentType="application/vnd.openxmlformats-officedocument.presentationml.tags+xml"/>
  <Override PartName="/ppt/notesSlides/notesSlide6.xml" ContentType="application/vnd.openxmlformats-officedocument.presentationml.notesSlide+xml"/>
  <Override PartName="/ppt/tags/tag14.xml" ContentType="application/vnd.openxmlformats-officedocument.presentationml.tags+xml"/>
  <Override PartName="/ppt/notesSlides/notesSlide7.xml" ContentType="application/vnd.openxmlformats-officedocument.presentationml.notesSlide+xml"/>
  <Override PartName="/ppt/tags/tag15.xml" ContentType="application/vnd.openxmlformats-officedocument.presentationml.tags+xml"/>
  <Override PartName="/ppt/notesSlides/notesSlide8.xml" ContentType="application/vnd.openxmlformats-officedocument.presentationml.notesSlide+xml"/>
  <Override PartName="/ppt/tags/tag1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4"/>
    <p:sldMasterId id="2147483729" r:id="rId5"/>
    <p:sldMasterId id="2147483648" r:id="rId6"/>
    <p:sldMasterId id="2147483668" r:id="rId7"/>
  </p:sldMasterIdLst>
  <p:notesMasterIdLst>
    <p:notesMasterId r:id="rId23"/>
  </p:notesMasterIdLst>
  <p:sldIdLst>
    <p:sldId id="269" r:id="rId8"/>
    <p:sldId id="349" r:id="rId9"/>
    <p:sldId id="372" r:id="rId10"/>
    <p:sldId id="339" r:id="rId11"/>
    <p:sldId id="373" r:id="rId12"/>
    <p:sldId id="374" r:id="rId13"/>
    <p:sldId id="375" r:id="rId14"/>
    <p:sldId id="377" r:id="rId15"/>
    <p:sldId id="376" r:id="rId16"/>
    <p:sldId id="378" r:id="rId17"/>
    <p:sldId id="383" r:id="rId18"/>
    <p:sldId id="381" r:id="rId19"/>
    <p:sldId id="380" r:id="rId20"/>
    <p:sldId id="382" r:id="rId21"/>
    <p:sldId id="340" r:id="rId22"/>
  </p:sldIdLst>
  <p:sldSz cx="12192000" cy="6858000"/>
  <p:notesSz cx="6858000" cy="9144000"/>
  <p:custDataLst>
    <p:tags r:id="rId24"/>
  </p:custDataLst>
  <p:defaultTextStyle>
    <a:defPPr>
      <a:defRPr lang="de-DE"/>
    </a:defPPr>
    <a:lvl1pPr marL="0" algn="l" defTabSz="914205" rtl="0" eaLnBrk="1" latinLnBrk="0" hangingPunct="1">
      <a:defRPr sz="1800" kern="1200">
        <a:solidFill>
          <a:schemeClr val="tx1"/>
        </a:solidFill>
        <a:latin typeface="+mn-lt"/>
        <a:ea typeface="+mn-ea"/>
        <a:cs typeface="+mn-cs"/>
      </a:defRPr>
    </a:lvl1pPr>
    <a:lvl2pPr marL="457102" algn="l" defTabSz="914205" rtl="0" eaLnBrk="1" latinLnBrk="0" hangingPunct="1">
      <a:defRPr sz="1800" kern="1200">
        <a:solidFill>
          <a:schemeClr val="tx1"/>
        </a:solidFill>
        <a:latin typeface="+mn-lt"/>
        <a:ea typeface="+mn-ea"/>
        <a:cs typeface="+mn-cs"/>
      </a:defRPr>
    </a:lvl2pPr>
    <a:lvl3pPr marL="914205" algn="l" defTabSz="914205" rtl="0" eaLnBrk="1" latinLnBrk="0" hangingPunct="1">
      <a:defRPr sz="1800" kern="1200">
        <a:solidFill>
          <a:schemeClr val="tx1"/>
        </a:solidFill>
        <a:latin typeface="+mn-lt"/>
        <a:ea typeface="+mn-ea"/>
        <a:cs typeface="+mn-cs"/>
      </a:defRPr>
    </a:lvl3pPr>
    <a:lvl4pPr marL="1371308" algn="l" defTabSz="914205" rtl="0" eaLnBrk="1" latinLnBrk="0" hangingPunct="1">
      <a:defRPr sz="1800" kern="1200">
        <a:solidFill>
          <a:schemeClr val="tx1"/>
        </a:solidFill>
        <a:latin typeface="+mn-lt"/>
        <a:ea typeface="+mn-ea"/>
        <a:cs typeface="+mn-cs"/>
      </a:defRPr>
    </a:lvl4pPr>
    <a:lvl5pPr marL="1828410" algn="l" defTabSz="914205" rtl="0" eaLnBrk="1" latinLnBrk="0" hangingPunct="1">
      <a:defRPr sz="1800" kern="1200">
        <a:solidFill>
          <a:schemeClr val="tx1"/>
        </a:solidFill>
        <a:latin typeface="+mn-lt"/>
        <a:ea typeface="+mn-ea"/>
        <a:cs typeface="+mn-cs"/>
      </a:defRPr>
    </a:lvl5pPr>
    <a:lvl6pPr marL="2285511" algn="l" defTabSz="914205" rtl="0" eaLnBrk="1" latinLnBrk="0" hangingPunct="1">
      <a:defRPr sz="1800" kern="1200">
        <a:solidFill>
          <a:schemeClr val="tx1"/>
        </a:solidFill>
        <a:latin typeface="+mn-lt"/>
        <a:ea typeface="+mn-ea"/>
        <a:cs typeface="+mn-cs"/>
      </a:defRPr>
    </a:lvl6pPr>
    <a:lvl7pPr marL="2742614" algn="l" defTabSz="914205" rtl="0" eaLnBrk="1" latinLnBrk="0" hangingPunct="1">
      <a:defRPr sz="1800" kern="1200">
        <a:solidFill>
          <a:schemeClr val="tx1"/>
        </a:solidFill>
        <a:latin typeface="+mn-lt"/>
        <a:ea typeface="+mn-ea"/>
        <a:cs typeface="+mn-cs"/>
      </a:defRPr>
    </a:lvl7pPr>
    <a:lvl8pPr marL="3199716" algn="l" defTabSz="914205" rtl="0" eaLnBrk="1" latinLnBrk="0" hangingPunct="1">
      <a:defRPr sz="1800" kern="1200">
        <a:solidFill>
          <a:schemeClr val="tx1"/>
        </a:solidFill>
        <a:latin typeface="+mn-lt"/>
        <a:ea typeface="+mn-ea"/>
        <a:cs typeface="+mn-cs"/>
      </a:defRPr>
    </a:lvl8pPr>
    <a:lvl9pPr marL="3656819" algn="l" defTabSz="91420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86" autoAdjust="0"/>
    <p:restoredTop sz="94660"/>
  </p:normalViewPr>
  <p:slideViewPr>
    <p:cSldViewPr snapToGrid="0" showGuides="1">
      <p:cViewPr varScale="1">
        <p:scale>
          <a:sx n="69" d="100"/>
          <a:sy n="69" d="100"/>
        </p:scale>
        <p:origin x="792" y="72"/>
      </p:cViewPr>
      <p:guideLst/>
    </p:cSldViewPr>
  </p:slideViewPr>
  <p:notesTextViewPr>
    <p:cViewPr>
      <p:scale>
        <a:sx n="1" d="1"/>
        <a:sy n="1" d="1"/>
      </p:scale>
      <p:origin x="0" y="0"/>
    </p:cViewPr>
  </p:notesTextViewPr>
  <p:notesViewPr>
    <p:cSldViewPr snapToGrid="0">
      <p:cViewPr varScale="1">
        <p:scale>
          <a:sx n="55" d="100"/>
          <a:sy n="55" d="100"/>
        </p:scale>
        <p:origin x="288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tags" Target="tags/tag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8C3D90-D258-41E1-BFE3-29A340648A7E}" type="datetimeFigureOut">
              <a:rPr lang="de-DE" smtClean="0"/>
              <a:t>13.02.2025</a:t>
            </a:fld>
            <a:endParaRPr lang="de-DE"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3E0F7A-EA63-40E1-97FB-D173EE3BA0CC}" type="slidenum">
              <a:rPr lang="de-DE" smtClean="0"/>
              <a:t>‹N°›</a:t>
            </a:fld>
            <a:endParaRPr lang="de-DE" dirty="0"/>
          </a:p>
        </p:txBody>
      </p:sp>
    </p:spTree>
    <p:extLst>
      <p:ext uri="{BB962C8B-B14F-4D97-AF65-F5344CB8AC3E}">
        <p14:creationId xmlns:p14="http://schemas.microsoft.com/office/powerpoint/2010/main" val="944430142"/>
      </p:ext>
    </p:extLst>
  </p:cSld>
  <p:clrMap bg1="lt1" tx1="dk1" bg2="lt2" tx2="dk2" accent1="accent1" accent2="accent2" accent3="accent3" accent4="accent4" accent5="accent5" accent6="accent6" hlink="hlink" folHlink="folHlink"/>
  <p:notesStyle>
    <a:lvl1pPr marL="0" algn="l" defTabSz="967514" rtl="0" eaLnBrk="1" latinLnBrk="0" hangingPunct="1">
      <a:defRPr sz="1270" kern="1200">
        <a:solidFill>
          <a:schemeClr val="tx1"/>
        </a:solidFill>
        <a:latin typeface="+mn-lt"/>
        <a:ea typeface="+mn-ea"/>
        <a:cs typeface="+mn-cs"/>
      </a:defRPr>
    </a:lvl1pPr>
    <a:lvl2pPr marL="483757" algn="l" defTabSz="967514" rtl="0" eaLnBrk="1" latinLnBrk="0" hangingPunct="1">
      <a:defRPr sz="1270" kern="1200">
        <a:solidFill>
          <a:schemeClr val="tx1"/>
        </a:solidFill>
        <a:latin typeface="+mn-lt"/>
        <a:ea typeface="+mn-ea"/>
        <a:cs typeface="+mn-cs"/>
      </a:defRPr>
    </a:lvl2pPr>
    <a:lvl3pPr marL="967514" algn="l" defTabSz="967514" rtl="0" eaLnBrk="1" latinLnBrk="0" hangingPunct="1">
      <a:defRPr sz="1270" kern="1200">
        <a:solidFill>
          <a:schemeClr val="tx1"/>
        </a:solidFill>
        <a:latin typeface="+mn-lt"/>
        <a:ea typeface="+mn-ea"/>
        <a:cs typeface="+mn-cs"/>
      </a:defRPr>
    </a:lvl3pPr>
    <a:lvl4pPr marL="1451272" algn="l" defTabSz="967514" rtl="0" eaLnBrk="1" latinLnBrk="0" hangingPunct="1">
      <a:defRPr sz="1270" kern="1200">
        <a:solidFill>
          <a:schemeClr val="tx1"/>
        </a:solidFill>
        <a:latin typeface="+mn-lt"/>
        <a:ea typeface="+mn-ea"/>
        <a:cs typeface="+mn-cs"/>
      </a:defRPr>
    </a:lvl4pPr>
    <a:lvl5pPr marL="1935029" algn="l" defTabSz="967514" rtl="0" eaLnBrk="1" latinLnBrk="0" hangingPunct="1">
      <a:defRPr sz="1270" kern="1200">
        <a:solidFill>
          <a:schemeClr val="tx1"/>
        </a:solidFill>
        <a:latin typeface="+mn-lt"/>
        <a:ea typeface="+mn-ea"/>
        <a:cs typeface="+mn-cs"/>
      </a:defRPr>
    </a:lvl5pPr>
    <a:lvl6pPr marL="2418787" algn="l" defTabSz="967514" rtl="0" eaLnBrk="1" latinLnBrk="0" hangingPunct="1">
      <a:defRPr sz="1270" kern="1200">
        <a:solidFill>
          <a:schemeClr val="tx1"/>
        </a:solidFill>
        <a:latin typeface="+mn-lt"/>
        <a:ea typeface="+mn-ea"/>
        <a:cs typeface="+mn-cs"/>
      </a:defRPr>
    </a:lvl6pPr>
    <a:lvl7pPr marL="2902544" algn="l" defTabSz="967514" rtl="0" eaLnBrk="1" latinLnBrk="0" hangingPunct="1">
      <a:defRPr sz="1270" kern="1200">
        <a:solidFill>
          <a:schemeClr val="tx1"/>
        </a:solidFill>
        <a:latin typeface="+mn-lt"/>
        <a:ea typeface="+mn-ea"/>
        <a:cs typeface="+mn-cs"/>
      </a:defRPr>
    </a:lvl7pPr>
    <a:lvl8pPr marL="3386301" algn="l" defTabSz="967514" rtl="0" eaLnBrk="1" latinLnBrk="0" hangingPunct="1">
      <a:defRPr sz="1270" kern="1200">
        <a:solidFill>
          <a:schemeClr val="tx1"/>
        </a:solidFill>
        <a:latin typeface="+mn-lt"/>
        <a:ea typeface="+mn-ea"/>
        <a:cs typeface="+mn-cs"/>
      </a:defRPr>
    </a:lvl8pPr>
    <a:lvl9pPr marL="3870059" algn="l" defTabSz="967514" rtl="0" eaLnBrk="1" latinLnBrk="0" hangingPunct="1">
      <a:defRPr sz="127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3</a:t>
            </a:fld>
            <a:endParaRPr lang="en-US"/>
          </a:p>
        </p:txBody>
      </p:sp>
    </p:spTree>
    <p:extLst>
      <p:ext uri="{BB962C8B-B14F-4D97-AF65-F5344CB8AC3E}">
        <p14:creationId xmlns:p14="http://schemas.microsoft.com/office/powerpoint/2010/main" val="811524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4</a:t>
            </a:fld>
            <a:endParaRPr lang="en-US"/>
          </a:p>
        </p:txBody>
      </p:sp>
    </p:spTree>
    <p:extLst>
      <p:ext uri="{BB962C8B-B14F-4D97-AF65-F5344CB8AC3E}">
        <p14:creationId xmlns:p14="http://schemas.microsoft.com/office/powerpoint/2010/main" val="3039592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5</a:t>
            </a:fld>
            <a:endParaRPr lang="en-US"/>
          </a:p>
        </p:txBody>
      </p:sp>
    </p:spTree>
    <p:extLst>
      <p:ext uri="{BB962C8B-B14F-4D97-AF65-F5344CB8AC3E}">
        <p14:creationId xmlns:p14="http://schemas.microsoft.com/office/powerpoint/2010/main" val="2632391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6</a:t>
            </a:fld>
            <a:endParaRPr lang="en-US"/>
          </a:p>
        </p:txBody>
      </p:sp>
    </p:spTree>
    <p:extLst>
      <p:ext uri="{BB962C8B-B14F-4D97-AF65-F5344CB8AC3E}">
        <p14:creationId xmlns:p14="http://schemas.microsoft.com/office/powerpoint/2010/main" val="2655897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7</a:t>
            </a:fld>
            <a:endParaRPr lang="en-US"/>
          </a:p>
        </p:txBody>
      </p:sp>
    </p:spTree>
    <p:extLst>
      <p:ext uri="{BB962C8B-B14F-4D97-AF65-F5344CB8AC3E}">
        <p14:creationId xmlns:p14="http://schemas.microsoft.com/office/powerpoint/2010/main" val="27598285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8</a:t>
            </a:fld>
            <a:endParaRPr lang="en-US"/>
          </a:p>
        </p:txBody>
      </p:sp>
    </p:spTree>
    <p:extLst>
      <p:ext uri="{BB962C8B-B14F-4D97-AF65-F5344CB8AC3E}">
        <p14:creationId xmlns:p14="http://schemas.microsoft.com/office/powerpoint/2010/main" val="25128250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9</a:t>
            </a:fld>
            <a:endParaRPr lang="en-US"/>
          </a:p>
        </p:txBody>
      </p:sp>
    </p:spTree>
    <p:extLst>
      <p:ext uri="{BB962C8B-B14F-4D97-AF65-F5344CB8AC3E}">
        <p14:creationId xmlns:p14="http://schemas.microsoft.com/office/powerpoint/2010/main" val="28464183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10</a:t>
            </a:fld>
            <a:endParaRPr lang="en-US"/>
          </a:p>
        </p:txBody>
      </p:sp>
    </p:spTree>
    <p:extLst>
      <p:ext uri="{BB962C8B-B14F-4D97-AF65-F5344CB8AC3E}">
        <p14:creationId xmlns:p14="http://schemas.microsoft.com/office/powerpoint/2010/main" val="12098835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3.xml"/><Relationship Id="rId1" Type="http://schemas.openxmlformats.org/officeDocument/2006/relationships/tags" Target="../tags/tag5.xml"/><Relationship Id="rId4" Type="http://schemas.openxmlformats.org/officeDocument/2006/relationships/image" Target="../media/image14.emf"/></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blue">
    <p:bg>
      <p:bgPr>
        <a:solidFill>
          <a:srgbClr val="122B54"/>
        </a:solidFill>
        <a:effectLst/>
      </p:bgPr>
    </p:bg>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3FA13754-0890-465C-BA8A-E18B554E317E}"/>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9425" y="476250"/>
            <a:ext cx="2057313" cy="509277"/>
          </a:xfrm>
          <a:prstGeom prst="rect">
            <a:avLst/>
          </a:prstGeom>
        </p:spPr>
      </p:pic>
      <p:sp>
        <p:nvSpPr>
          <p:cNvPr id="7" name="Titel 1">
            <a:extLst>
              <a:ext uri="{FF2B5EF4-FFF2-40B4-BE49-F238E27FC236}">
                <a16:creationId xmlns:a16="http://schemas.microsoft.com/office/drawing/2014/main" id="{855A5846-4501-444B-8F41-805425817451}"/>
              </a:ext>
            </a:extLst>
          </p:cNvPr>
          <p:cNvSpPr>
            <a:spLocks noGrp="1"/>
          </p:cNvSpPr>
          <p:nvPr>
            <p:ph type="ctrTitle"/>
          </p:nvPr>
        </p:nvSpPr>
        <p:spPr>
          <a:xfrm>
            <a:off x="479424" y="1773239"/>
            <a:ext cx="11233151" cy="1620000"/>
          </a:xfrm>
        </p:spPr>
        <p:txBody>
          <a:bodyPr rIns="216000" anchor="b" anchorCtr="0"/>
          <a:lstStyle>
            <a:lvl1pPr algn="l">
              <a:lnSpc>
                <a:spcPts val="8500"/>
              </a:lnSpc>
              <a:defRPr sz="8500">
                <a:solidFill>
                  <a:schemeClr val="tx1"/>
                </a:solidFill>
              </a:defRPr>
            </a:lvl1pPr>
          </a:lstStyle>
          <a:p>
            <a:r>
              <a:rPr lang="de-DE"/>
              <a:t>Mastertitel</a:t>
            </a:r>
          </a:p>
        </p:txBody>
      </p:sp>
      <p:sp>
        <p:nvSpPr>
          <p:cNvPr id="8" name="Untertitel 2">
            <a:extLst>
              <a:ext uri="{FF2B5EF4-FFF2-40B4-BE49-F238E27FC236}">
                <a16:creationId xmlns:a16="http://schemas.microsoft.com/office/drawing/2014/main" id="{7909B2E5-8CFF-4102-B771-B048BAA6DB84}"/>
              </a:ext>
            </a:extLst>
          </p:cNvPr>
          <p:cNvSpPr>
            <a:spLocks noGrp="1"/>
          </p:cNvSpPr>
          <p:nvPr>
            <p:ph type="subTitle" idx="1" hasCustomPrompt="1"/>
          </p:nvPr>
        </p:nvSpPr>
        <p:spPr>
          <a:xfrm>
            <a:off x="4295776" y="3384000"/>
            <a:ext cx="7416800" cy="1656000"/>
          </a:xfrm>
        </p:spPr>
        <p:txBody>
          <a:bodyPr rIns="216000"/>
          <a:lstStyle>
            <a:lvl1pPr marL="0" indent="0" algn="l">
              <a:lnSpc>
                <a:spcPts val="8500"/>
              </a:lnSpc>
              <a:buNone/>
              <a:defRPr sz="8500">
                <a:solidFill>
                  <a:srgbClr val="13A0D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Untertitelformat</a:t>
            </a:r>
          </a:p>
        </p:txBody>
      </p:sp>
      <p:sp>
        <p:nvSpPr>
          <p:cNvPr id="9" name="Textplatzhalter 14">
            <a:extLst>
              <a:ext uri="{FF2B5EF4-FFF2-40B4-BE49-F238E27FC236}">
                <a16:creationId xmlns:a16="http://schemas.microsoft.com/office/drawing/2014/main" id="{A89B177C-F8F6-4738-B4AF-9E4A8243858F}"/>
              </a:ext>
            </a:extLst>
          </p:cNvPr>
          <p:cNvSpPr>
            <a:spLocks noGrp="1"/>
          </p:cNvSpPr>
          <p:nvPr>
            <p:ph type="body" sz="quarter" idx="11" hasCustomPrompt="1"/>
          </p:nvPr>
        </p:nvSpPr>
        <p:spPr>
          <a:xfrm>
            <a:off x="478800" y="5968800"/>
            <a:ext cx="1692900" cy="546124"/>
          </a:xfrm>
        </p:spPr>
        <p:txBody>
          <a:bodyPr anchor="b" anchorCtr="0"/>
          <a:lstStyle>
            <a:lvl1pPr>
              <a:lnSpc>
                <a:spcPct val="100000"/>
              </a:lnSpc>
              <a:defRPr sz="1100">
                <a:solidFill>
                  <a:schemeClr val="tx1"/>
                </a:solidFill>
              </a:defRPr>
            </a:lvl1pPr>
          </a:lstStyle>
          <a:p>
            <a:pPr lvl="0"/>
            <a:r>
              <a:rPr lang="de-DE"/>
              <a:t>Erste Ebene</a:t>
            </a:r>
          </a:p>
        </p:txBody>
      </p:sp>
      <p:sp>
        <p:nvSpPr>
          <p:cNvPr id="10" name="Textplatzhalter 14">
            <a:extLst>
              <a:ext uri="{FF2B5EF4-FFF2-40B4-BE49-F238E27FC236}">
                <a16:creationId xmlns:a16="http://schemas.microsoft.com/office/drawing/2014/main" id="{D04322D5-0CE0-4328-BE55-EFF287C34B08}"/>
              </a:ext>
            </a:extLst>
          </p:cNvPr>
          <p:cNvSpPr>
            <a:spLocks noGrp="1"/>
          </p:cNvSpPr>
          <p:nvPr>
            <p:ph type="body" sz="quarter" idx="14" hasCustomPrompt="1"/>
          </p:nvPr>
        </p:nvSpPr>
        <p:spPr>
          <a:xfrm>
            <a:off x="2387600" y="5968800"/>
            <a:ext cx="1692900" cy="546124"/>
          </a:xfrm>
        </p:spPr>
        <p:txBody>
          <a:bodyPr anchor="b" anchorCtr="0"/>
          <a:lstStyle>
            <a:lvl1pPr>
              <a:lnSpc>
                <a:spcPct val="100000"/>
              </a:lnSpc>
              <a:defRPr sz="1100">
                <a:solidFill>
                  <a:schemeClr val="tx1"/>
                </a:solidFill>
              </a:defRPr>
            </a:lvl1pPr>
          </a:lstStyle>
          <a:p>
            <a:pPr lvl="0"/>
            <a:r>
              <a:rPr lang="de-DE"/>
              <a:t>Erste Ebene</a:t>
            </a:r>
          </a:p>
          <a:p>
            <a:pPr lvl="0"/>
            <a:r>
              <a:rPr lang="de-DE"/>
              <a:t>Zweite Zeile</a:t>
            </a:r>
          </a:p>
        </p:txBody>
      </p:sp>
      <p:sp>
        <p:nvSpPr>
          <p:cNvPr id="11" name="Datumsplatzhalter 9">
            <a:extLst>
              <a:ext uri="{FF2B5EF4-FFF2-40B4-BE49-F238E27FC236}">
                <a16:creationId xmlns:a16="http://schemas.microsoft.com/office/drawing/2014/main" id="{179C16DE-E856-43D9-8CC3-1F8444D9F578}"/>
              </a:ext>
            </a:extLst>
          </p:cNvPr>
          <p:cNvSpPr txBox="1">
            <a:spLocks/>
          </p:cNvSpPr>
          <p:nvPr userDrawn="1"/>
        </p:nvSpPr>
        <p:spPr>
          <a:xfrm rot="16200000">
            <a:off x="11016000" y="5772439"/>
            <a:ext cx="1282161" cy="144000"/>
          </a:xfrm>
          <a:prstGeom prst="rect">
            <a:avLst/>
          </a:prstGeom>
        </p:spPr>
        <p:txBody>
          <a:bodyPr vert="horz" lIns="0" tIns="0" rIns="0" bIns="0" rtlCol="0" anchor="b" anchorCtr="0">
            <a:noAutofit/>
          </a:bodyPr>
          <a:lstStyle>
            <a:defPPr>
              <a:defRPr lang="de-DE"/>
            </a:defPPr>
            <a:lvl1pPr marL="0" algn="l" defTabSz="914303" rtl="0" eaLnBrk="1" latinLnBrk="0" hangingPunct="1">
              <a:lnSpc>
                <a:spcPct val="100000"/>
              </a:lnSpc>
              <a:defRPr sz="1100" kern="1200">
                <a:solidFill>
                  <a:schemeClr val="tx1"/>
                </a:solidFill>
                <a:latin typeface="+mn-lt"/>
                <a:ea typeface="+mn-ea"/>
                <a:cs typeface="+mn-cs"/>
              </a:defRPr>
            </a:lvl1pPr>
            <a:lvl2pPr marL="457151" algn="l" defTabSz="914303" rtl="0" eaLnBrk="1" latinLnBrk="0" hangingPunct="1">
              <a:defRPr sz="1800" kern="1200">
                <a:solidFill>
                  <a:schemeClr val="tx1"/>
                </a:solidFill>
                <a:latin typeface="+mn-lt"/>
                <a:ea typeface="+mn-ea"/>
                <a:cs typeface="+mn-cs"/>
              </a:defRPr>
            </a:lvl2pPr>
            <a:lvl3pPr marL="914303" algn="l" defTabSz="914303" rtl="0" eaLnBrk="1" latinLnBrk="0" hangingPunct="1">
              <a:defRPr sz="1800" kern="1200">
                <a:solidFill>
                  <a:schemeClr val="tx1"/>
                </a:solidFill>
                <a:latin typeface="+mn-lt"/>
                <a:ea typeface="+mn-ea"/>
                <a:cs typeface="+mn-cs"/>
              </a:defRPr>
            </a:lvl3pPr>
            <a:lvl4pPr marL="1371454" algn="l" defTabSz="914303" rtl="0" eaLnBrk="1" latinLnBrk="0" hangingPunct="1">
              <a:defRPr sz="1800" kern="1200">
                <a:solidFill>
                  <a:schemeClr val="tx1"/>
                </a:solidFill>
                <a:latin typeface="+mn-lt"/>
                <a:ea typeface="+mn-ea"/>
                <a:cs typeface="+mn-cs"/>
              </a:defRPr>
            </a:lvl4pPr>
            <a:lvl5pPr marL="1828605" algn="l" defTabSz="914303" rtl="0" eaLnBrk="1" latinLnBrk="0" hangingPunct="1">
              <a:defRPr sz="1800" kern="1200">
                <a:solidFill>
                  <a:schemeClr val="tx1"/>
                </a:solidFill>
                <a:latin typeface="+mn-lt"/>
                <a:ea typeface="+mn-ea"/>
                <a:cs typeface="+mn-cs"/>
              </a:defRPr>
            </a:lvl5pPr>
            <a:lvl6pPr marL="2285755" algn="l" defTabSz="914303" rtl="0" eaLnBrk="1" latinLnBrk="0" hangingPunct="1">
              <a:defRPr sz="1800" kern="1200">
                <a:solidFill>
                  <a:schemeClr val="tx1"/>
                </a:solidFill>
                <a:latin typeface="+mn-lt"/>
                <a:ea typeface="+mn-ea"/>
                <a:cs typeface="+mn-cs"/>
              </a:defRPr>
            </a:lvl6pPr>
            <a:lvl7pPr marL="2742907" algn="l" defTabSz="914303" rtl="0" eaLnBrk="1" latinLnBrk="0" hangingPunct="1">
              <a:defRPr sz="1800" kern="1200">
                <a:solidFill>
                  <a:schemeClr val="tx1"/>
                </a:solidFill>
                <a:latin typeface="+mn-lt"/>
                <a:ea typeface="+mn-ea"/>
                <a:cs typeface="+mn-cs"/>
              </a:defRPr>
            </a:lvl7pPr>
            <a:lvl8pPr marL="3200058" algn="l" defTabSz="914303" rtl="0" eaLnBrk="1" latinLnBrk="0" hangingPunct="1">
              <a:defRPr sz="1800" kern="1200">
                <a:solidFill>
                  <a:schemeClr val="tx1"/>
                </a:solidFill>
                <a:latin typeface="+mn-lt"/>
                <a:ea typeface="+mn-ea"/>
                <a:cs typeface="+mn-cs"/>
              </a:defRPr>
            </a:lvl8pPr>
            <a:lvl9pPr marL="3657209" algn="l" defTabSz="914303" rtl="0" eaLnBrk="1" latinLnBrk="0" hangingPunct="1">
              <a:defRPr sz="1800" kern="1200">
                <a:solidFill>
                  <a:schemeClr val="tx1"/>
                </a:solidFill>
                <a:latin typeface="+mn-lt"/>
                <a:ea typeface="+mn-ea"/>
                <a:cs typeface="+mn-cs"/>
              </a:defRPr>
            </a:lvl9pPr>
          </a:lstStyle>
          <a:p>
            <a:r>
              <a:rPr lang="de-DE" sz="800">
                <a:solidFill>
                  <a:schemeClr val="tx1"/>
                </a:solidFill>
              </a:rPr>
              <a:t>© Allianz 2021</a:t>
            </a:r>
          </a:p>
        </p:txBody>
      </p:sp>
    </p:spTree>
    <p:extLst>
      <p:ext uri="{BB962C8B-B14F-4D97-AF65-F5344CB8AC3E}">
        <p14:creationId xmlns:p14="http://schemas.microsoft.com/office/powerpoint/2010/main" val="1558217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vider white + imag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219988-30BF-4574-85B3-793CCEE20F44}"/>
              </a:ext>
            </a:extLst>
          </p:cNvPr>
          <p:cNvSpPr>
            <a:spLocks noGrp="1"/>
          </p:cNvSpPr>
          <p:nvPr>
            <p:ph type="title"/>
          </p:nvPr>
        </p:nvSpPr>
        <p:spPr>
          <a:xfrm>
            <a:off x="479427" y="476250"/>
            <a:ext cx="3600448" cy="1080000"/>
          </a:xfrm>
        </p:spPr>
        <p:txBody>
          <a:bodyPr/>
          <a:lstStyle/>
          <a:p>
            <a:r>
              <a:rPr lang="de-DE"/>
              <a:t>Mastertitelformat bearbeiten</a:t>
            </a:r>
          </a:p>
        </p:txBody>
      </p:sp>
      <p:sp>
        <p:nvSpPr>
          <p:cNvPr id="4" name="Foliennummernplatzhalter 3">
            <a:extLst>
              <a:ext uri="{FF2B5EF4-FFF2-40B4-BE49-F238E27FC236}">
                <a16:creationId xmlns:a16="http://schemas.microsoft.com/office/drawing/2014/main" id="{2BDBAB04-1D2E-4D8E-B3D2-20C3A531B512}"/>
              </a:ext>
            </a:extLst>
          </p:cNvPr>
          <p:cNvSpPr>
            <a:spLocks noGrp="1"/>
          </p:cNvSpPr>
          <p:nvPr>
            <p:ph type="sldNum" sz="quarter" idx="11"/>
          </p:nvPr>
        </p:nvSpPr>
        <p:spPr/>
        <p:txBody>
          <a:bodyPr/>
          <a:lstStyle/>
          <a:p>
            <a:fld id="{56C449F3-BD9D-48DC-BFF1-0F66671DA7C6}" type="slidenum">
              <a:rPr lang="de-DE" smtClean="0"/>
              <a:pPr/>
              <a:t>‹N°›</a:t>
            </a:fld>
            <a:endParaRPr lang="de-DE"/>
          </a:p>
        </p:txBody>
      </p:sp>
      <p:sp>
        <p:nvSpPr>
          <p:cNvPr id="5" name="Bildplatzhalter 6">
            <a:extLst>
              <a:ext uri="{FF2B5EF4-FFF2-40B4-BE49-F238E27FC236}">
                <a16:creationId xmlns:a16="http://schemas.microsoft.com/office/drawing/2014/main" id="{CE71AF72-2FFB-40A2-ADC6-9889A3507C4C}"/>
              </a:ext>
            </a:extLst>
          </p:cNvPr>
          <p:cNvSpPr>
            <a:spLocks noGrp="1"/>
          </p:cNvSpPr>
          <p:nvPr>
            <p:ph type="pic" sz="quarter" idx="13"/>
          </p:nvPr>
        </p:nvSpPr>
        <p:spPr>
          <a:xfrm>
            <a:off x="5148001" y="0"/>
            <a:ext cx="7044000" cy="4968000"/>
          </a:xfrm>
          <a:solidFill>
            <a:schemeClr val="tx2"/>
          </a:solidFill>
        </p:spPr>
        <p:txBody>
          <a:bodyPr/>
          <a:lstStyle/>
          <a:p>
            <a:endParaRPr lang="de-DE"/>
          </a:p>
        </p:txBody>
      </p:sp>
      <p:sp>
        <p:nvSpPr>
          <p:cNvPr id="6" name="Bildplatzhalter 9">
            <a:extLst>
              <a:ext uri="{FF2B5EF4-FFF2-40B4-BE49-F238E27FC236}">
                <a16:creationId xmlns:a16="http://schemas.microsoft.com/office/drawing/2014/main" id="{783CECED-A8D5-4BD6-A656-0D10C41795B8}"/>
              </a:ext>
            </a:extLst>
          </p:cNvPr>
          <p:cNvSpPr>
            <a:spLocks noGrp="1"/>
          </p:cNvSpPr>
          <p:nvPr>
            <p:ph type="pic" sz="quarter" idx="17"/>
          </p:nvPr>
        </p:nvSpPr>
        <p:spPr>
          <a:xfrm>
            <a:off x="10692000" y="504000"/>
            <a:ext cx="1018800" cy="252000"/>
          </a:xfrm>
          <a:blipFill>
            <a:blip r:embed="rId2">
              <a:extLst>
                <a:ext uri="{96DAC541-7B7A-43D3-8B79-37D633B846F1}">
                  <asvg:svgBlip xmlns:asvg="http://schemas.microsoft.com/office/drawing/2016/SVG/main" r:embed="rId3"/>
                </a:ext>
              </a:extLst>
            </a:blip>
            <a:stretch>
              <a:fillRect/>
            </a:stretch>
          </a:blipFill>
        </p:spPr>
        <p:txBody>
          <a:bodyPr/>
          <a:lstStyle>
            <a:lvl1pPr>
              <a:defRPr sz="800">
                <a:solidFill>
                  <a:schemeClr val="tx1">
                    <a:alpha val="0"/>
                  </a:schemeClr>
                </a:solidFill>
              </a:defRPr>
            </a:lvl1pPr>
          </a:lstStyle>
          <a:p>
            <a:endParaRPr lang="de-DE"/>
          </a:p>
        </p:txBody>
      </p:sp>
      <p:sp>
        <p:nvSpPr>
          <p:cNvPr id="8" name="Textplatzhalter 7">
            <a:extLst>
              <a:ext uri="{FF2B5EF4-FFF2-40B4-BE49-F238E27FC236}">
                <a16:creationId xmlns:a16="http://schemas.microsoft.com/office/drawing/2014/main" id="{469759C4-BC62-4FF7-9444-30229490F126}"/>
              </a:ext>
            </a:extLst>
          </p:cNvPr>
          <p:cNvSpPr>
            <a:spLocks noGrp="1"/>
          </p:cNvSpPr>
          <p:nvPr>
            <p:ph type="body" sz="quarter" idx="18"/>
          </p:nvPr>
        </p:nvSpPr>
        <p:spPr>
          <a:xfrm>
            <a:off x="479425" y="3600000"/>
            <a:ext cx="3816350" cy="1947863"/>
          </a:xfrm>
        </p:spPr>
        <p:txBody>
          <a:bodyPr/>
          <a:lstStyle>
            <a:lvl1pPr>
              <a:defRPr sz="1600"/>
            </a:lvl1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719699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nd chart">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1E761017-7A9E-407D-8DCD-CEDEF7758D25}"/>
              </a:ext>
            </a:extLst>
          </p:cNvPr>
          <p:cNvSpPr>
            <a:spLocks noGrp="1"/>
          </p:cNvSpPr>
          <p:nvPr>
            <p:ph type="sldNum" sz="quarter" idx="11"/>
          </p:nvPr>
        </p:nvSpPr>
        <p:spPr/>
        <p:txBody>
          <a:bodyPr/>
          <a:lstStyle/>
          <a:p>
            <a:fld id="{56C449F3-BD9D-48DC-BFF1-0F66671DA7C6}" type="slidenum">
              <a:rPr lang="de-DE" smtClean="0"/>
              <a:pPr/>
              <a:t>‹N°›</a:t>
            </a:fld>
            <a:endParaRPr lang="de-DE" dirty="0"/>
          </a:p>
        </p:txBody>
      </p:sp>
      <p:pic>
        <p:nvPicPr>
          <p:cNvPr id="5" name="Bildplatzhalter 11">
            <a:extLst>
              <a:ext uri="{FF2B5EF4-FFF2-40B4-BE49-F238E27FC236}">
                <a16:creationId xmlns:a16="http://schemas.microsoft.com/office/drawing/2014/main" id="{727A807A-44F9-421E-99A3-97AA64680286}"/>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a:off x="0" y="0"/>
            <a:ext cx="12192000" cy="6858000"/>
          </a:xfrm>
          <a:prstGeom prst="rect">
            <a:avLst/>
          </a:prstGeom>
        </p:spPr>
      </p:pic>
      <p:sp>
        <p:nvSpPr>
          <p:cNvPr id="6" name="Grafik 13">
            <a:extLst>
              <a:ext uri="{FF2B5EF4-FFF2-40B4-BE49-F238E27FC236}">
                <a16:creationId xmlns:a16="http://schemas.microsoft.com/office/drawing/2014/main" id="{CE079E16-C310-4874-A85B-DA706D4C21CA}"/>
              </a:ext>
            </a:extLst>
          </p:cNvPr>
          <p:cNvSpPr>
            <a:spLocks noChangeAspect="1"/>
          </p:cNvSpPr>
          <p:nvPr userDrawn="1"/>
        </p:nvSpPr>
        <p:spPr>
          <a:xfrm>
            <a:off x="3810098" y="1143097"/>
            <a:ext cx="4571808" cy="4571807"/>
          </a:xfrm>
          <a:custGeom>
            <a:avLst/>
            <a:gdLst>
              <a:gd name="connsiteX0" fmla="*/ 3048606 w 5327650"/>
              <a:gd name="connsiteY0" fmla="*/ 4158431 h 5327649"/>
              <a:gd name="connsiteX1" fmla="*/ 3048606 w 5327650"/>
              <a:gd name="connsiteY1" fmla="*/ 1218444 h 5327649"/>
              <a:gd name="connsiteX2" fmla="*/ 2737659 w 5327650"/>
              <a:gd name="connsiteY2" fmla="*/ 905364 h 5327649"/>
              <a:gd name="connsiteX3" fmla="*/ 2049870 w 5327650"/>
              <a:gd name="connsiteY3" fmla="*/ 905364 h 5327649"/>
              <a:gd name="connsiteX4" fmla="*/ 2049870 w 5327650"/>
              <a:gd name="connsiteY4" fmla="*/ 1233529 h 5327649"/>
              <a:gd name="connsiteX5" fmla="*/ 2090888 w 5327650"/>
              <a:gd name="connsiteY5" fmla="*/ 1233529 h 5327649"/>
              <a:gd name="connsiteX6" fmla="*/ 2278251 w 5327650"/>
              <a:gd name="connsiteY6" fmla="*/ 1458216 h 5327649"/>
              <a:gd name="connsiteX7" fmla="*/ 2278251 w 5327650"/>
              <a:gd name="connsiteY7" fmla="*/ 4158431 h 5327649"/>
              <a:gd name="connsiteX8" fmla="*/ 3048606 w 5327650"/>
              <a:gd name="connsiteY8" fmla="*/ 4158431 h 5327649"/>
              <a:gd name="connsiteX9" fmla="*/ 3387869 w 5327650"/>
              <a:gd name="connsiteY9" fmla="*/ 4158431 h 5327649"/>
              <a:gd name="connsiteX10" fmla="*/ 4152137 w 5327650"/>
              <a:gd name="connsiteY10" fmla="*/ 4158431 h 5327649"/>
              <a:gd name="connsiteX11" fmla="*/ 4152137 w 5327650"/>
              <a:gd name="connsiteY11" fmla="*/ 1868687 h 5327649"/>
              <a:gd name="connsiteX12" fmla="*/ 3839602 w 5327650"/>
              <a:gd name="connsiteY12" fmla="*/ 1556136 h 5327649"/>
              <a:gd name="connsiteX13" fmla="*/ 3387869 w 5327650"/>
              <a:gd name="connsiteY13" fmla="*/ 1556136 h 5327649"/>
              <a:gd name="connsiteX14" fmla="*/ 3387869 w 5327650"/>
              <a:gd name="connsiteY14" fmla="*/ 4158431 h 5327649"/>
              <a:gd name="connsiteX15" fmla="*/ 1940840 w 5327650"/>
              <a:gd name="connsiteY15" fmla="*/ 4158431 h 5327649"/>
              <a:gd name="connsiteX16" fmla="*/ 1940840 w 5327650"/>
              <a:gd name="connsiteY16" fmla="*/ 1556136 h 5327649"/>
              <a:gd name="connsiteX17" fmla="*/ 1488048 w 5327650"/>
              <a:gd name="connsiteY17" fmla="*/ 1556136 h 5327649"/>
              <a:gd name="connsiteX18" fmla="*/ 1176307 w 5327650"/>
              <a:gd name="connsiteY18" fmla="*/ 1868687 h 5327649"/>
              <a:gd name="connsiteX19" fmla="*/ 1176307 w 5327650"/>
              <a:gd name="connsiteY19" fmla="*/ 4158431 h 5327649"/>
              <a:gd name="connsiteX20" fmla="*/ 1940840 w 5327650"/>
              <a:gd name="connsiteY20" fmla="*/ 4158431 h 5327649"/>
              <a:gd name="connsiteX21" fmla="*/ 4875123 w 5327650"/>
              <a:gd name="connsiteY21" fmla="*/ 2664222 h 5327649"/>
              <a:gd name="connsiteX22" fmla="*/ 2664090 w 5327650"/>
              <a:gd name="connsiteY22" fmla="*/ 4901565 h 5327649"/>
              <a:gd name="connsiteX23" fmla="*/ 452792 w 5327650"/>
              <a:gd name="connsiteY23" fmla="*/ 2664222 h 5327649"/>
              <a:gd name="connsiteX24" fmla="*/ 2664090 w 5327650"/>
              <a:gd name="connsiteY24" fmla="*/ 426350 h 5327649"/>
              <a:gd name="connsiteX25" fmla="*/ 4875123 w 5327650"/>
              <a:gd name="connsiteY25" fmla="*/ 2664222 h 5327649"/>
              <a:gd name="connsiteX26" fmla="*/ 5327650 w 5327650"/>
              <a:gd name="connsiteY26" fmla="*/ 2657341 h 5327649"/>
              <a:gd name="connsiteX27" fmla="*/ 2667530 w 5327650"/>
              <a:gd name="connsiteY27" fmla="*/ 0 h 5327649"/>
              <a:gd name="connsiteX28" fmla="*/ 2660649 w 5327650"/>
              <a:gd name="connsiteY28" fmla="*/ 0 h 5327649"/>
              <a:gd name="connsiteX29" fmla="*/ 0 w 5327650"/>
              <a:gd name="connsiteY29" fmla="*/ 2664222 h 5327649"/>
              <a:gd name="connsiteX30" fmla="*/ 2664090 w 5327650"/>
              <a:gd name="connsiteY30" fmla="*/ 5327650 h 5327649"/>
              <a:gd name="connsiteX31" fmla="*/ 5327650 w 5327650"/>
              <a:gd name="connsiteY31" fmla="*/ 2670838 h 5327649"/>
              <a:gd name="connsiteX32" fmla="*/ 5327650 w 5327650"/>
              <a:gd name="connsiteY32" fmla="*/ 2657341 h 5327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327650" h="5327649">
                <a:moveTo>
                  <a:pt x="3048606" y="4158431"/>
                </a:moveTo>
                <a:lnTo>
                  <a:pt x="3048606" y="1218444"/>
                </a:lnTo>
                <a:cubicBezTo>
                  <a:pt x="3048606" y="984230"/>
                  <a:pt x="2965245" y="905364"/>
                  <a:pt x="2737659" y="905364"/>
                </a:cubicBezTo>
                <a:lnTo>
                  <a:pt x="2049870" y="905364"/>
                </a:lnTo>
                <a:lnTo>
                  <a:pt x="2049870" y="1233529"/>
                </a:lnTo>
                <a:lnTo>
                  <a:pt x="2090888" y="1233529"/>
                </a:lnTo>
                <a:cubicBezTo>
                  <a:pt x="2248082" y="1233529"/>
                  <a:pt x="2278251" y="1268992"/>
                  <a:pt x="2278251" y="1458216"/>
                </a:cubicBezTo>
                <a:lnTo>
                  <a:pt x="2278251" y="4158431"/>
                </a:lnTo>
                <a:lnTo>
                  <a:pt x="3048606" y="4158431"/>
                </a:lnTo>
                <a:close/>
                <a:moveTo>
                  <a:pt x="3387869" y="4158431"/>
                </a:moveTo>
                <a:lnTo>
                  <a:pt x="4152137" y="4158431"/>
                </a:lnTo>
                <a:lnTo>
                  <a:pt x="4152137" y="1868687"/>
                </a:lnTo>
                <a:cubicBezTo>
                  <a:pt x="4152137" y="1638972"/>
                  <a:pt x="4063484" y="1556136"/>
                  <a:pt x="3839602" y="1556136"/>
                </a:cubicBezTo>
                <a:lnTo>
                  <a:pt x="3387869" y="1556136"/>
                </a:lnTo>
                <a:lnTo>
                  <a:pt x="3387869" y="4158431"/>
                </a:lnTo>
                <a:close/>
                <a:moveTo>
                  <a:pt x="1940840" y="4158431"/>
                </a:moveTo>
                <a:lnTo>
                  <a:pt x="1940840" y="1556136"/>
                </a:lnTo>
                <a:lnTo>
                  <a:pt x="1488048" y="1556136"/>
                </a:lnTo>
                <a:cubicBezTo>
                  <a:pt x="1264166" y="1556136"/>
                  <a:pt x="1176307" y="1638972"/>
                  <a:pt x="1176307" y="1868687"/>
                </a:cubicBezTo>
                <a:lnTo>
                  <a:pt x="1176307" y="4158431"/>
                </a:lnTo>
                <a:lnTo>
                  <a:pt x="1940840" y="4158431"/>
                </a:lnTo>
                <a:close/>
                <a:moveTo>
                  <a:pt x="4875123" y="2664222"/>
                </a:moveTo>
                <a:cubicBezTo>
                  <a:pt x="4875123" y="3959679"/>
                  <a:pt x="3943869" y="4901565"/>
                  <a:pt x="2664090" y="4901565"/>
                </a:cubicBezTo>
                <a:cubicBezTo>
                  <a:pt x="1384310" y="4901565"/>
                  <a:pt x="452792" y="3959679"/>
                  <a:pt x="452792" y="2664222"/>
                </a:cubicBezTo>
                <a:cubicBezTo>
                  <a:pt x="452792" y="1368500"/>
                  <a:pt x="1384310" y="426350"/>
                  <a:pt x="2664090" y="426350"/>
                </a:cubicBezTo>
                <a:cubicBezTo>
                  <a:pt x="3943869" y="426350"/>
                  <a:pt x="4875123" y="1374323"/>
                  <a:pt x="4875123" y="2664222"/>
                </a:cubicBezTo>
                <a:close/>
                <a:moveTo>
                  <a:pt x="5327650" y="2657341"/>
                </a:moveTo>
                <a:cubicBezTo>
                  <a:pt x="5324210" y="1138520"/>
                  <a:pt x="4187599" y="1588"/>
                  <a:pt x="2667530" y="0"/>
                </a:cubicBezTo>
                <a:lnTo>
                  <a:pt x="2660649" y="0"/>
                </a:lnTo>
                <a:cubicBezTo>
                  <a:pt x="1137670" y="1588"/>
                  <a:pt x="0" y="1141961"/>
                  <a:pt x="0" y="2664222"/>
                </a:cubicBezTo>
                <a:cubicBezTo>
                  <a:pt x="0" y="4189395"/>
                  <a:pt x="1139258" y="5327650"/>
                  <a:pt x="2664090" y="5327650"/>
                </a:cubicBezTo>
                <a:cubicBezTo>
                  <a:pt x="4186011" y="5327650"/>
                  <a:pt x="5324210" y="4192835"/>
                  <a:pt x="5327650" y="2670838"/>
                </a:cubicBezTo>
                <a:lnTo>
                  <a:pt x="5327650" y="2657341"/>
                </a:lnTo>
                <a:close/>
              </a:path>
            </a:pathLst>
          </a:custGeom>
          <a:gradFill flip="none" rotWithShape="1">
            <a:gsLst>
              <a:gs pos="0">
                <a:schemeClr val="bg1">
                  <a:lumMod val="75000"/>
                </a:schemeClr>
              </a:gs>
              <a:gs pos="100000">
                <a:schemeClr val="bg1">
                  <a:alpha val="25000"/>
                  <a:lumMod val="100000"/>
                </a:schemeClr>
              </a:gs>
            </a:gsLst>
            <a:lin ang="18900000" scaled="1"/>
            <a:tileRect/>
          </a:gradFill>
          <a:ln w="264" cap="flat">
            <a:noFill/>
            <a:prstDash val="solid"/>
            <a:miter/>
          </a:ln>
        </p:spPr>
        <p:txBody>
          <a:bodyPr rtlCol="0" anchor="ctr"/>
          <a:lstStyle/>
          <a:p>
            <a:endParaRPr lang="de-DE" sz="1905" dirty="0"/>
          </a:p>
        </p:txBody>
      </p:sp>
    </p:spTree>
    <p:extLst>
      <p:ext uri="{BB962C8B-B14F-4D97-AF65-F5344CB8AC3E}">
        <p14:creationId xmlns:p14="http://schemas.microsoft.com/office/powerpoint/2010/main" val="648135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6FDAA8-8B2C-4943-A92E-AA894087B98A}"/>
              </a:ext>
            </a:extLst>
          </p:cNvPr>
          <p:cNvSpPr>
            <a:spLocks noGrp="1"/>
          </p:cNvSpPr>
          <p:nvPr>
            <p:ph type="title"/>
          </p:nvPr>
        </p:nvSpPr>
        <p:spPr>
          <a:xfrm>
            <a:off x="479427" y="875309"/>
            <a:ext cx="9324974" cy="798508"/>
          </a:xfrm>
        </p:spPr>
        <p:txBody>
          <a:bodyPr/>
          <a:lstStyle/>
          <a:p>
            <a:r>
              <a:rPr lang="de-DE"/>
              <a:t>Mastertitelformat bearbeiten</a:t>
            </a:r>
          </a:p>
        </p:txBody>
      </p:sp>
      <p:sp>
        <p:nvSpPr>
          <p:cNvPr id="3" name="Inhaltsplatzhalter 2">
            <a:extLst>
              <a:ext uri="{FF2B5EF4-FFF2-40B4-BE49-F238E27FC236}">
                <a16:creationId xmlns:a16="http://schemas.microsoft.com/office/drawing/2014/main" id="{B44BE1ED-5593-43E7-90D4-F1D53BC3E973}"/>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06A92110-7759-4818-B8AB-E43CF4F0B5E2}"/>
              </a:ext>
            </a:extLst>
          </p:cNvPr>
          <p:cNvSpPr>
            <a:spLocks noGrp="1"/>
          </p:cNvSpPr>
          <p:nvPr>
            <p:ph type="body" sz="quarter" idx="12" hasCustomPrompt="1"/>
          </p:nvPr>
        </p:nvSpPr>
        <p:spPr>
          <a:xfrm>
            <a:off x="479424" y="476250"/>
            <a:ext cx="9324973" cy="252000"/>
          </a:xfrm>
        </p:spPr>
        <p:txBody>
          <a:bodyPr/>
          <a:lstStyle>
            <a:lvl1pPr>
              <a:defRPr lang="de-DE" sz="1100" b="1" kern="1200" cap="all" spc="63" baseline="0" smtClean="0">
                <a:solidFill>
                  <a:schemeClr val="bg1"/>
                </a:solidFill>
                <a:latin typeface="+mn-lt"/>
                <a:ea typeface="+mn-ea"/>
                <a:cs typeface="+mn-cs"/>
              </a:defRPr>
            </a:lvl1pPr>
          </a:lstStyle>
          <a:p>
            <a:pPr lvl="0"/>
            <a:r>
              <a:rPr lang="de-DE"/>
              <a:t>Topline goes here</a:t>
            </a:r>
          </a:p>
        </p:txBody>
      </p:sp>
      <p:sp>
        <p:nvSpPr>
          <p:cNvPr id="7" name="Espace réservé de la date 6">
            <a:extLst>
              <a:ext uri="{FF2B5EF4-FFF2-40B4-BE49-F238E27FC236}">
                <a16:creationId xmlns:a16="http://schemas.microsoft.com/office/drawing/2014/main" id="{899B1F29-A510-04FD-22AE-9F880DF9D928}"/>
              </a:ext>
            </a:extLst>
          </p:cNvPr>
          <p:cNvSpPr>
            <a:spLocks noGrp="1"/>
          </p:cNvSpPr>
          <p:nvPr>
            <p:ph type="dt" sz="half" idx="13"/>
          </p:nvPr>
        </p:nvSpPr>
        <p:spPr/>
        <p:txBody>
          <a:bodyPr/>
          <a:lstStyle/>
          <a:p>
            <a:endParaRPr lang="fr-FR" dirty="0">
              <a:solidFill>
                <a:srgbClr val="122B54"/>
              </a:solidFill>
            </a:endParaRPr>
          </a:p>
        </p:txBody>
      </p:sp>
      <p:sp>
        <p:nvSpPr>
          <p:cNvPr id="8" name="Espace réservé du pied de page 7">
            <a:extLst>
              <a:ext uri="{FF2B5EF4-FFF2-40B4-BE49-F238E27FC236}">
                <a16:creationId xmlns:a16="http://schemas.microsoft.com/office/drawing/2014/main" id="{4B906519-D012-A749-2E04-FCC0FC7BC506}"/>
              </a:ext>
            </a:extLst>
          </p:cNvPr>
          <p:cNvSpPr>
            <a:spLocks noGrp="1"/>
          </p:cNvSpPr>
          <p:nvPr>
            <p:ph type="ftr" sz="quarter" idx="14"/>
          </p:nvPr>
        </p:nvSpPr>
        <p:spPr/>
        <p:txBody>
          <a:bodyPr/>
          <a:lstStyle/>
          <a:p>
            <a:r>
              <a:rPr lang="fr-FR">
                <a:solidFill>
                  <a:srgbClr val="122B54"/>
                </a:solidFill>
              </a:rPr>
              <a:t>Manuel Manresa</a:t>
            </a:r>
            <a:endParaRPr lang="de-DE" dirty="0"/>
          </a:p>
        </p:txBody>
      </p:sp>
      <p:sp>
        <p:nvSpPr>
          <p:cNvPr id="9" name="Espace réservé du numéro de diapositive 8">
            <a:extLst>
              <a:ext uri="{FF2B5EF4-FFF2-40B4-BE49-F238E27FC236}">
                <a16:creationId xmlns:a16="http://schemas.microsoft.com/office/drawing/2014/main" id="{C6D5103C-D50F-8C51-25C2-24058565C805}"/>
              </a:ext>
            </a:extLst>
          </p:cNvPr>
          <p:cNvSpPr>
            <a:spLocks noGrp="1"/>
          </p:cNvSpPr>
          <p:nvPr>
            <p:ph type="sldNum" sz="quarter" idx="15"/>
          </p:nvPr>
        </p:nvSpPr>
        <p:spPr/>
        <p:txBody>
          <a:bodyPr/>
          <a:lstStyle/>
          <a:p>
            <a:fld id="{56C449F3-BD9D-48DC-BFF1-0F66671DA7C6}" type="slidenum">
              <a:rPr lang="de-DE" smtClean="0"/>
              <a:pPr/>
              <a:t>‹N°›</a:t>
            </a:fld>
            <a:endParaRPr lang="de-DE"/>
          </a:p>
        </p:txBody>
      </p:sp>
    </p:spTree>
    <p:extLst>
      <p:ext uri="{BB962C8B-B14F-4D97-AF65-F5344CB8AC3E}">
        <p14:creationId xmlns:p14="http://schemas.microsoft.com/office/powerpoint/2010/main" val="5761276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1 Column - No toplin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6FDAA8-8B2C-4943-A92E-AA894087B98A}"/>
              </a:ext>
            </a:extLst>
          </p:cNvPr>
          <p:cNvSpPr>
            <a:spLocks noGrp="1"/>
          </p:cNvSpPr>
          <p:nvPr>
            <p:ph type="title"/>
          </p:nvPr>
        </p:nvSpPr>
        <p:spPr>
          <a:xfrm>
            <a:off x="479427" y="489296"/>
            <a:ext cx="9324974" cy="887067"/>
          </a:xfrm>
        </p:spPr>
        <p:txBody>
          <a:bodyPr/>
          <a:lstStyle/>
          <a:p>
            <a:r>
              <a:rPr lang="de-DE"/>
              <a:t>Mastertitelformat bearbeiten</a:t>
            </a:r>
          </a:p>
        </p:txBody>
      </p:sp>
      <p:sp>
        <p:nvSpPr>
          <p:cNvPr id="3" name="Inhaltsplatzhalter 2">
            <a:extLst>
              <a:ext uri="{FF2B5EF4-FFF2-40B4-BE49-F238E27FC236}">
                <a16:creationId xmlns:a16="http://schemas.microsoft.com/office/drawing/2014/main" id="{B44BE1ED-5593-43E7-90D4-F1D53BC3E973}"/>
              </a:ext>
            </a:extLst>
          </p:cNvPr>
          <p:cNvSpPr>
            <a:spLocks noGrp="1"/>
          </p:cNvSpPr>
          <p:nvPr>
            <p:ph idx="1"/>
          </p:nvPr>
        </p:nvSpPr>
        <p:spPr>
          <a:xfrm>
            <a:off x="479424" y="1376363"/>
            <a:ext cx="11233151" cy="478948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8" name="Foliennummernplatzhalter 7">
            <a:extLst>
              <a:ext uri="{FF2B5EF4-FFF2-40B4-BE49-F238E27FC236}">
                <a16:creationId xmlns:a16="http://schemas.microsoft.com/office/drawing/2014/main" id="{228A5C0F-76A3-4DA0-9F81-A12F1964DA15}"/>
              </a:ext>
            </a:extLst>
          </p:cNvPr>
          <p:cNvSpPr>
            <a:spLocks noGrp="1"/>
          </p:cNvSpPr>
          <p:nvPr>
            <p:ph type="sldNum" sz="quarter" idx="11"/>
          </p:nvPr>
        </p:nvSpPr>
        <p:spPr/>
        <p:txBody>
          <a:bodyPr/>
          <a:lstStyle/>
          <a:p>
            <a:fld id="{56C449F3-BD9D-48DC-BFF1-0F66671DA7C6}" type="slidenum">
              <a:rPr lang="de-DE" smtClean="0"/>
              <a:pPr/>
              <a:t>‹N°›</a:t>
            </a:fld>
            <a:endParaRPr lang="de-DE" dirty="0"/>
          </a:p>
        </p:txBody>
      </p:sp>
      <p:sp>
        <p:nvSpPr>
          <p:cNvPr id="4" name="Fußzeilenplatzhalter 3">
            <a:extLst>
              <a:ext uri="{FF2B5EF4-FFF2-40B4-BE49-F238E27FC236}">
                <a16:creationId xmlns:a16="http://schemas.microsoft.com/office/drawing/2014/main" id="{B4C13493-086D-4789-9703-1D3FC7137859}"/>
              </a:ext>
            </a:extLst>
          </p:cNvPr>
          <p:cNvSpPr>
            <a:spLocks noGrp="1"/>
          </p:cNvSpPr>
          <p:nvPr>
            <p:ph type="ftr" sz="quarter" idx="12"/>
          </p:nvPr>
        </p:nvSpPr>
        <p:spPr/>
        <p:txBody>
          <a:bodyPr/>
          <a:lstStyle/>
          <a:p>
            <a:r>
              <a:rPr lang="de-DE"/>
              <a:t>Manuel Manresa</a:t>
            </a:r>
            <a:endParaRPr lang="de-DE" dirty="0"/>
          </a:p>
        </p:txBody>
      </p:sp>
    </p:spTree>
    <p:extLst>
      <p:ext uri="{BB962C8B-B14F-4D97-AF65-F5344CB8AC3E}">
        <p14:creationId xmlns:p14="http://schemas.microsoft.com/office/powerpoint/2010/main" val="1689843866"/>
      </p:ext>
    </p:extLst>
  </p:cSld>
  <p:clrMapOvr>
    <a:masterClrMapping/>
  </p:clrMapOvr>
  <p:extLst>
    <p:ext uri="{DCECCB84-F9BA-43D5-87BE-67443E8EF086}">
      <p15:sldGuideLst xmlns:p15="http://schemas.microsoft.com/office/powerpoint/2012/main">
        <p15:guide id="1" orient="horz" pos="867"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6D3917-AE3D-4FCF-A7A1-1898AD29193D}"/>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EBEE051C-6EF3-470E-8A6F-3ACCAEC2B8D9}"/>
              </a:ext>
            </a:extLst>
          </p:cNvPr>
          <p:cNvSpPr>
            <a:spLocks noGrp="1"/>
          </p:cNvSpPr>
          <p:nvPr>
            <p:ph sz="half" idx="1"/>
          </p:nvPr>
        </p:nvSpPr>
        <p:spPr>
          <a:xfrm>
            <a:off x="479424" y="1808163"/>
            <a:ext cx="5508625" cy="4357687"/>
          </a:xfrm>
        </p:spPr>
        <p:txBody>
          <a:bodyPr/>
          <a:lstStyle>
            <a:lvl1pPr>
              <a:defRPr sz="1600"/>
            </a:lvl1pPr>
            <a:lvl2pPr>
              <a:defRPr sz="1600"/>
            </a:lvl2pPr>
            <a:lvl3pPr>
              <a:defRPr sz="1600"/>
            </a:lvl3pPr>
            <a:lvl4pPr>
              <a:defRPr sz="1600"/>
            </a:lvl4pPr>
            <a:lvl5pPr>
              <a:defRPr sz="16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a:p>
            <a:pPr lvl="5"/>
            <a:r>
              <a:rPr lang="de-DE"/>
              <a:t>Sechste Ebene</a:t>
            </a:r>
          </a:p>
        </p:txBody>
      </p:sp>
      <p:sp>
        <p:nvSpPr>
          <p:cNvPr id="4" name="Inhaltsplatzhalter 3">
            <a:extLst>
              <a:ext uri="{FF2B5EF4-FFF2-40B4-BE49-F238E27FC236}">
                <a16:creationId xmlns:a16="http://schemas.microsoft.com/office/drawing/2014/main" id="{54F1D8F2-5ECC-4655-A1DA-16D1D9E2965D}"/>
              </a:ext>
            </a:extLst>
          </p:cNvPr>
          <p:cNvSpPr>
            <a:spLocks noGrp="1"/>
          </p:cNvSpPr>
          <p:nvPr>
            <p:ph sz="half" idx="2"/>
          </p:nvPr>
        </p:nvSpPr>
        <p:spPr>
          <a:xfrm>
            <a:off x="6203950" y="1808163"/>
            <a:ext cx="5508625" cy="4357687"/>
          </a:xfrm>
        </p:spPr>
        <p:txBody>
          <a:bodyPr/>
          <a:lstStyle>
            <a:lvl1pPr>
              <a:defRPr sz="1600"/>
            </a:lvl1pPr>
            <a:lvl2pPr>
              <a:defRPr sz="1600"/>
            </a:lvl2pPr>
            <a:lvl3pPr>
              <a:defRPr sz="1600"/>
            </a:lvl3pPr>
            <a:lvl4pPr>
              <a:defRPr sz="1600"/>
            </a:lvl4pPr>
            <a:lvl5pPr>
              <a:defRPr sz="16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a:p>
            <a:pPr lvl="5"/>
            <a:r>
              <a:rPr lang="de-DE"/>
              <a:t>Sechste Ebene</a:t>
            </a:r>
          </a:p>
        </p:txBody>
      </p:sp>
      <p:sp>
        <p:nvSpPr>
          <p:cNvPr id="5" name="Fußzeilenplatzhalter 4">
            <a:extLst>
              <a:ext uri="{FF2B5EF4-FFF2-40B4-BE49-F238E27FC236}">
                <a16:creationId xmlns:a16="http://schemas.microsoft.com/office/drawing/2014/main" id="{104BDB62-A86B-4312-84AC-605A043A529A}"/>
              </a:ext>
            </a:extLst>
          </p:cNvPr>
          <p:cNvSpPr>
            <a:spLocks noGrp="1"/>
          </p:cNvSpPr>
          <p:nvPr>
            <p:ph type="ftr" sz="quarter" idx="10"/>
          </p:nvPr>
        </p:nvSpPr>
        <p:spPr/>
        <p:txBody>
          <a:bodyPr/>
          <a:lstStyle/>
          <a:p>
            <a:r>
              <a:rPr lang="de-DE"/>
              <a:t>Manuel Manresa</a:t>
            </a:r>
            <a:endParaRPr lang="de-DE" dirty="0"/>
          </a:p>
        </p:txBody>
      </p:sp>
      <p:sp>
        <p:nvSpPr>
          <p:cNvPr id="6" name="Foliennummernplatzhalter 5">
            <a:extLst>
              <a:ext uri="{FF2B5EF4-FFF2-40B4-BE49-F238E27FC236}">
                <a16:creationId xmlns:a16="http://schemas.microsoft.com/office/drawing/2014/main" id="{B49D2575-F934-4AA7-8FDB-F583B1E8E3AA}"/>
              </a:ext>
            </a:extLst>
          </p:cNvPr>
          <p:cNvSpPr>
            <a:spLocks noGrp="1"/>
          </p:cNvSpPr>
          <p:nvPr>
            <p:ph type="sldNum" sz="quarter" idx="11"/>
          </p:nvPr>
        </p:nvSpPr>
        <p:spPr/>
        <p:txBody>
          <a:bodyPr/>
          <a:lstStyle/>
          <a:p>
            <a:fld id="{56C449F3-BD9D-48DC-BFF1-0F66671DA7C6}" type="slidenum">
              <a:rPr lang="de-DE" smtClean="0"/>
              <a:pPr/>
              <a:t>‹N°›</a:t>
            </a:fld>
            <a:endParaRPr lang="de-DE" dirty="0"/>
          </a:p>
        </p:txBody>
      </p:sp>
      <p:sp>
        <p:nvSpPr>
          <p:cNvPr id="7" name="Textplatzhalter 4">
            <a:extLst>
              <a:ext uri="{FF2B5EF4-FFF2-40B4-BE49-F238E27FC236}">
                <a16:creationId xmlns:a16="http://schemas.microsoft.com/office/drawing/2014/main" id="{7A1C0ECB-E7FD-4CFC-BB65-99367A5A0F32}"/>
              </a:ext>
            </a:extLst>
          </p:cNvPr>
          <p:cNvSpPr>
            <a:spLocks noGrp="1"/>
          </p:cNvSpPr>
          <p:nvPr>
            <p:ph type="body" sz="quarter" idx="12" hasCustomPrompt="1"/>
          </p:nvPr>
        </p:nvSpPr>
        <p:spPr>
          <a:xfrm>
            <a:off x="479424" y="476250"/>
            <a:ext cx="9324973" cy="252000"/>
          </a:xfrm>
        </p:spPr>
        <p:txBody>
          <a:bodyPr/>
          <a:lstStyle>
            <a:lvl1pPr>
              <a:defRPr lang="de-DE" sz="1100" b="1" kern="1200" cap="all" spc="63" baseline="0" smtClean="0">
                <a:solidFill>
                  <a:schemeClr val="bg1"/>
                </a:solidFill>
                <a:latin typeface="+mn-lt"/>
                <a:ea typeface="+mn-ea"/>
                <a:cs typeface="+mn-cs"/>
              </a:defRPr>
            </a:lvl1pPr>
          </a:lstStyle>
          <a:p>
            <a:pPr lvl="0"/>
            <a:r>
              <a:rPr lang="de-DE"/>
              <a:t>Topline goes here</a:t>
            </a:r>
          </a:p>
        </p:txBody>
      </p:sp>
    </p:spTree>
    <p:extLst>
      <p:ext uri="{BB962C8B-B14F-4D97-AF65-F5344CB8AC3E}">
        <p14:creationId xmlns:p14="http://schemas.microsoft.com/office/powerpoint/2010/main" val="2349666448"/>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6D3917-AE3D-4FCF-A7A1-1898AD29193D}"/>
              </a:ext>
            </a:extLst>
          </p:cNvPr>
          <p:cNvSpPr>
            <a:spLocks noGrp="1"/>
          </p:cNvSpPr>
          <p:nvPr>
            <p:ph type="title"/>
          </p:nvPr>
        </p:nvSpPr>
        <p:spPr>
          <a:xfrm>
            <a:off x="479427" y="875309"/>
            <a:ext cx="9324974" cy="932854"/>
          </a:xfrm>
        </p:spPr>
        <p:txBody>
          <a:bodyPr/>
          <a:lstStyle/>
          <a:p>
            <a:r>
              <a:rPr lang="de-DE"/>
              <a:t>Mastertitelformat bearbeiten</a:t>
            </a:r>
          </a:p>
        </p:txBody>
      </p:sp>
      <p:sp>
        <p:nvSpPr>
          <p:cNvPr id="8" name="Fußzeilenplatzhalter 7">
            <a:extLst>
              <a:ext uri="{FF2B5EF4-FFF2-40B4-BE49-F238E27FC236}">
                <a16:creationId xmlns:a16="http://schemas.microsoft.com/office/drawing/2014/main" id="{AF5DC0C1-41FA-4470-BBAC-3017E7C9FBEC}"/>
              </a:ext>
            </a:extLst>
          </p:cNvPr>
          <p:cNvSpPr>
            <a:spLocks noGrp="1"/>
          </p:cNvSpPr>
          <p:nvPr>
            <p:ph type="ftr" sz="quarter" idx="14"/>
          </p:nvPr>
        </p:nvSpPr>
        <p:spPr/>
        <p:txBody>
          <a:bodyPr/>
          <a:lstStyle/>
          <a:p>
            <a:r>
              <a:rPr lang="de-DE"/>
              <a:t>Manuel Manresa</a:t>
            </a:r>
            <a:endParaRPr lang="de-DE" dirty="0"/>
          </a:p>
        </p:txBody>
      </p:sp>
      <p:sp>
        <p:nvSpPr>
          <p:cNvPr id="9" name="Foliennummernplatzhalter 8">
            <a:extLst>
              <a:ext uri="{FF2B5EF4-FFF2-40B4-BE49-F238E27FC236}">
                <a16:creationId xmlns:a16="http://schemas.microsoft.com/office/drawing/2014/main" id="{4AE807FE-5BC5-4806-B587-BCDD6C4B1764}"/>
              </a:ext>
            </a:extLst>
          </p:cNvPr>
          <p:cNvSpPr>
            <a:spLocks noGrp="1"/>
          </p:cNvSpPr>
          <p:nvPr>
            <p:ph type="sldNum" sz="quarter" idx="15"/>
          </p:nvPr>
        </p:nvSpPr>
        <p:spPr/>
        <p:txBody>
          <a:bodyPr/>
          <a:lstStyle/>
          <a:p>
            <a:fld id="{56C449F3-BD9D-48DC-BFF1-0F66671DA7C6}" type="slidenum">
              <a:rPr lang="de-DE" smtClean="0"/>
              <a:pPr/>
              <a:t>‹N°›</a:t>
            </a:fld>
            <a:endParaRPr lang="de-DE" dirty="0"/>
          </a:p>
        </p:txBody>
      </p:sp>
      <p:sp>
        <p:nvSpPr>
          <p:cNvPr id="12" name="Inhaltsplatzhalter 2">
            <a:extLst>
              <a:ext uri="{FF2B5EF4-FFF2-40B4-BE49-F238E27FC236}">
                <a16:creationId xmlns:a16="http://schemas.microsoft.com/office/drawing/2014/main" id="{89B1D163-4D8D-4A72-A40F-8C4E4706607F}"/>
              </a:ext>
            </a:extLst>
          </p:cNvPr>
          <p:cNvSpPr>
            <a:spLocks noGrp="1"/>
          </p:cNvSpPr>
          <p:nvPr>
            <p:ph sz="half" idx="1"/>
          </p:nvPr>
        </p:nvSpPr>
        <p:spPr>
          <a:xfrm>
            <a:off x="479424" y="1808163"/>
            <a:ext cx="3600451" cy="4357687"/>
          </a:xfrm>
        </p:spPr>
        <p:txBody>
          <a:bodyPr/>
          <a:lstStyle>
            <a:lvl1pPr>
              <a:defRPr sz="1600"/>
            </a:lvl1pPr>
            <a:lvl2pPr>
              <a:defRPr sz="1600"/>
            </a:lvl2pPr>
            <a:lvl3pPr>
              <a:defRPr sz="1600"/>
            </a:lvl3pPr>
            <a:lvl4pPr>
              <a:defRPr sz="1600"/>
            </a:lvl4pPr>
            <a:lvl5pPr>
              <a:defRPr sz="16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a:p>
            <a:pPr lvl="5"/>
            <a:r>
              <a:rPr lang="de-DE"/>
              <a:t>Sechste Ebene</a:t>
            </a:r>
          </a:p>
        </p:txBody>
      </p:sp>
      <p:sp>
        <p:nvSpPr>
          <p:cNvPr id="13" name="Inhaltsplatzhalter 3">
            <a:extLst>
              <a:ext uri="{FF2B5EF4-FFF2-40B4-BE49-F238E27FC236}">
                <a16:creationId xmlns:a16="http://schemas.microsoft.com/office/drawing/2014/main" id="{DE0FC12B-A1E5-42CC-96D8-0293C92008BC}"/>
              </a:ext>
            </a:extLst>
          </p:cNvPr>
          <p:cNvSpPr>
            <a:spLocks noGrp="1"/>
          </p:cNvSpPr>
          <p:nvPr>
            <p:ph sz="half" idx="2"/>
          </p:nvPr>
        </p:nvSpPr>
        <p:spPr>
          <a:xfrm>
            <a:off x="4295776" y="1808163"/>
            <a:ext cx="3600449" cy="4357687"/>
          </a:xfrm>
        </p:spPr>
        <p:txBody>
          <a:bodyPr/>
          <a:lstStyle>
            <a:lvl1pPr>
              <a:defRPr sz="1600"/>
            </a:lvl1pPr>
            <a:lvl2pPr>
              <a:defRPr sz="1600"/>
            </a:lvl2pPr>
            <a:lvl3pPr>
              <a:defRPr sz="1600"/>
            </a:lvl3pPr>
            <a:lvl4pPr>
              <a:defRPr sz="1600"/>
            </a:lvl4pPr>
            <a:lvl5pPr>
              <a:defRPr sz="16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a:p>
            <a:pPr lvl="5"/>
            <a:r>
              <a:rPr lang="de-DE"/>
              <a:t>Sechste Ebene</a:t>
            </a:r>
          </a:p>
        </p:txBody>
      </p:sp>
      <p:sp>
        <p:nvSpPr>
          <p:cNvPr id="14" name="Inhaltsplatzhalter 3">
            <a:extLst>
              <a:ext uri="{FF2B5EF4-FFF2-40B4-BE49-F238E27FC236}">
                <a16:creationId xmlns:a16="http://schemas.microsoft.com/office/drawing/2014/main" id="{6A50DEAB-0BFD-4146-B54A-21CD06E1B0F4}"/>
              </a:ext>
            </a:extLst>
          </p:cNvPr>
          <p:cNvSpPr>
            <a:spLocks noGrp="1"/>
          </p:cNvSpPr>
          <p:nvPr>
            <p:ph sz="half" idx="16"/>
          </p:nvPr>
        </p:nvSpPr>
        <p:spPr>
          <a:xfrm>
            <a:off x="8112126" y="1808163"/>
            <a:ext cx="3600449" cy="4357687"/>
          </a:xfrm>
        </p:spPr>
        <p:txBody>
          <a:bodyPr/>
          <a:lstStyle>
            <a:lvl1pPr>
              <a:defRPr sz="1600"/>
            </a:lvl1pPr>
            <a:lvl2pPr>
              <a:defRPr sz="1600"/>
            </a:lvl2pPr>
            <a:lvl3pPr>
              <a:defRPr sz="1600"/>
            </a:lvl3pPr>
            <a:lvl4pPr>
              <a:defRPr sz="1600"/>
            </a:lvl4pPr>
            <a:lvl5pPr>
              <a:defRPr sz="16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a:p>
            <a:pPr lvl="5"/>
            <a:r>
              <a:rPr lang="de-DE"/>
              <a:t>Sechste Ebene</a:t>
            </a:r>
          </a:p>
        </p:txBody>
      </p:sp>
      <p:sp>
        <p:nvSpPr>
          <p:cNvPr id="10" name="Textplatzhalter 4">
            <a:extLst>
              <a:ext uri="{FF2B5EF4-FFF2-40B4-BE49-F238E27FC236}">
                <a16:creationId xmlns:a16="http://schemas.microsoft.com/office/drawing/2014/main" id="{8D43DDA6-9E28-4292-8A58-91764D9BF32A}"/>
              </a:ext>
            </a:extLst>
          </p:cNvPr>
          <p:cNvSpPr>
            <a:spLocks noGrp="1"/>
          </p:cNvSpPr>
          <p:nvPr>
            <p:ph type="body" sz="quarter" idx="12" hasCustomPrompt="1"/>
          </p:nvPr>
        </p:nvSpPr>
        <p:spPr>
          <a:xfrm>
            <a:off x="479424" y="476250"/>
            <a:ext cx="9324973" cy="252000"/>
          </a:xfrm>
        </p:spPr>
        <p:txBody>
          <a:bodyPr/>
          <a:lstStyle>
            <a:lvl1pPr>
              <a:defRPr lang="de-DE" sz="1100" b="1" kern="1200" cap="all" spc="63" baseline="0" smtClean="0">
                <a:solidFill>
                  <a:schemeClr val="bg1"/>
                </a:solidFill>
                <a:latin typeface="+mn-lt"/>
                <a:ea typeface="+mn-ea"/>
                <a:cs typeface="+mn-cs"/>
              </a:defRPr>
            </a:lvl1pPr>
          </a:lstStyle>
          <a:p>
            <a:pPr lvl="0"/>
            <a:r>
              <a:rPr lang="de-DE"/>
              <a:t>Topline goes here</a:t>
            </a:r>
          </a:p>
        </p:txBody>
      </p:sp>
    </p:spTree>
    <p:extLst>
      <p:ext uri="{BB962C8B-B14F-4D97-AF65-F5344CB8AC3E}">
        <p14:creationId xmlns:p14="http://schemas.microsoft.com/office/powerpoint/2010/main" val="3401694197"/>
      </p:ext>
    </p:extLst>
  </p:cSld>
  <p:clrMapOvr>
    <a:masterClrMapping/>
  </p:clrMapOvr>
  <p:extLst>
    <p:ext uri="{DCECCB84-F9BA-43D5-87BE-67443E8EF086}">
      <p15:sldGuideLst xmlns:p15="http://schemas.microsoft.com/office/powerpoint/2012/main">
        <p15:guide id="1" orient="horz" pos="1139"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umns + images">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6D3917-AE3D-4FCF-A7A1-1898AD29193D}"/>
              </a:ext>
            </a:extLst>
          </p:cNvPr>
          <p:cNvSpPr>
            <a:spLocks noGrp="1"/>
          </p:cNvSpPr>
          <p:nvPr>
            <p:ph type="title"/>
          </p:nvPr>
        </p:nvSpPr>
        <p:spPr>
          <a:xfrm>
            <a:off x="479427" y="875309"/>
            <a:ext cx="9324974" cy="932854"/>
          </a:xfrm>
        </p:spPr>
        <p:txBody>
          <a:bodyPr/>
          <a:lstStyle/>
          <a:p>
            <a:r>
              <a:rPr lang="de-DE"/>
              <a:t>Mastertitelformat bearbeiten</a:t>
            </a:r>
          </a:p>
        </p:txBody>
      </p:sp>
      <p:sp>
        <p:nvSpPr>
          <p:cNvPr id="8" name="Fußzeilenplatzhalter 7">
            <a:extLst>
              <a:ext uri="{FF2B5EF4-FFF2-40B4-BE49-F238E27FC236}">
                <a16:creationId xmlns:a16="http://schemas.microsoft.com/office/drawing/2014/main" id="{AF5DC0C1-41FA-4470-BBAC-3017E7C9FBEC}"/>
              </a:ext>
            </a:extLst>
          </p:cNvPr>
          <p:cNvSpPr>
            <a:spLocks noGrp="1"/>
          </p:cNvSpPr>
          <p:nvPr>
            <p:ph type="ftr" sz="quarter" idx="14"/>
          </p:nvPr>
        </p:nvSpPr>
        <p:spPr/>
        <p:txBody>
          <a:bodyPr/>
          <a:lstStyle/>
          <a:p>
            <a:r>
              <a:rPr lang="de-DE"/>
              <a:t>Manuel Manresa</a:t>
            </a:r>
            <a:endParaRPr lang="de-DE" dirty="0"/>
          </a:p>
        </p:txBody>
      </p:sp>
      <p:sp>
        <p:nvSpPr>
          <p:cNvPr id="9" name="Foliennummernplatzhalter 8">
            <a:extLst>
              <a:ext uri="{FF2B5EF4-FFF2-40B4-BE49-F238E27FC236}">
                <a16:creationId xmlns:a16="http://schemas.microsoft.com/office/drawing/2014/main" id="{4AE807FE-5BC5-4806-B587-BCDD6C4B1764}"/>
              </a:ext>
            </a:extLst>
          </p:cNvPr>
          <p:cNvSpPr>
            <a:spLocks noGrp="1"/>
          </p:cNvSpPr>
          <p:nvPr>
            <p:ph type="sldNum" sz="quarter" idx="15"/>
          </p:nvPr>
        </p:nvSpPr>
        <p:spPr/>
        <p:txBody>
          <a:bodyPr/>
          <a:lstStyle/>
          <a:p>
            <a:fld id="{56C449F3-BD9D-48DC-BFF1-0F66671DA7C6}" type="slidenum">
              <a:rPr lang="de-DE" smtClean="0"/>
              <a:pPr/>
              <a:t>‹N°›</a:t>
            </a:fld>
            <a:endParaRPr lang="de-DE" dirty="0"/>
          </a:p>
        </p:txBody>
      </p:sp>
      <p:sp>
        <p:nvSpPr>
          <p:cNvPr id="12" name="Inhaltsplatzhalter 2">
            <a:extLst>
              <a:ext uri="{FF2B5EF4-FFF2-40B4-BE49-F238E27FC236}">
                <a16:creationId xmlns:a16="http://schemas.microsoft.com/office/drawing/2014/main" id="{89B1D163-4D8D-4A72-A40F-8C4E4706607F}"/>
              </a:ext>
            </a:extLst>
          </p:cNvPr>
          <p:cNvSpPr>
            <a:spLocks noGrp="1"/>
          </p:cNvSpPr>
          <p:nvPr>
            <p:ph sz="half" idx="1"/>
          </p:nvPr>
        </p:nvSpPr>
        <p:spPr>
          <a:xfrm>
            <a:off x="479424" y="4185851"/>
            <a:ext cx="3600451" cy="1980000"/>
          </a:xfrm>
        </p:spPr>
        <p:txBody>
          <a:bodyPr/>
          <a:lstStyle>
            <a:lvl1pPr>
              <a:defRPr sz="1600" b="1"/>
            </a:lvl1pPr>
            <a:lvl2pPr marL="0" indent="0">
              <a:buNone/>
              <a:defRPr sz="1600"/>
            </a:lvl2pPr>
            <a:lvl3pPr>
              <a:defRPr sz="1600"/>
            </a:lvl3pPr>
            <a:lvl4pPr>
              <a:defRPr sz="1600"/>
            </a:lvl4pPr>
            <a:lvl5pPr>
              <a:defRPr sz="16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a:p>
            <a:pPr lvl="5"/>
            <a:r>
              <a:rPr lang="de-DE"/>
              <a:t>Sechste Ebene</a:t>
            </a:r>
          </a:p>
        </p:txBody>
      </p:sp>
      <p:sp>
        <p:nvSpPr>
          <p:cNvPr id="13" name="Inhaltsplatzhalter 3">
            <a:extLst>
              <a:ext uri="{FF2B5EF4-FFF2-40B4-BE49-F238E27FC236}">
                <a16:creationId xmlns:a16="http://schemas.microsoft.com/office/drawing/2014/main" id="{DE0FC12B-A1E5-42CC-96D8-0293C92008BC}"/>
              </a:ext>
            </a:extLst>
          </p:cNvPr>
          <p:cNvSpPr>
            <a:spLocks noGrp="1"/>
          </p:cNvSpPr>
          <p:nvPr>
            <p:ph sz="half" idx="2"/>
          </p:nvPr>
        </p:nvSpPr>
        <p:spPr>
          <a:xfrm>
            <a:off x="4295776" y="4185851"/>
            <a:ext cx="3600449" cy="1980000"/>
          </a:xfrm>
        </p:spPr>
        <p:txBody>
          <a:bodyPr/>
          <a:lstStyle>
            <a:lvl1pPr>
              <a:defRPr sz="1600" b="1"/>
            </a:lvl1pPr>
            <a:lvl2pPr marL="0" indent="0">
              <a:buNone/>
              <a:defRPr sz="1600"/>
            </a:lvl2pPr>
            <a:lvl3pPr>
              <a:defRPr sz="1600"/>
            </a:lvl3pPr>
            <a:lvl4pPr>
              <a:defRPr sz="1600"/>
            </a:lvl4pPr>
            <a:lvl5pPr>
              <a:defRPr sz="16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a:p>
            <a:pPr lvl="5"/>
            <a:r>
              <a:rPr lang="de-DE"/>
              <a:t>Sechste Ebene</a:t>
            </a:r>
          </a:p>
        </p:txBody>
      </p:sp>
      <p:sp>
        <p:nvSpPr>
          <p:cNvPr id="14" name="Inhaltsplatzhalter 3">
            <a:extLst>
              <a:ext uri="{FF2B5EF4-FFF2-40B4-BE49-F238E27FC236}">
                <a16:creationId xmlns:a16="http://schemas.microsoft.com/office/drawing/2014/main" id="{6A50DEAB-0BFD-4146-B54A-21CD06E1B0F4}"/>
              </a:ext>
            </a:extLst>
          </p:cNvPr>
          <p:cNvSpPr>
            <a:spLocks noGrp="1"/>
          </p:cNvSpPr>
          <p:nvPr>
            <p:ph sz="half" idx="16"/>
          </p:nvPr>
        </p:nvSpPr>
        <p:spPr>
          <a:xfrm>
            <a:off x="8112126" y="4185851"/>
            <a:ext cx="3600449" cy="1980000"/>
          </a:xfrm>
        </p:spPr>
        <p:txBody>
          <a:bodyPr/>
          <a:lstStyle>
            <a:lvl1pPr>
              <a:defRPr sz="1600" b="1"/>
            </a:lvl1pPr>
            <a:lvl2pPr marL="0" indent="0">
              <a:buNone/>
              <a:defRPr sz="1600"/>
            </a:lvl2pPr>
            <a:lvl3pPr>
              <a:defRPr sz="1600"/>
            </a:lvl3pPr>
            <a:lvl4pPr>
              <a:defRPr sz="1600"/>
            </a:lvl4pPr>
            <a:lvl5pPr>
              <a:defRPr sz="16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a:p>
            <a:pPr lvl="5"/>
            <a:r>
              <a:rPr lang="de-DE"/>
              <a:t>Sechste Ebene</a:t>
            </a:r>
          </a:p>
        </p:txBody>
      </p:sp>
      <p:sp>
        <p:nvSpPr>
          <p:cNvPr id="4" name="Bildplatzhalter 3">
            <a:extLst>
              <a:ext uri="{FF2B5EF4-FFF2-40B4-BE49-F238E27FC236}">
                <a16:creationId xmlns:a16="http://schemas.microsoft.com/office/drawing/2014/main" id="{7F6E1E7D-62F9-4031-8EDE-4D54A0DCE14F}"/>
              </a:ext>
            </a:extLst>
          </p:cNvPr>
          <p:cNvSpPr>
            <a:spLocks noGrp="1"/>
          </p:cNvSpPr>
          <p:nvPr>
            <p:ph type="pic" sz="quarter" idx="17"/>
          </p:nvPr>
        </p:nvSpPr>
        <p:spPr>
          <a:xfrm>
            <a:off x="479425" y="1808163"/>
            <a:ext cx="3600450" cy="1980000"/>
          </a:xfrm>
          <a:solidFill>
            <a:schemeClr val="tx2">
              <a:lumMod val="90000"/>
            </a:schemeClr>
          </a:solidFill>
        </p:spPr>
        <p:txBody>
          <a:bodyPr/>
          <a:lstStyle/>
          <a:p>
            <a:endParaRPr lang="de-DE" dirty="0"/>
          </a:p>
        </p:txBody>
      </p:sp>
      <p:sp>
        <p:nvSpPr>
          <p:cNvPr id="10" name="Bildplatzhalter 3">
            <a:extLst>
              <a:ext uri="{FF2B5EF4-FFF2-40B4-BE49-F238E27FC236}">
                <a16:creationId xmlns:a16="http://schemas.microsoft.com/office/drawing/2014/main" id="{F92E55E2-AF52-4C0E-A959-DF683F5CEFEB}"/>
              </a:ext>
            </a:extLst>
          </p:cNvPr>
          <p:cNvSpPr>
            <a:spLocks noGrp="1"/>
          </p:cNvSpPr>
          <p:nvPr>
            <p:ph type="pic" sz="quarter" idx="18"/>
          </p:nvPr>
        </p:nvSpPr>
        <p:spPr>
          <a:xfrm>
            <a:off x="4295776" y="1808163"/>
            <a:ext cx="3600450" cy="1980000"/>
          </a:xfrm>
          <a:solidFill>
            <a:schemeClr val="tx2">
              <a:lumMod val="90000"/>
            </a:schemeClr>
          </a:solidFill>
        </p:spPr>
        <p:txBody>
          <a:bodyPr/>
          <a:lstStyle/>
          <a:p>
            <a:endParaRPr lang="de-DE" dirty="0"/>
          </a:p>
        </p:txBody>
      </p:sp>
      <p:sp>
        <p:nvSpPr>
          <p:cNvPr id="11" name="Bildplatzhalter 3">
            <a:extLst>
              <a:ext uri="{FF2B5EF4-FFF2-40B4-BE49-F238E27FC236}">
                <a16:creationId xmlns:a16="http://schemas.microsoft.com/office/drawing/2014/main" id="{34A88299-44D9-4594-9216-B685B545498A}"/>
              </a:ext>
            </a:extLst>
          </p:cNvPr>
          <p:cNvSpPr>
            <a:spLocks noGrp="1"/>
          </p:cNvSpPr>
          <p:nvPr>
            <p:ph type="pic" sz="quarter" idx="19"/>
          </p:nvPr>
        </p:nvSpPr>
        <p:spPr>
          <a:xfrm>
            <a:off x="8112126" y="1808163"/>
            <a:ext cx="3600450" cy="1980000"/>
          </a:xfrm>
          <a:solidFill>
            <a:schemeClr val="tx2">
              <a:lumMod val="90000"/>
            </a:schemeClr>
          </a:solidFill>
        </p:spPr>
        <p:txBody>
          <a:bodyPr/>
          <a:lstStyle/>
          <a:p>
            <a:endParaRPr lang="de-DE" dirty="0"/>
          </a:p>
        </p:txBody>
      </p:sp>
      <p:sp>
        <p:nvSpPr>
          <p:cNvPr id="15" name="Textplatzhalter 4">
            <a:extLst>
              <a:ext uri="{FF2B5EF4-FFF2-40B4-BE49-F238E27FC236}">
                <a16:creationId xmlns:a16="http://schemas.microsoft.com/office/drawing/2014/main" id="{C551487E-C11A-4467-98A1-8C3C5A14A957}"/>
              </a:ext>
            </a:extLst>
          </p:cNvPr>
          <p:cNvSpPr>
            <a:spLocks noGrp="1"/>
          </p:cNvSpPr>
          <p:nvPr>
            <p:ph type="body" sz="quarter" idx="12" hasCustomPrompt="1"/>
          </p:nvPr>
        </p:nvSpPr>
        <p:spPr>
          <a:xfrm>
            <a:off x="479424" y="476250"/>
            <a:ext cx="9324973" cy="252000"/>
          </a:xfrm>
        </p:spPr>
        <p:txBody>
          <a:bodyPr/>
          <a:lstStyle>
            <a:lvl1pPr>
              <a:defRPr lang="de-DE" sz="1100" b="1" kern="1200" cap="all" spc="63" baseline="0" smtClean="0">
                <a:solidFill>
                  <a:schemeClr val="bg1"/>
                </a:solidFill>
                <a:latin typeface="+mn-lt"/>
                <a:ea typeface="+mn-ea"/>
                <a:cs typeface="+mn-cs"/>
              </a:defRPr>
            </a:lvl1pPr>
          </a:lstStyle>
          <a:p>
            <a:pPr lvl="0"/>
            <a:r>
              <a:rPr lang="de-DE"/>
              <a:t>Topline goes here</a:t>
            </a:r>
          </a:p>
        </p:txBody>
      </p:sp>
    </p:spTree>
    <p:extLst>
      <p:ext uri="{BB962C8B-B14F-4D97-AF65-F5344CB8AC3E}">
        <p14:creationId xmlns:p14="http://schemas.microsoft.com/office/powerpoint/2010/main" val="411302111"/>
      </p:ext>
    </p:extLst>
  </p:cSld>
  <p:clrMapOvr>
    <a:masterClrMapping/>
  </p:clrMapOvr>
  <p:extLst>
    <p:ext uri="{DCECCB84-F9BA-43D5-87BE-67443E8EF086}">
      <p15:sldGuideLst xmlns:p15="http://schemas.microsoft.com/office/powerpoint/2012/main">
        <p15:guide id="1" orient="horz" pos="1139"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arge image + text">
    <p:spTree>
      <p:nvGrpSpPr>
        <p:cNvPr id="1" name=""/>
        <p:cNvGrpSpPr/>
        <p:nvPr/>
      </p:nvGrpSpPr>
      <p:grpSpPr>
        <a:xfrm>
          <a:off x="0" y="0"/>
          <a:ext cx="0" cy="0"/>
          <a:chOff x="0" y="0"/>
          <a:chExt cx="0" cy="0"/>
        </a:xfrm>
      </p:grpSpPr>
      <p:sp>
        <p:nvSpPr>
          <p:cNvPr id="6" name="Foliennummernplatzhalter 5">
            <a:extLst>
              <a:ext uri="{FF2B5EF4-FFF2-40B4-BE49-F238E27FC236}">
                <a16:creationId xmlns:a16="http://schemas.microsoft.com/office/drawing/2014/main" id="{901E388C-6A4B-4AA3-B573-6AE8043CAA97}"/>
              </a:ext>
            </a:extLst>
          </p:cNvPr>
          <p:cNvSpPr>
            <a:spLocks noGrp="1"/>
          </p:cNvSpPr>
          <p:nvPr>
            <p:ph type="sldNum" sz="quarter" idx="11"/>
          </p:nvPr>
        </p:nvSpPr>
        <p:spPr/>
        <p:txBody>
          <a:bodyPr/>
          <a:lstStyle/>
          <a:p>
            <a:fld id="{56C449F3-BD9D-48DC-BFF1-0F66671DA7C6}" type="slidenum">
              <a:rPr lang="de-DE" smtClean="0"/>
              <a:pPr/>
              <a:t>‹N°›</a:t>
            </a:fld>
            <a:endParaRPr lang="de-DE" dirty="0"/>
          </a:p>
        </p:txBody>
      </p:sp>
      <p:sp>
        <p:nvSpPr>
          <p:cNvPr id="8" name="Bildplatzhalter 7">
            <a:extLst>
              <a:ext uri="{FF2B5EF4-FFF2-40B4-BE49-F238E27FC236}">
                <a16:creationId xmlns:a16="http://schemas.microsoft.com/office/drawing/2014/main" id="{9729243C-D78B-4B34-B6EA-A7A7D5BA4415}"/>
              </a:ext>
            </a:extLst>
          </p:cNvPr>
          <p:cNvSpPr>
            <a:spLocks noGrp="1"/>
          </p:cNvSpPr>
          <p:nvPr>
            <p:ph type="pic" sz="quarter" idx="12"/>
          </p:nvPr>
        </p:nvSpPr>
        <p:spPr>
          <a:xfrm>
            <a:off x="0" y="0"/>
            <a:ext cx="8928000" cy="6084000"/>
          </a:xfrm>
          <a:solidFill>
            <a:schemeClr val="tx2">
              <a:lumMod val="90000"/>
            </a:schemeClr>
          </a:solidFill>
        </p:spPr>
        <p:txBody>
          <a:bodyPr/>
          <a:lstStyle/>
          <a:p>
            <a:endParaRPr lang="de-DE" dirty="0"/>
          </a:p>
        </p:txBody>
      </p:sp>
      <p:sp>
        <p:nvSpPr>
          <p:cNvPr id="11" name="Textplatzhalter 9">
            <a:extLst>
              <a:ext uri="{FF2B5EF4-FFF2-40B4-BE49-F238E27FC236}">
                <a16:creationId xmlns:a16="http://schemas.microsoft.com/office/drawing/2014/main" id="{D2F612BB-6DB3-48F4-9220-749BDAAD5D05}"/>
              </a:ext>
            </a:extLst>
          </p:cNvPr>
          <p:cNvSpPr>
            <a:spLocks noGrp="1"/>
          </p:cNvSpPr>
          <p:nvPr>
            <p:ph type="body" sz="quarter" idx="13"/>
          </p:nvPr>
        </p:nvSpPr>
        <p:spPr>
          <a:xfrm>
            <a:off x="9252000" y="1332000"/>
            <a:ext cx="2460575" cy="4752000"/>
          </a:xfrm>
        </p:spPr>
        <p:txBody>
          <a:bodyPr/>
          <a:lstStyle>
            <a:lvl1pPr>
              <a:defRPr sz="1600" b="1"/>
            </a:lvl1pPr>
            <a:lvl2pPr marL="0" indent="0">
              <a:buNone/>
              <a:defRPr sz="1600"/>
            </a:lvl2pPr>
            <a:lvl3pPr>
              <a:defRPr sz="1600"/>
            </a:lvl3pPr>
            <a:lvl4pPr>
              <a:defRPr sz="1600"/>
            </a:lvl4pPr>
            <a:lvl5pPr>
              <a:defRPr sz="16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2" name="Fußzeilenplatzhalter 1">
            <a:extLst>
              <a:ext uri="{FF2B5EF4-FFF2-40B4-BE49-F238E27FC236}">
                <a16:creationId xmlns:a16="http://schemas.microsoft.com/office/drawing/2014/main" id="{E626A08E-050C-4C68-BDE6-F1BB5A27A38B}"/>
              </a:ext>
            </a:extLst>
          </p:cNvPr>
          <p:cNvSpPr>
            <a:spLocks noGrp="1"/>
          </p:cNvSpPr>
          <p:nvPr>
            <p:ph type="ftr" sz="quarter" idx="14"/>
          </p:nvPr>
        </p:nvSpPr>
        <p:spPr/>
        <p:txBody>
          <a:bodyPr/>
          <a:lstStyle/>
          <a:p>
            <a:r>
              <a:rPr lang="de-DE"/>
              <a:t>Manuel Manresa</a:t>
            </a:r>
            <a:endParaRPr lang="de-DE" dirty="0"/>
          </a:p>
        </p:txBody>
      </p:sp>
    </p:spTree>
    <p:extLst>
      <p:ext uri="{BB962C8B-B14F-4D97-AF65-F5344CB8AC3E}">
        <p14:creationId xmlns:p14="http://schemas.microsoft.com/office/powerpoint/2010/main" val="560970737"/>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rge image + headline 01">
    <p:spTree>
      <p:nvGrpSpPr>
        <p:cNvPr id="1" name=""/>
        <p:cNvGrpSpPr/>
        <p:nvPr/>
      </p:nvGrpSpPr>
      <p:grpSpPr>
        <a:xfrm>
          <a:off x="0" y="0"/>
          <a:ext cx="0" cy="0"/>
          <a:chOff x="0" y="0"/>
          <a:chExt cx="0" cy="0"/>
        </a:xfrm>
      </p:grpSpPr>
      <p:sp>
        <p:nvSpPr>
          <p:cNvPr id="6" name="Foliennummernplatzhalter 5">
            <a:extLst>
              <a:ext uri="{FF2B5EF4-FFF2-40B4-BE49-F238E27FC236}">
                <a16:creationId xmlns:a16="http://schemas.microsoft.com/office/drawing/2014/main" id="{901E388C-6A4B-4AA3-B573-6AE8043CAA97}"/>
              </a:ext>
            </a:extLst>
          </p:cNvPr>
          <p:cNvSpPr>
            <a:spLocks noGrp="1"/>
          </p:cNvSpPr>
          <p:nvPr>
            <p:ph type="sldNum" sz="quarter" idx="11"/>
          </p:nvPr>
        </p:nvSpPr>
        <p:spPr/>
        <p:txBody>
          <a:bodyPr/>
          <a:lstStyle/>
          <a:p>
            <a:fld id="{56C449F3-BD9D-48DC-BFF1-0F66671DA7C6}" type="slidenum">
              <a:rPr lang="de-DE" smtClean="0"/>
              <a:pPr/>
              <a:t>‹N°›</a:t>
            </a:fld>
            <a:endParaRPr lang="de-DE" dirty="0"/>
          </a:p>
        </p:txBody>
      </p:sp>
      <p:sp>
        <p:nvSpPr>
          <p:cNvPr id="8" name="Bildplatzhalter 7">
            <a:extLst>
              <a:ext uri="{FF2B5EF4-FFF2-40B4-BE49-F238E27FC236}">
                <a16:creationId xmlns:a16="http://schemas.microsoft.com/office/drawing/2014/main" id="{9729243C-D78B-4B34-B6EA-A7A7D5BA4415}"/>
              </a:ext>
            </a:extLst>
          </p:cNvPr>
          <p:cNvSpPr>
            <a:spLocks noGrp="1"/>
          </p:cNvSpPr>
          <p:nvPr>
            <p:ph type="pic" sz="quarter" idx="12"/>
          </p:nvPr>
        </p:nvSpPr>
        <p:spPr>
          <a:xfrm>
            <a:off x="0" y="0"/>
            <a:ext cx="7056000" cy="5940000"/>
          </a:xfrm>
          <a:solidFill>
            <a:schemeClr val="tx2">
              <a:lumMod val="90000"/>
            </a:schemeClr>
          </a:solidFill>
        </p:spPr>
        <p:txBody>
          <a:bodyPr/>
          <a:lstStyle/>
          <a:p>
            <a:endParaRPr lang="de-DE" dirty="0"/>
          </a:p>
        </p:txBody>
      </p:sp>
      <p:sp>
        <p:nvSpPr>
          <p:cNvPr id="11" name="Textplatzhalter 9">
            <a:extLst>
              <a:ext uri="{FF2B5EF4-FFF2-40B4-BE49-F238E27FC236}">
                <a16:creationId xmlns:a16="http://schemas.microsoft.com/office/drawing/2014/main" id="{D2F612BB-6DB3-48F4-9220-749BDAAD5D05}"/>
              </a:ext>
            </a:extLst>
          </p:cNvPr>
          <p:cNvSpPr>
            <a:spLocks noGrp="1"/>
          </p:cNvSpPr>
          <p:nvPr>
            <p:ph type="body" sz="quarter" idx="13"/>
          </p:nvPr>
        </p:nvSpPr>
        <p:spPr>
          <a:xfrm>
            <a:off x="7632000" y="1808163"/>
            <a:ext cx="4080575" cy="4131838"/>
          </a:xfrm>
        </p:spPr>
        <p:txBody>
          <a:bodyPr/>
          <a:lstStyle>
            <a:lvl1pPr>
              <a:lnSpc>
                <a:spcPts val="3800"/>
              </a:lnSpc>
              <a:spcAft>
                <a:spcPts val="2400"/>
              </a:spcAft>
              <a:defRPr sz="3800" b="0"/>
            </a:lvl1pPr>
            <a:lvl2pPr marL="0" indent="0">
              <a:buNone/>
              <a:defRPr sz="2000"/>
            </a:lvl2pPr>
            <a:lvl3pPr>
              <a:defRPr sz="1600"/>
            </a:lvl3pPr>
            <a:lvl4pPr>
              <a:defRPr sz="1600"/>
            </a:lvl4pPr>
            <a:lvl5pPr>
              <a:defRPr sz="16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2" name="Fußzeilenplatzhalter 1">
            <a:extLst>
              <a:ext uri="{FF2B5EF4-FFF2-40B4-BE49-F238E27FC236}">
                <a16:creationId xmlns:a16="http://schemas.microsoft.com/office/drawing/2014/main" id="{0589E36F-7715-457D-8887-3CAB56AFC0AD}"/>
              </a:ext>
            </a:extLst>
          </p:cNvPr>
          <p:cNvSpPr>
            <a:spLocks noGrp="1"/>
          </p:cNvSpPr>
          <p:nvPr>
            <p:ph type="ftr" sz="quarter" idx="14"/>
          </p:nvPr>
        </p:nvSpPr>
        <p:spPr/>
        <p:txBody>
          <a:bodyPr/>
          <a:lstStyle/>
          <a:p>
            <a:r>
              <a:rPr lang="de-DE"/>
              <a:t>Manuel Manresa</a:t>
            </a:r>
            <a:endParaRPr lang="de-DE" dirty="0"/>
          </a:p>
        </p:txBody>
      </p:sp>
    </p:spTree>
    <p:extLst>
      <p:ext uri="{BB962C8B-B14F-4D97-AF65-F5344CB8AC3E}">
        <p14:creationId xmlns:p14="http://schemas.microsoft.com/office/powerpoint/2010/main" val="3087464647"/>
      </p:ext>
    </p:extLst>
  </p:cSld>
  <p:clrMapOvr>
    <a:masterClrMapping/>
  </p:clrMapOvr>
  <p:extLst>
    <p:ext uri="{DCECCB84-F9BA-43D5-87BE-67443E8EF086}">
      <p15:sldGuideLst xmlns:p15="http://schemas.microsoft.com/office/powerpoint/2012/main">
        <p15:guide id="1" orient="horz" pos="1139"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Large image + headline 02">
    <p:spTree>
      <p:nvGrpSpPr>
        <p:cNvPr id="1" name=""/>
        <p:cNvGrpSpPr/>
        <p:nvPr/>
      </p:nvGrpSpPr>
      <p:grpSpPr>
        <a:xfrm>
          <a:off x="0" y="0"/>
          <a:ext cx="0" cy="0"/>
          <a:chOff x="0" y="0"/>
          <a:chExt cx="0" cy="0"/>
        </a:xfrm>
      </p:grpSpPr>
      <p:sp>
        <p:nvSpPr>
          <p:cNvPr id="6" name="Foliennummernplatzhalter 5">
            <a:extLst>
              <a:ext uri="{FF2B5EF4-FFF2-40B4-BE49-F238E27FC236}">
                <a16:creationId xmlns:a16="http://schemas.microsoft.com/office/drawing/2014/main" id="{901E388C-6A4B-4AA3-B573-6AE8043CAA97}"/>
              </a:ext>
            </a:extLst>
          </p:cNvPr>
          <p:cNvSpPr>
            <a:spLocks noGrp="1"/>
          </p:cNvSpPr>
          <p:nvPr>
            <p:ph type="sldNum" sz="quarter" idx="11"/>
          </p:nvPr>
        </p:nvSpPr>
        <p:spPr/>
        <p:txBody>
          <a:bodyPr/>
          <a:lstStyle/>
          <a:p>
            <a:fld id="{56C449F3-BD9D-48DC-BFF1-0F66671DA7C6}" type="slidenum">
              <a:rPr lang="de-DE" smtClean="0"/>
              <a:pPr/>
              <a:t>‹N°›</a:t>
            </a:fld>
            <a:endParaRPr lang="de-DE"/>
          </a:p>
        </p:txBody>
      </p:sp>
      <p:sp>
        <p:nvSpPr>
          <p:cNvPr id="5" name="Bildplatzhalter 6">
            <a:extLst>
              <a:ext uri="{FF2B5EF4-FFF2-40B4-BE49-F238E27FC236}">
                <a16:creationId xmlns:a16="http://schemas.microsoft.com/office/drawing/2014/main" id="{56AD9E6D-63E1-41E1-8A4D-9A2F8102A993}"/>
              </a:ext>
            </a:extLst>
          </p:cNvPr>
          <p:cNvSpPr>
            <a:spLocks noGrp="1"/>
          </p:cNvSpPr>
          <p:nvPr>
            <p:ph type="pic" sz="quarter" idx="13"/>
          </p:nvPr>
        </p:nvSpPr>
        <p:spPr>
          <a:xfrm>
            <a:off x="4295775" y="-1"/>
            <a:ext cx="7896225" cy="4968000"/>
          </a:xfrm>
          <a:solidFill>
            <a:schemeClr val="tx2"/>
          </a:solidFill>
        </p:spPr>
        <p:txBody>
          <a:bodyPr/>
          <a:lstStyle/>
          <a:p>
            <a:endParaRPr lang="de-DE"/>
          </a:p>
        </p:txBody>
      </p:sp>
      <p:sp>
        <p:nvSpPr>
          <p:cNvPr id="7" name="Titel 1">
            <a:extLst>
              <a:ext uri="{FF2B5EF4-FFF2-40B4-BE49-F238E27FC236}">
                <a16:creationId xmlns:a16="http://schemas.microsoft.com/office/drawing/2014/main" id="{A3F8960E-E537-4E49-AC42-4DEBF27F46A6}"/>
              </a:ext>
            </a:extLst>
          </p:cNvPr>
          <p:cNvSpPr>
            <a:spLocks noGrp="1"/>
          </p:cNvSpPr>
          <p:nvPr>
            <p:ph type="title"/>
          </p:nvPr>
        </p:nvSpPr>
        <p:spPr>
          <a:xfrm>
            <a:off x="479424" y="873125"/>
            <a:ext cx="3600451" cy="1439863"/>
          </a:xfrm>
        </p:spPr>
        <p:txBody>
          <a:bodyPr/>
          <a:lstStyle/>
          <a:p>
            <a:r>
              <a:rPr lang="de-DE"/>
              <a:t>Mastertitelformat bearbeiten</a:t>
            </a:r>
          </a:p>
        </p:txBody>
      </p:sp>
      <p:sp>
        <p:nvSpPr>
          <p:cNvPr id="9" name="Textplatzhalter 9">
            <a:extLst>
              <a:ext uri="{FF2B5EF4-FFF2-40B4-BE49-F238E27FC236}">
                <a16:creationId xmlns:a16="http://schemas.microsoft.com/office/drawing/2014/main" id="{73B815B3-09D1-4001-B105-D9E1330B1B62}"/>
              </a:ext>
            </a:extLst>
          </p:cNvPr>
          <p:cNvSpPr>
            <a:spLocks noGrp="1"/>
          </p:cNvSpPr>
          <p:nvPr>
            <p:ph type="body" sz="quarter" idx="14"/>
          </p:nvPr>
        </p:nvSpPr>
        <p:spPr>
          <a:xfrm>
            <a:off x="479426" y="2563200"/>
            <a:ext cx="3600449" cy="2404799"/>
          </a:xfrm>
        </p:spPr>
        <p:txBody>
          <a:bodyPr anchor="b" anchorCtr="0"/>
          <a:lstStyle>
            <a:lvl1pPr>
              <a:defRPr sz="1600" b="1"/>
            </a:lvl1pPr>
            <a:lvl2pPr marL="0" indent="0">
              <a:buNone/>
              <a:defRPr sz="1600"/>
            </a:lvl2pPr>
            <a:lvl3pPr>
              <a:defRPr sz="1600"/>
            </a:lvl3pPr>
            <a:lvl4pPr>
              <a:defRPr sz="1600"/>
            </a:lvl4pPr>
            <a:lvl5pPr>
              <a:defRPr sz="16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10" name="Bildplatzhalter 9">
            <a:extLst>
              <a:ext uri="{FF2B5EF4-FFF2-40B4-BE49-F238E27FC236}">
                <a16:creationId xmlns:a16="http://schemas.microsoft.com/office/drawing/2014/main" id="{CEB6A8EB-A666-4A27-9824-30E6CEF93D5D}"/>
              </a:ext>
            </a:extLst>
          </p:cNvPr>
          <p:cNvSpPr>
            <a:spLocks noGrp="1"/>
          </p:cNvSpPr>
          <p:nvPr>
            <p:ph type="pic" sz="quarter" idx="17"/>
          </p:nvPr>
        </p:nvSpPr>
        <p:spPr>
          <a:xfrm>
            <a:off x="10692000" y="504000"/>
            <a:ext cx="1018800" cy="252000"/>
          </a:xfrm>
          <a:blipFill>
            <a:blip r:embed="rId2">
              <a:extLst>
                <a:ext uri="{96DAC541-7B7A-43D3-8B79-37D633B846F1}">
                  <asvg:svgBlip xmlns:asvg="http://schemas.microsoft.com/office/drawing/2016/SVG/main" r:embed="rId3"/>
                </a:ext>
              </a:extLst>
            </a:blip>
            <a:stretch>
              <a:fillRect/>
            </a:stretch>
          </a:blipFill>
        </p:spPr>
        <p:txBody>
          <a:bodyPr/>
          <a:lstStyle>
            <a:lvl1pPr>
              <a:defRPr sz="800">
                <a:solidFill>
                  <a:schemeClr val="tx1">
                    <a:alpha val="0"/>
                  </a:schemeClr>
                </a:solidFill>
              </a:defRPr>
            </a:lvl1pPr>
          </a:lstStyle>
          <a:p>
            <a:endParaRPr lang="de-DE"/>
          </a:p>
        </p:txBody>
      </p:sp>
      <p:sp>
        <p:nvSpPr>
          <p:cNvPr id="2" name="Fußzeilenplatzhalter 1">
            <a:extLst>
              <a:ext uri="{FF2B5EF4-FFF2-40B4-BE49-F238E27FC236}">
                <a16:creationId xmlns:a16="http://schemas.microsoft.com/office/drawing/2014/main" id="{5D691213-0404-49EC-B501-4C4965B48592}"/>
              </a:ext>
            </a:extLst>
          </p:cNvPr>
          <p:cNvSpPr>
            <a:spLocks noGrp="1"/>
          </p:cNvSpPr>
          <p:nvPr>
            <p:ph type="ftr" sz="quarter" idx="18"/>
          </p:nvPr>
        </p:nvSpPr>
        <p:spPr/>
        <p:txBody>
          <a:bodyPr/>
          <a:lstStyle/>
          <a:p>
            <a:r>
              <a:rPr lang="de-DE"/>
              <a:t>Manuel Manresa</a:t>
            </a:r>
          </a:p>
        </p:txBody>
      </p:sp>
      <p:sp>
        <p:nvSpPr>
          <p:cNvPr id="8" name="Textplatzhalter 4">
            <a:extLst>
              <a:ext uri="{FF2B5EF4-FFF2-40B4-BE49-F238E27FC236}">
                <a16:creationId xmlns:a16="http://schemas.microsoft.com/office/drawing/2014/main" id="{E0780CC6-0AAA-43D9-B97A-2EF6ED7D8C4B}"/>
              </a:ext>
            </a:extLst>
          </p:cNvPr>
          <p:cNvSpPr>
            <a:spLocks noGrp="1"/>
          </p:cNvSpPr>
          <p:nvPr>
            <p:ph type="body" sz="quarter" idx="12" hasCustomPrompt="1"/>
          </p:nvPr>
        </p:nvSpPr>
        <p:spPr>
          <a:xfrm>
            <a:off x="479425" y="476250"/>
            <a:ext cx="3600450" cy="252000"/>
          </a:xfrm>
        </p:spPr>
        <p:txBody>
          <a:bodyPr/>
          <a:lstStyle>
            <a:lvl1pPr>
              <a:defRPr lang="de-DE" sz="1100" b="1" kern="1200" cap="all" spc="63" baseline="0" smtClean="0">
                <a:solidFill>
                  <a:schemeClr val="bg1"/>
                </a:solidFill>
                <a:latin typeface="+mn-lt"/>
                <a:ea typeface="+mn-ea"/>
                <a:cs typeface="+mn-cs"/>
              </a:defRPr>
            </a:lvl1pPr>
          </a:lstStyle>
          <a:p>
            <a:pPr lvl="0"/>
            <a:r>
              <a:rPr lang="de-DE"/>
              <a:t>Topline goes here</a:t>
            </a:r>
          </a:p>
        </p:txBody>
      </p:sp>
    </p:spTree>
    <p:extLst>
      <p:ext uri="{BB962C8B-B14F-4D97-AF65-F5344CB8AC3E}">
        <p14:creationId xmlns:p14="http://schemas.microsoft.com/office/powerpoint/2010/main" val="760687655"/>
      </p:ext>
    </p:extLst>
  </p:cSld>
  <p:clrMapOvr>
    <a:masterClrMapping/>
  </p:clrMapOvr>
  <p:extLst>
    <p:ext uri="{DCECCB84-F9BA-43D5-87BE-67443E8EF086}">
      <p15:sldGuideLst xmlns:p15="http://schemas.microsoft.com/office/powerpoint/2012/main">
        <p15:guide id="1" orient="horz" pos="1139"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hite">
    <p:spTree>
      <p:nvGrpSpPr>
        <p:cNvPr id="1" name=""/>
        <p:cNvGrpSpPr/>
        <p:nvPr/>
      </p:nvGrpSpPr>
      <p:grpSpPr>
        <a:xfrm>
          <a:off x="0" y="0"/>
          <a:ext cx="0" cy="0"/>
          <a:chOff x="0" y="0"/>
          <a:chExt cx="0" cy="0"/>
        </a:xfrm>
      </p:grpSpPr>
      <p:sp>
        <p:nvSpPr>
          <p:cNvPr id="8" name="Untertitel 2">
            <a:extLst>
              <a:ext uri="{FF2B5EF4-FFF2-40B4-BE49-F238E27FC236}">
                <a16:creationId xmlns:a16="http://schemas.microsoft.com/office/drawing/2014/main" id="{7909B2E5-8CFF-4102-B771-B048BAA6DB84}"/>
              </a:ext>
            </a:extLst>
          </p:cNvPr>
          <p:cNvSpPr>
            <a:spLocks noGrp="1"/>
          </p:cNvSpPr>
          <p:nvPr>
            <p:ph type="subTitle" idx="1" hasCustomPrompt="1"/>
          </p:nvPr>
        </p:nvSpPr>
        <p:spPr>
          <a:xfrm>
            <a:off x="478800" y="2315702"/>
            <a:ext cx="11233776" cy="2887655"/>
          </a:xfrm>
        </p:spPr>
        <p:txBody>
          <a:bodyPr rIns="216000"/>
          <a:lstStyle>
            <a:lvl1pPr marL="0" indent="0" algn="l">
              <a:lnSpc>
                <a:spcPts val="8500"/>
              </a:lnSpc>
              <a:buNone/>
              <a:defRPr sz="8500">
                <a:solidFill>
                  <a:schemeClr val="bg1"/>
                </a:solidFill>
              </a:defRPr>
            </a:lvl1pPr>
            <a:lvl2pPr marL="0" indent="0" algn="l">
              <a:lnSpc>
                <a:spcPts val="8500"/>
              </a:lnSpc>
              <a:buNone/>
              <a:defRPr sz="8500">
                <a:solidFill>
                  <a:srgbClr val="13A0D3"/>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Mastertitel</a:t>
            </a:r>
          </a:p>
          <a:p>
            <a:pPr lvl="1"/>
            <a:r>
              <a:rPr lang="de-DE"/>
              <a:t>Untertitelformat</a:t>
            </a:r>
          </a:p>
        </p:txBody>
      </p:sp>
      <p:sp>
        <p:nvSpPr>
          <p:cNvPr id="9" name="Textplatzhalter 14">
            <a:extLst>
              <a:ext uri="{FF2B5EF4-FFF2-40B4-BE49-F238E27FC236}">
                <a16:creationId xmlns:a16="http://schemas.microsoft.com/office/drawing/2014/main" id="{A89B177C-F8F6-4738-B4AF-9E4A8243858F}"/>
              </a:ext>
            </a:extLst>
          </p:cNvPr>
          <p:cNvSpPr>
            <a:spLocks noGrp="1"/>
          </p:cNvSpPr>
          <p:nvPr>
            <p:ph type="body" sz="quarter" idx="11" hasCustomPrompt="1"/>
          </p:nvPr>
        </p:nvSpPr>
        <p:spPr>
          <a:xfrm>
            <a:off x="478800" y="5968800"/>
            <a:ext cx="1692900" cy="546124"/>
          </a:xfrm>
        </p:spPr>
        <p:txBody>
          <a:bodyPr anchor="b" anchorCtr="0"/>
          <a:lstStyle>
            <a:lvl1pPr>
              <a:lnSpc>
                <a:spcPct val="100000"/>
              </a:lnSpc>
              <a:defRPr sz="1100">
                <a:solidFill>
                  <a:schemeClr val="bg1"/>
                </a:solidFill>
              </a:defRPr>
            </a:lvl1pPr>
          </a:lstStyle>
          <a:p>
            <a:pPr lvl="0"/>
            <a:r>
              <a:rPr lang="de-DE"/>
              <a:t>Erste Ebene</a:t>
            </a:r>
          </a:p>
        </p:txBody>
      </p:sp>
      <p:sp>
        <p:nvSpPr>
          <p:cNvPr id="10" name="Textplatzhalter 14">
            <a:extLst>
              <a:ext uri="{FF2B5EF4-FFF2-40B4-BE49-F238E27FC236}">
                <a16:creationId xmlns:a16="http://schemas.microsoft.com/office/drawing/2014/main" id="{D04322D5-0CE0-4328-BE55-EFF287C34B08}"/>
              </a:ext>
            </a:extLst>
          </p:cNvPr>
          <p:cNvSpPr>
            <a:spLocks noGrp="1"/>
          </p:cNvSpPr>
          <p:nvPr>
            <p:ph type="body" sz="quarter" idx="14" hasCustomPrompt="1"/>
          </p:nvPr>
        </p:nvSpPr>
        <p:spPr>
          <a:xfrm>
            <a:off x="2387600" y="5968800"/>
            <a:ext cx="1692900" cy="546124"/>
          </a:xfrm>
        </p:spPr>
        <p:txBody>
          <a:bodyPr anchor="b" anchorCtr="0"/>
          <a:lstStyle>
            <a:lvl1pPr>
              <a:lnSpc>
                <a:spcPct val="100000"/>
              </a:lnSpc>
              <a:defRPr sz="1100">
                <a:solidFill>
                  <a:schemeClr val="bg1"/>
                </a:solidFill>
              </a:defRPr>
            </a:lvl1pPr>
          </a:lstStyle>
          <a:p>
            <a:pPr lvl="0"/>
            <a:r>
              <a:rPr lang="de-DE"/>
              <a:t>Erste Ebene</a:t>
            </a:r>
          </a:p>
        </p:txBody>
      </p:sp>
      <p:sp>
        <p:nvSpPr>
          <p:cNvPr id="11" name="Datumsplatzhalter 9">
            <a:extLst>
              <a:ext uri="{FF2B5EF4-FFF2-40B4-BE49-F238E27FC236}">
                <a16:creationId xmlns:a16="http://schemas.microsoft.com/office/drawing/2014/main" id="{86C3196C-51EB-4FB9-9C8C-351F403DEE68}"/>
              </a:ext>
            </a:extLst>
          </p:cNvPr>
          <p:cNvSpPr txBox="1">
            <a:spLocks/>
          </p:cNvSpPr>
          <p:nvPr userDrawn="1"/>
        </p:nvSpPr>
        <p:spPr>
          <a:xfrm rot="16200000">
            <a:off x="11016000" y="5772439"/>
            <a:ext cx="1282161" cy="144000"/>
          </a:xfrm>
          <a:prstGeom prst="rect">
            <a:avLst/>
          </a:prstGeom>
        </p:spPr>
        <p:txBody>
          <a:bodyPr vert="horz" lIns="0" tIns="0" rIns="0" bIns="0" rtlCol="0" anchor="b" anchorCtr="0">
            <a:noAutofit/>
          </a:bodyPr>
          <a:lstStyle>
            <a:defPPr>
              <a:defRPr lang="de-DE"/>
            </a:defPPr>
            <a:lvl1pPr marL="0" algn="l" defTabSz="914303" rtl="0" eaLnBrk="1" latinLnBrk="0" hangingPunct="1">
              <a:lnSpc>
                <a:spcPct val="100000"/>
              </a:lnSpc>
              <a:defRPr sz="1100" kern="1200">
                <a:solidFill>
                  <a:schemeClr val="tx1"/>
                </a:solidFill>
                <a:latin typeface="+mn-lt"/>
                <a:ea typeface="+mn-ea"/>
                <a:cs typeface="+mn-cs"/>
              </a:defRPr>
            </a:lvl1pPr>
            <a:lvl2pPr marL="457151" algn="l" defTabSz="914303" rtl="0" eaLnBrk="1" latinLnBrk="0" hangingPunct="1">
              <a:defRPr sz="1800" kern="1200">
                <a:solidFill>
                  <a:schemeClr val="tx1"/>
                </a:solidFill>
                <a:latin typeface="+mn-lt"/>
                <a:ea typeface="+mn-ea"/>
                <a:cs typeface="+mn-cs"/>
              </a:defRPr>
            </a:lvl2pPr>
            <a:lvl3pPr marL="914303" algn="l" defTabSz="914303" rtl="0" eaLnBrk="1" latinLnBrk="0" hangingPunct="1">
              <a:defRPr sz="1800" kern="1200">
                <a:solidFill>
                  <a:schemeClr val="tx1"/>
                </a:solidFill>
                <a:latin typeface="+mn-lt"/>
                <a:ea typeface="+mn-ea"/>
                <a:cs typeface="+mn-cs"/>
              </a:defRPr>
            </a:lvl3pPr>
            <a:lvl4pPr marL="1371454" algn="l" defTabSz="914303" rtl="0" eaLnBrk="1" latinLnBrk="0" hangingPunct="1">
              <a:defRPr sz="1800" kern="1200">
                <a:solidFill>
                  <a:schemeClr val="tx1"/>
                </a:solidFill>
                <a:latin typeface="+mn-lt"/>
                <a:ea typeface="+mn-ea"/>
                <a:cs typeface="+mn-cs"/>
              </a:defRPr>
            </a:lvl4pPr>
            <a:lvl5pPr marL="1828605" algn="l" defTabSz="914303" rtl="0" eaLnBrk="1" latinLnBrk="0" hangingPunct="1">
              <a:defRPr sz="1800" kern="1200">
                <a:solidFill>
                  <a:schemeClr val="tx1"/>
                </a:solidFill>
                <a:latin typeface="+mn-lt"/>
                <a:ea typeface="+mn-ea"/>
                <a:cs typeface="+mn-cs"/>
              </a:defRPr>
            </a:lvl5pPr>
            <a:lvl6pPr marL="2285755" algn="l" defTabSz="914303" rtl="0" eaLnBrk="1" latinLnBrk="0" hangingPunct="1">
              <a:defRPr sz="1800" kern="1200">
                <a:solidFill>
                  <a:schemeClr val="tx1"/>
                </a:solidFill>
                <a:latin typeface="+mn-lt"/>
                <a:ea typeface="+mn-ea"/>
                <a:cs typeface="+mn-cs"/>
              </a:defRPr>
            </a:lvl6pPr>
            <a:lvl7pPr marL="2742907" algn="l" defTabSz="914303" rtl="0" eaLnBrk="1" latinLnBrk="0" hangingPunct="1">
              <a:defRPr sz="1800" kern="1200">
                <a:solidFill>
                  <a:schemeClr val="tx1"/>
                </a:solidFill>
                <a:latin typeface="+mn-lt"/>
                <a:ea typeface="+mn-ea"/>
                <a:cs typeface="+mn-cs"/>
              </a:defRPr>
            </a:lvl7pPr>
            <a:lvl8pPr marL="3200058" algn="l" defTabSz="914303" rtl="0" eaLnBrk="1" latinLnBrk="0" hangingPunct="1">
              <a:defRPr sz="1800" kern="1200">
                <a:solidFill>
                  <a:schemeClr val="tx1"/>
                </a:solidFill>
                <a:latin typeface="+mn-lt"/>
                <a:ea typeface="+mn-ea"/>
                <a:cs typeface="+mn-cs"/>
              </a:defRPr>
            </a:lvl8pPr>
            <a:lvl9pPr marL="3657209" algn="l" defTabSz="914303" rtl="0" eaLnBrk="1" latinLnBrk="0" hangingPunct="1">
              <a:defRPr sz="1800" kern="1200">
                <a:solidFill>
                  <a:schemeClr val="tx1"/>
                </a:solidFill>
                <a:latin typeface="+mn-lt"/>
                <a:ea typeface="+mn-ea"/>
                <a:cs typeface="+mn-cs"/>
              </a:defRPr>
            </a:lvl9pPr>
          </a:lstStyle>
          <a:p>
            <a:r>
              <a:rPr lang="de-DE" sz="800">
                <a:solidFill>
                  <a:schemeClr val="bg1"/>
                </a:solidFill>
              </a:rPr>
              <a:t>© Allianz 2021</a:t>
            </a:r>
          </a:p>
        </p:txBody>
      </p:sp>
    </p:spTree>
    <p:extLst>
      <p:ext uri="{BB962C8B-B14F-4D97-AF65-F5344CB8AC3E}">
        <p14:creationId xmlns:p14="http://schemas.microsoft.com/office/powerpoint/2010/main" val="22961236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rge image + headline 03">
    <p:spTree>
      <p:nvGrpSpPr>
        <p:cNvPr id="1" name=""/>
        <p:cNvGrpSpPr/>
        <p:nvPr/>
      </p:nvGrpSpPr>
      <p:grpSpPr>
        <a:xfrm>
          <a:off x="0" y="0"/>
          <a:ext cx="0" cy="0"/>
          <a:chOff x="0" y="0"/>
          <a:chExt cx="0" cy="0"/>
        </a:xfrm>
      </p:grpSpPr>
      <p:sp>
        <p:nvSpPr>
          <p:cNvPr id="5" name="Bildplatzhalter 6">
            <a:extLst>
              <a:ext uri="{FF2B5EF4-FFF2-40B4-BE49-F238E27FC236}">
                <a16:creationId xmlns:a16="http://schemas.microsoft.com/office/drawing/2014/main" id="{56AD9E6D-63E1-41E1-8A4D-9A2F8102A993}"/>
              </a:ext>
            </a:extLst>
          </p:cNvPr>
          <p:cNvSpPr>
            <a:spLocks noGrp="1"/>
          </p:cNvSpPr>
          <p:nvPr>
            <p:ph type="pic" sz="quarter" idx="13"/>
          </p:nvPr>
        </p:nvSpPr>
        <p:spPr>
          <a:xfrm>
            <a:off x="5988050" y="1008001"/>
            <a:ext cx="6203950" cy="5850000"/>
          </a:xfrm>
          <a:solidFill>
            <a:schemeClr val="tx2"/>
          </a:solidFill>
        </p:spPr>
        <p:txBody>
          <a:bodyPr/>
          <a:lstStyle/>
          <a:p>
            <a:endParaRPr lang="de-DE" dirty="0"/>
          </a:p>
        </p:txBody>
      </p:sp>
      <p:sp>
        <p:nvSpPr>
          <p:cNvPr id="6" name="Foliennummernplatzhalter 5">
            <a:extLst>
              <a:ext uri="{FF2B5EF4-FFF2-40B4-BE49-F238E27FC236}">
                <a16:creationId xmlns:a16="http://schemas.microsoft.com/office/drawing/2014/main" id="{901E388C-6A4B-4AA3-B573-6AE8043CAA97}"/>
              </a:ext>
            </a:extLst>
          </p:cNvPr>
          <p:cNvSpPr>
            <a:spLocks noGrp="1"/>
          </p:cNvSpPr>
          <p:nvPr>
            <p:ph type="sldNum" sz="quarter" idx="11"/>
          </p:nvPr>
        </p:nvSpPr>
        <p:spPr/>
        <p:txBody>
          <a:bodyPr/>
          <a:lstStyle>
            <a:lvl1pPr>
              <a:defRPr>
                <a:solidFill>
                  <a:schemeClr val="tx1"/>
                </a:solidFill>
              </a:defRPr>
            </a:lvl1pPr>
          </a:lstStyle>
          <a:p>
            <a:fld id="{56C449F3-BD9D-48DC-BFF1-0F66671DA7C6}" type="slidenum">
              <a:rPr lang="de-DE" smtClean="0"/>
              <a:pPr/>
              <a:t>‹N°›</a:t>
            </a:fld>
            <a:endParaRPr lang="de-DE" dirty="0"/>
          </a:p>
        </p:txBody>
      </p:sp>
      <p:sp>
        <p:nvSpPr>
          <p:cNvPr id="7" name="Titel 1">
            <a:extLst>
              <a:ext uri="{FF2B5EF4-FFF2-40B4-BE49-F238E27FC236}">
                <a16:creationId xmlns:a16="http://schemas.microsoft.com/office/drawing/2014/main" id="{A3F8960E-E537-4E49-AC42-4DEBF27F46A6}"/>
              </a:ext>
            </a:extLst>
          </p:cNvPr>
          <p:cNvSpPr>
            <a:spLocks noGrp="1"/>
          </p:cNvSpPr>
          <p:nvPr>
            <p:ph type="title"/>
          </p:nvPr>
        </p:nvSpPr>
        <p:spPr>
          <a:xfrm>
            <a:off x="479424" y="873125"/>
            <a:ext cx="3600451" cy="1439863"/>
          </a:xfrm>
        </p:spPr>
        <p:txBody>
          <a:bodyPr/>
          <a:lstStyle/>
          <a:p>
            <a:r>
              <a:rPr lang="de-DE"/>
              <a:t>Mastertitelformat bearbeiten</a:t>
            </a:r>
          </a:p>
        </p:txBody>
      </p:sp>
      <p:sp>
        <p:nvSpPr>
          <p:cNvPr id="9" name="Textplatzhalter 9">
            <a:extLst>
              <a:ext uri="{FF2B5EF4-FFF2-40B4-BE49-F238E27FC236}">
                <a16:creationId xmlns:a16="http://schemas.microsoft.com/office/drawing/2014/main" id="{73B815B3-09D1-4001-B105-D9E1330B1B62}"/>
              </a:ext>
            </a:extLst>
          </p:cNvPr>
          <p:cNvSpPr>
            <a:spLocks noGrp="1"/>
          </p:cNvSpPr>
          <p:nvPr>
            <p:ph type="body" sz="quarter" idx="14"/>
          </p:nvPr>
        </p:nvSpPr>
        <p:spPr>
          <a:xfrm>
            <a:off x="479426" y="3168000"/>
            <a:ext cx="3600449" cy="2997850"/>
          </a:xfrm>
        </p:spPr>
        <p:txBody>
          <a:bodyPr anchor="t" anchorCtr="0"/>
          <a:lstStyle>
            <a:lvl1pPr>
              <a:defRPr sz="1600" b="1"/>
            </a:lvl1pPr>
            <a:lvl2pPr marL="0" indent="0">
              <a:buNone/>
              <a:defRPr sz="1600"/>
            </a:lvl2pPr>
            <a:lvl3pPr>
              <a:defRPr sz="1600"/>
            </a:lvl3pPr>
            <a:lvl4pPr>
              <a:defRPr sz="1600"/>
            </a:lvl4pPr>
            <a:lvl5pPr>
              <a:defRPr sz="16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2" name="Fußzeilenplatzhalter 1">
            <a:extLst>
              <a:ext uri="{FF2B5EF4-FFF2-40B4-BE49-F238E27FC236}">
                <a16:creationId xmlns:a16="http://schemas.microsoft.com/office/drawing/2014/main" id="{5D691213-0404-49EC-B501-4C4965B48592}"/>
              </a:ext>
            </a:extLst>
          </p:cNvPr>
          <p:cNvSpPr>
            <a:spLocks noGrp="1"/>
          </p:cNvSpPr>
          <p:nvPr>
            <p:ph type="ftr" sz="quarter" idx="18"/>
          </p:nvPr>
        </p:nvSpPr>
        <p:spPr/>
        <p:txBody>
          <a:bodyPr/>
          <a:lstStyle/>
          <a:p>
            <a:r>
              <a:rPr lang="de-DE"/>
              <a:t>Manuel Manresa</a:t>
            </a:r>
            <a:endParaRPr lang="de-DE" dirty="0"/>
          </a:p>
        </p:txBody>
      </p:sp>
      <p:sp>
        <p:nvSpPr>
          <p:cNvPr id="8" name="Textplatzhalter 4">
            <a:extLst>
              <a:ext uri="{FF2B5EF4-FFF2-40B4-BE49-F238E27FC236}">
                <a16:creationId xmlns:a16="http://schemas.microsoft.com/office/drawing/2014/main" id="{DB4B0E92-1B2C-41F7-B669-32B6FD56635A}"/>
              </a:ext>
            </a:extLst>
          </p:cNvPr>
          <p:cNvSpPr>
            <a:spLocks noGrp="1"/>
          </p:cNvSpPr>
          <p:nvPr>
            <p:ph type="body" sz="quarter" idx="12" hasCustomPrompt="1"/>
          </p:nvPr>
        </p:nvSpPr>
        <p:spPr>
          <a:xfrm>
            <a:off x="479425" y="476250"/>
            <a:ext cx="3600450" cy="252000"/>
          </a:xfrm>
        </p:spPr>
        <p:txBody>
          <a:bodyPr/>
          <a:lstStyle>
            <a:lvl1pPr>
              <a:defRPr lang="de-DE" sz="1100" b="1" kern="1200" cap="all" spc="63" baseline="0" smtClean="0">
                <a:solidFill>
                  <a:schemeClr val="bg1"/>
                </a:solidFill>
                <a:latin typeface="+mn-lt"/>
                <a:ea typeface="+mn-ea"/>
                <a:cs typeface="+mn-cs"/>
              </a:defRPr>
            </a:lvl1pPr>
          </a:lstStyle>
          <a:p>
            <a:pPr lvl="0"/>
            <a:r>
              <a:rPr lang="de-DE"/>
              <a:t>Topline goes here</a:t>
            </a:r>
          </a:p>
        </p:txBody>
      </p:sp>
    </p:spTree>
    <p:extLst>
      <p:ext uri="{BB962C8B-B14F-4D97-AF65-F5344CB8AC3E}">
        <p14:creationId xmlns:p14="http://schemas.microsoft.com/office/powerpoint/2010/main" val="4121102434"/>
      </p:ext>
    </p:extLst>
  </p:cSld>
  <p:clrMapOvr>
    <a:masterClrMapping/>
  </p:clrMapOvr>
  <p:extLst>
    <p:ext uri="{DCECCB84-F9BA-43D5-87BE-67443E8EF086}">
      <p15:sldGuideLst xmlns:p15="http://schemas.microsoft.com/office/powerpoint/2012/main">
        <p15:guide id="1" orient="horz" pos="1139"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old headline + images and text">
    <p:spTree>
      <p:nvGrpSpPr>
        <p:cNvPr id="1" name=""/>
        <p:cNvGrpSpPr/>
        <p:nvPr/>
      </p:nvGrpSpPr>
      <p:grpSpPr>
        <a:xfrm>
          <a:off x="0" y="0"/>
          <a:ext cx="0" cy="0"/>
          <a:chOff x="0" y="0"/>
          <a:chExt cx="0" cy="0"/>
        </a:xfrm>
      </p:grpSpPr>
      <p:sp>
        <p:nvSpPr>
          <p:cNvPr id="5" name="Bildplatzhalter 6">
            <a:extLst>
              <a:ext uri="{FF2B5EF4-FFF2-40B4-BE49-F238E27FC236}">
                <a16:creationId xmlns:a16="http://schemas.microsoft.com/office/drawing/2014/main" id="{56AD9E6D-63E1-41E1-8A4D-9A2F8102A993}"/>
              </a:ext>
            </a:extLst>
          </p:cNvPr>
          <p:cNvSpPr>
            <a:spLocks noGrp="1"/>
          </p:cNvSpPr>
          <p:nvPr>
            <p:ph type="pic" sz="quarter" idx="13"/>
          </p:nvPr>
        </p:nvSpPr>
        <p:spPr>
          <a:xfrm>
            <a:off x="6203952" y="1044000"/>
            <a:ext cx="2088000" cy="2232000"/>
          </a:xfrm>
          <a:solidFill>
            <a:schemeClr val="tx2"/>
          </a:solidFill>
        </p:spPr>
        <p:txBody>
          <a:bodyPr/>
          <a:lstStyle/>
          <a:p>
            <a:endParaRPr lang="de-DE" dirty="0"/>
          </a:p>
        </p:txBody>
      </p:sp>
      <p:sp>
        <p:nvSpPr>
          <p:cNvPr id="6" name="Foliennummernplatzhalter 5">
            <a:extLst>
              <a:ext uri="{FF2B5EF4-FFF2-40B4-BE49-F238E27FC236}">
                <a16:creationId xmlns:a16="http://schemas.microsoft.com/office/drawing/2014/main" id="{901E388C-6A4B-4AA3-B573-6AE8043CAA97}"/>
              </a:ext>
            </a:extLst>
          </p:cNvPr>
          <p:cNvSpPr>
            <a:spLocks noGrp="1"/>
          </p:cNvSpPr>
          <p:nvPr>
            <p:ph type="sldNum" sz="quarter" idx="11"/>
          </p:nvPr>
        </p:nvSpPr>
        <p:spPr/>
        <p:txBody>
          <a:bodyPr/>
          <a:lstStyle>
            <a:lvl1pPr>
              <a:defRPr>
                <a:solidFill>
                  <a:schemeClr val="bg1"/>
                </a:solidFill>
              </a:defRPr>
            </a:lvl1pPr>
          </a:lstStyle>
          <a:p>
            <a:fld id="{56C449F3-BD9D-48DC-BFF1-0F66671DA7C6}" type="slidenum">
              <a:rPr lang="de-DE" smtClean="0"/>
              <a:pPr/>
              <a:t>‹N°›</a:t>
            </a:fld>
            <a:endParaRPr lang="de-DE" dirty="0"/>
          </a:p>
        </p:txBody>
      </p:sp>
      <p:sp>
        <p:nvSpPr>
          <p:cNvPr id="7" name="Titel 1">
            <a:extLst>
              <a:ext uri="{FF2B5EF4-FFF2-40B4-BE49-F238E27FC236}">
                <a16:creationId xmlns:a16="http://schemas.microsoft.com/office/drawing/2014/main" id="{A3F8960E-E537-4E49-AC42-4DEBF27F46A6}"/>
              </a:ext>
            </a:extLst>
          </p:cNvPr>
          <p:cNvSpPr>
            <a:spLocks noGrp="1"/>
          </p:cNvSpPr>
          <p:nvPr>
            <p:ph type="title"/>
          </p:nvPr>
        </p:nvSpPr>
        <p:spPr>
          <a:xfrm>
            <a:off x="479424" y="873125"/>
            <a:ext cx="5508626" cy="1439863"/>
          </a:xfrm>
        </p:spPr>
        <p:txBody>
          <a:bodyPr/>
          <a:lstStyle>
            <a:lvl1pPr>
              <a:lnSpc>
                <a:spcPts val="8500"/>
              </a:lnSpc>
              <a:defRPr sz="8500"/>
            </a:lvl1pPr>
          </a:lstStyle>
          <a:p>
            <a:r>
              <a:rPr lang="de-DE"/>
              <a:t>Mastertitelformat bearbeiten</a:t>
            </a:r>
          </a:p>
        </p:txBody>
      </p:sp>
      <p:sp>
        <p:nvSpPr>
          <p:cNvPr id="9" name="Textplatzhalter 9">
            <a:extLst>
              <a:ext uri="{FF2B5EF4-FFF2-40B4-BE49-F238E27FC236}">
                <a16:creationId xmlns:a16="http://schemas.microsoft.com/office/drawing/2014/main" id="{73B815B3-09D1-4001-B105-D9E1330B1B62}"/>
              </a:ext>
            </a:extLst>
          </p:cNvPr>
          <p:cNvSpPr>
            <a:spLocks noGrp="1"/>
          </p:cNvSpPr>
          <p:nvPr>
            <p:ph type="body" sz="quarter" idx="14"/>
          </p:nvPr>
        </p:nvSpPr>
        <p:spPr>
          <a:xfrm>
            <a:off x="479426" y="4176000"/>
            <a:ext cx="3816349" cy="1989850"/>
          </a:xfrm>
        </p:spPr>
        <p:txBody>
          <a:bodyPr anchor="t" anchorCtr="0"/>
          <a:lstStyle>
            <a:lvl1pPr>
              <a:defRPr sz="1600" b="0"/>
            </a:lvl1pPr>
            <a:lvl2pPr marL="0" indent="0">
              <a:buNone/>
              <a:defRPr sz="1600"/>
            </a:lvl2pPr>
            <a:lvl3pPr>
              <a:defRPr sz="1600"/>
            </a:lvl3pPr>
            <a:lvl4pPr>
              <a:defRPr sz="1600"/>
            </a:lvl4pPr>
            <a:lvl5pPr>
              <a:defRPr sz="16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2" name="Fußzeilenplatzhalter 1">
            <a:extLst>
              <a:ext uri="{FF2B5EF4-FFF2-40B4-BE49-F238E27FC236}">
                <a16:creationId xmlns:a16="http://schemas.microsoft.com/office/drawing/2014/main" id="{5D691213-0404-49EC-B501-4C4965B48592}"/>
              </a:ext>
            </a:extLst>
          </p:cNvPr>
          <p:cNvSpPr>
            <a:spLocks noGrp="1"/>
          </p:cNvSpPr>
          <p:nvPr>
            <p:ph type="ftr" sz="quarter" idx="18"/>
          </p:nvPr>
        </p:nvSpPr>
        <p:spPr/>
        <p:txBody>
          <a:bodyPr/>
          <a:lstStyle/>
          <a:p>
            <a:r>
              <a:rPr lang="de-DE"/>
              <a:t>Manuel Manresa</a:t>
            </a:r>
            <a:endParaRPr lang="de-DE" dirty="0"/>
          </a:p>
        </p:txBody>
      </p:sp>
      <p:sp>
        <p:nvSpPr>
          <p:cNvPr id="8" name="Textplatzhalter 9">
            <a:extLst>
              <a:ext uri="{FF2B5EF4-FFF2-40B4-BE49-F238E27FC236}">
                <a16:creationId xmlns:a16="http://schemas.microsoft.com/office/drawing/2014/main" id="{3838915D-D3FB-443D-B066-9871FCA0D90C}"/>
              </a:ext>
            </a:extLst>
          </p:cNvPr>
          <p:cNvSpPr>
            <a:spLocks noGrp="1"/>
          </p:cNvSpPr>
          <p:nvPr>
            <p:ph type="body" sz="quarter" idx="19"/>
          </p:nvPr>
        </p:nvSpPr>
        <p:spPr>
          <a:xfrm>
            <a:off x="8640000" y="1044000"/>
            <a:ext cx="2376000" cy="2232000"/>
          </a:xfrm>
        </p:spPr>
        <p:txBody>
          <a:bodyPr anchor="ctr" anchorCtr="0"/>
          <a:lstStyle>
            <a:lvl1pPr>
              <a:defRPr sz="1600" b="0"/>
            </a:lvl1pPr>
            <a:lvl2pPr marL="0" indent="0">
              <a:buNone/>
              <a:defRPr sz="1600"/>
            </a:lvl2pPr>
            <a:lvl3pPr>
              <a:defRPr sz="1600"/>
            </a:lvl3pPr>
            <a:lvl4pPr>
              <a:defRPr sz="1600"/>
            </a:lvl4pPr>
            <a:lvl5pPr>
              <a:defRPr sz="16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10" name="Bildplatzhalter 6">
            <a:extLst>
              <a:ext uri="{FF2B5EF4-FFF2-40B4-BE49-F238E27FC236}">
                <a16:creationId xmlns:a16="http://schemas.microsoft.com/office/drawing/2014/main" id="{53DA06E5-3D83-444D-925F-F4A41465D64C}"/>
              </a:ext>
            </a:extLst>
          </p:cNvPr>
          <p:cNvSpPr>
            <a:spLocks noGrp="1"/>
          </p:cNvSpPr>
          <p:nvPr>
            <p:ph type="pic" sz="quarter" idx="20"/>
          </p:nvPr>
        </p:nvSpPr>
        <p:spPr>
          <a:xfrm>
            <a:off x="6203952" y="3582001"/>
            <a:ext cx="2088000" cy="2232000"/>
          </a:xfrm>
          <a:solidFill>
            <a:schemeClr val="tx2"/>
          </a:solidFill>
        </p:spPr>
        <p:txBody>
          <a:bodyPr/>
          <a:lstStyle/>
          <a:p>
            <a:endParaRPr lang="de-DE" dirty="0"/>
          </a:p>
        </p:txBody>
      </p:sp>
      <p:sp>
        <p:nvSpPr>
          <p:cNvPr id="11" name="Textplatzhalter 9">
            <a:extLst>
              <a:ext uri="{FF2B5EF4-FFF2-40B4-BE49-F238E27FC236}">
                <a16:creationId xmlns:a16="http://schemas.microsoft.com/office/drawing/2014/main" id="{8A4C057F-21D1-4235-9674-D17DA9EE80C1}"/>
              </a:ext>
            </a:extLst>
          </p:cNvPr>
          <p:cNvSpPr>
            <a:spLocks noGrp="1"/>
          </p:cNvSpPr>
          <p:nvPr>
            <p:ph type="body" sz="quarter" idx="21"/>
          </p:nvPr>
        </p:nvSpPr>
        <p:spPr>
          <a:xfrm>
            <a:off x="8640000" y="3582001"/>
            <a:ext cx="2376000" cy="2232000"/>
          </a:xfrm>
        </p:spPr>
        <p:txBody>
          <a:bodyPr anchor="ctr" anchorCtr="0"/>
          <a:lstStyle>
            <a:lvl1pPr>
              <a:defRPr sz="1600" b="0"/>
            </a:lvl1pPr>
            <a:lvl2pPr marL="0" indent="0">
              <a:buNone/>
              <a:defRPr sz="1600"/>
            </a:lvl2pPr>
            <a:lvl3pPr>
              <a:defRPr sz="1600"/>
            </a:lvl3pPr>
            <a:lvl4pPr>
              <a:defRPr sz="1600"/>
            </a:lvl4pPr>
            <a:lvl5pPr>
              <a:defRPr sz="16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12" name="Textplatzhalter 4">
            <a:extLst>
              <a:ext uri="{FF2B5EF4-FFF2-40B4-BE49-F238E27FC236}">
                <a16:creationId xmlns:a16="http://schemas.microsoft.com/office/drawing/2014/main" id="{89F8AF55-CD46-430D-AC56-3428F98D0CCF}"/>
              </a:ext>
            </a:extLst>
          </p:cNvPr>
          <p:cNvSpPr>
            <a:spLocks noGrp="1"/>
          </p:cNvSpPr>
          <p:nvPr>
            <p:ph type="body" sz="quarter" idx="12" hasCustomPrompt="1"/>
          </p:nvPr>
        </p:nvSpPr>
        <p:spPr>
          <a:xfrm>
            <a:off x="479425" y="476250"/>
            <a:ext cx="5508625" cy="252000"/>
          </a:xfrm>
        </p:spPr>
        <p:txBody>
          <a:bodyPr/>
          <a:lstStyle>
            <a:lvl1pPr>
              <a:defRPr lang="de-DE" sz="1100" b="1" kern="1200" cap="all" spc="63" baseline="0" smtClean="0">
                <a:solidFill>
                  <a:schemeClr val="bg1"/>
                </a:solidFill>
                <a:latin typeface="+mn-lt"/>
                <a:ea typeface="+mn-ea"/>
                <a:cs typeface="+mn-cs"/>
              </a:defRPr>
            </a:lvl1pPr>
          </a:lstStyle>
          <a:p>
            <a:pPr lvl="0"/>
            <a:r>
              <a:rPr lang="de-DE"/>
              <a:t>Topline goes here</a:t>
            </a:r>
          </a:p>
        </p:txBody>
      </p:sp>
    </p:spTree>
    <p:extLst>
      <p:ext uri="{BB962C8B-B14F-4D97-AF65-F5344CB8AC3E}">
        <p14:creationId xmlns:p14="http://schemas.microsoft.com/office/powerpoint/2010/main" val="2330258712"/>
      </p:ext>
    </p:extLst>
  </p:cSld>
  <p:clrMapOvr>
    <a:masterClrMapping/>
  </p:clrMapOvr>
  <p:extLst>
    <p:ext uri="{DCECCB84-F9BA-43D5-87BE-67443E8EF086}">
      <p15:sldGuideLst xmlns:p15="http://schemas.microsoft.com/office/powerpoint/2012/main">
        <p15:guide id="1" orient="horz" pos="1139"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old headline on blue/white">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D85B9BCC-ED7D-4926-91D7-795B583CD299}"/>
              </a:ext>
            </a:extLst>
          </p:cNvPr>
          <p:cNvSpPr/>
          <p:nvPr userDrawn="1"/>
        </p:nvSpPr>
        <p:spPr>
          <a:xfrm>
            <a:off x="0" y="0"/>
            <a:ext cx="8112125" cy="6858000"/>
          </a:xfrm>
          <a:prstGeom prst="rect">
            <a:avLst/>
          </a:prstGeom>
          <a:solidFill>
            <a:srgbClr val="13A0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 name="Foliennummernplatzhalter 5">
            <a:extLst>
              <a:ext uri="{FF2B5EF4-FFF2-40B4-BE49-F238E27FC236}">
                <a16:creationId xmlns:a16="http://schemas.microsoft.com/office/drawing/2014/main" id="{50E423D4-7901-4F8B-B075-3D0E7C20A648}"/>
              </a:ext>
            </a:extLst>
          </p:cNvPr>
          <p:cNvSpPr>
            <a:spLocks noGrp="1"/>
          </p:cNvSpPr>
          <p:nvPr>
            <p:ph type="sldNum" sz="quarter" idx="11"/>
          </p:nvPr>
        </p:nvSpPr>
        <p:spPr/>
        <p:txBody>
          <a:bodyPr/>
          <a:lstStyle/>
          <a:p>
            <a:fld id="{56C449F3-BD9D-48DC-BFF1-0F66671DA7C6}" type="slidenum">
              <a:rPr lang="de-DE" smtClean="0"/>
              <a:pPr/>
              <a:t>‹N°›</a:t>
            </a:fld>
            <a:endParaRPr lang="de-DE" dirty="0"/>
          </a:p>
        </p:txBody>
      </p:sp>
      <p:sp>
        <p:nvSpPr>
          <p:cNvPr id="7" name="Titel 6">
            <a:extLst>
              <a:ext uri="{FF2B5EF4-FFF2-40B4-BE49-F238E27FC236}">
                <a16:creationId xmlns:a16="http://schemas.microsoft.com/office/drawing/2014/main" id="{28E2DDD5-62F8-4BB9-A01C-AC7CC80E2678}"/>
              </a:ext>
            </a:extLst>
          </p:cNvPr>
          <p:cNvSpPr>
            <a:spLocks noGrp="1"/>
          </p:cNvSpPr>
          <p:nvPr>
            <p:ph type="title"/>
          </p:nvPr>
        </p:nvSpPr>
        <p:spPr>
          <a:xfrm>
            <a:off x="479427" y="1808162"/>
            <a:ext cx="5724523" cy="4357687"/>
          </a:xfrm>
        </p:spPr>
        <p:txBody>
          <a:bodyPr/>
          <a:lstStyle>
            <a:lvl1pPr>
              <a:lnSpc>
                <a:spcPts val="8500"/>
              </a:lnSpc>
              <a:defRPr sz="8500">
                <a:solidFill>
                  <a:srgbClr val="122B54"/>
                </a:solidFill>
              </a:defRPr>
            </a:lvl1pPr>
          </a:lstStyle>
          <a:p>
            <a:r>
              <a:rPr lang="de-DE"/>
              <a:t>Mastertitelformat bearbeiten</a:t>
            </a:r>
          </a:p>
        </p:txBody>
      </p:sp>
      <p:sp>
        <p:nvSpPr>
          <p:cNvPr id="10" name="Textplatzhalter 9">
            <a:extLst>
              <a:ext uri="{FF2B5EF4-FFF2-40B4-BE49-F238E27FC236}">
                <a16:creationId xmlns:a16="http://schemas.microsoft.com/office/drawing/2014/main" id="{25DCC88A-A947-4C0A-827F-38E624596684}"/>
              </a:ext>
            </a:extLst>
          </p:cNvPr>
          <p:cNvSpPr>
            <a:spLocks noGrp="1"/>
          </p:cNvSpPr>
          <p:nvPr>
            <p:ph type="body" sz="quarter" idx="12"/>
          </p:nvPr>
        </p:nvSpPr>
        <p:spPr>
          <a:xfrm>
            <a:off x="8772525" y="1808163"/>
            <a:ext cx="2940050" cy="4357687"/>
          </a:xfrm>
        </p:spPr>
        <p:txBody>
          <a:bodyPr/>
          <a:lstStyle>
            <a:lvl1pPr>
              <a:defRPr sz="1600" b="1"/>
            </a:lvl1pPr>
            <a:lvl2pPr marL="0" indent="0">
              <a:buNone/>
              <a:defRPr sz="1600"/>
            </a:lvl2pPr>
            <a:lvl3pPr>
              <a:defRPr sz="1600"/>
            </a:lvl3pPr>
            <a:lvl4pPr>
              <a:defRPr sz="1600"/>
            </a:lvl4pPr>
            <a:lvl5pPr>
              <a:defRPr sz="16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2" name="Fußzeilenplatzhalter 1">
            <a:extLst>
              <a:ext uri="{FF2B5EF4-FFF2-40B4-BE49-F238E27FC236}">
                <a16:creationId xmlns:a16="http://schemas.microsoft.com/office/drawing/2014/main" id="{C600EDD0-042C-48C5-946C-9122C18A1125}"/>
              </a:ext>
            </a:extLst>
          </p:cNvPr>
          <p:cNvSpPr>
            <a:spLocks noGrp="1"/>
          </p:cNvSpPr>
          <p:nvPr>
            <p:ph type="ftr" sz="quarter" idx="13"/>
          </p:nvPr>
        </p:nvSpPr>
        <p:spPr/>
        <p:txBody>
          <a:bodyPr/>
          <a:lstStyle>
            <a:lvl1pPr>
              <a:defRPr>
                <a:solidFill>
                  <a:schemeClr val="tx1"/>
                </a:solidFill>
              </a:defRPr>
            </a:lvl1pPr>
          </a:lstStyle>
          <a:p>
            <a:r>
              <a:rPr lang="de-DE"/>
              <a:t>Manuel Manresa</a:t>
            </a:r>
            <a:endParaRPr lang="de-DE" dirty="0"/>
          </a:p>
        </p:txBody>
      </p:sp>
      <p:sp>
        <p:nvSpPr>
          <p:cNvPr id="9" name="Textplatzhalter 4">
            <a:extLst>
              <a:ext uri="{FF2B5EF4-FFF2-40B4-BE49-F238E27FC236}">
                <a16:creationId xmlns:a16="http://schemas.microsoft.com/office/drawing/2014/main" id="{65CB8C84-525E-4B57-BAF4-5CD06402D3A1}"/>
              </a:ext>
            </a:extLst>
          </p:cNvPr>
          <p:cNvSpPr>
            <a:spLocks noGrp="1"/>
          </p:cNvSpPr>
          <p:nvPr>
            <p:ph type="body" sz="quarter" idx="14" hasCustomPrompt="1"/>
          </p:nvPr>
        </p:nvSpPr>
        <p:spPr>
          <a:xfrm>
            <a:off x="479425" y="476250"/>
            <a:ext cx="5724525" cy="252000"/>
          </a:xfrm>
        </p:spPr>
        <p:txBody>
          <a:bodyPr/>
          <a:lstStyle>
            <a:lvl1pPr>
              <a:defRPr lang="de-DE" sz="1100" b="1" kern="1200" cap="all" spc="63" baseline="0" smtClean="0">
                <a:solidFill>
                  <a:schemeClr val="tx1"/>
                </a:solidFill>
                <a:latin typeface="+mn-lt"/>
                <a:ea typeface="+mn-ea"/>
                <a:cs typeface="+mn-cs"/>
              </a:defRPr>
            </a:lvl1pPr>
          </a:lstStyle>
          <a:p>
            <a:pPr lvl="0"/>
            <a:r>
              <a:rPr lang="de-DE"/>
              <a:t>Topline goes here</a:t>
            </a:r>
          </a:p>
        </p:txBody>
      </p:sp>
    </p:spTree>
    <p:extLst>
      <p:ext uri="{BB962C8B-B14F-4D97-AF65-F5344CB8AC3E}">
        <p14:creationId xmlns:p14="http://schemas.microsoft.com/office/powerpoint/2010/main" val="487427554"/>
      </p:ext>
    </p:extLst>
  </p:cSld>
  <p:clrMapOvr>
    <a:masterClrMapping/>
  </p:clrMapOvr>
  <p:extLst>
    <p:ext uri="{DCECCB84-F9BA-43D5-87BE-67443E8EF086}">
      <p15:sldGuideLst xmlns:p15="http://schemas.microsoft.com/office/powerpoint/2012/main">
        <p15:guide id="1" orient="horz" pos="1139"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old headline on blue/white + image">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D85B9BCC-ED7D-4926-91D7-795B583CD299}"/>
              </a:ext>
            </a:extLst>
          </p:cNvPr>
          <p:cNvSpPr/>
          <p:nvPr userDrawn="1"/>
        </p:nvSpPr>
        <p:spPr>
          <a:xfrm>
            <a:off x="0" y="0"/>
            <a:ext cx="7020000" cy="6858000"/>
          </a:xfrm>
          <a:prstGeom prst="rect">
            <a:avLst/>
          </a:prstGeom>
          <a:solidFill>
            <a:srgbClr val="13A0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 name="Foliennummernplatzhalter 5">
            <a:extLst>
              <a:ext uri="{FF2B5EF4-FFF2-40B4-BE49-F238E27FC236}">
                <a16:creationId xmlns:a16="http://schemas.microsoft.com/office/drawing/2014/main" id="{50E423D4-7901-4F8B-B075-3D0E7C20A648}"/>
              </a:ext>
            </a:extLst>
          </p:cNvPr>
          <p:cNvSpPr>
            <a:spLocks noGrp="1"/>
          </p:cNvSpPr>
          <p:nvPr>
            <p:ph type="sldNum" sz="quarter" idx="11"/>
          </p:nvPr>
        </p:nvSpPr>
        <p:spPr/>
        <p:txBody>
          <a:bodyPr/>
          <a:lstStyle/>
          <a:p>
            <a:fld id="{56C449F3-BD9D-48DC-BFF1-0F66671DA7C6}" type="slidenum">
              <a:rPr lang="de-DE" smtClean="0"/>
              <a:pPr/>
              <a:t>‹N°›</a:t>
            </a:fld>
            <a:endParaRPr lang="de-DE" dirty="0"/>
          </a:p>
        </p:txBody>
      </p:sp>
      <p:sp>
        <p:nvSpPr>
          <p:cNvPr id="7" name="Titel 6">
            <a:extLst>
              <a:ext uri="{FF2B5EF4-FFF2-40B4-BE49-F238E27FC236}">
                <a16:creationId xmlns:a16="http://schemas.microsoft.com/office/drawing/2014/main" id="{28E2DDD5-62F8-4BB9-A01C-AC7CC80E2678}"/>
              </a:ext>
            </a:extLst>
          </p:cNvPr>
          <p:cNvSpPr>
            <a:spLocks noGrp="1"/>
          </p:cNvSpPr>
          <p:nvPr>
            <p:ph type="title"/>
          </p:nvPr>
        </p:nvSpPr>
        <p:spPr>
          <a:xfrm>
            <a:off x="479427" y="1808162"/>
            <a:ext cx="5724523" cy="4357687"/>
          </a:xfrm>
        </p:spPr>
        <p:txBody>
          <a:bodyPr/>
          <a:lstStyle>
            <a:lvl1pPr>
              <a:lnSpc>
                <a:spcPts val="8500"/>
              </a:lnSpc>
              <a:defRPr sz="8500">
                <a:solidFill>
                  <a:srgbClr val="122B54"/>
                </a:solidFill>
              </a:defRPr>
            </a:lvl1pPr>
          </a:lstStyle>
          <a:p>
            <a:r>
              <a:rPr lang="de-DE"/>
              <a:t>Mastertitelformat bearbeiten</a:t>
            </a:r>
          </a:p>
        </p:txBody>
      </p:sp>
      <p:sp>
        <p:nvSpPr>
          <p:cNvPr id="10" name="Textplatzhalter 9">
            <a:extLst>
              <a:ext uri="{FF2B5EF4-FFF2-40B4-BE49-F238E27FC236}">
                <a16:creationId xmlns:a16="http://schemas.microsoft.com/office/drawing/2014/main" id="{25DCC88A-A947-4C0A-827F-38E624596684}"/>
              </a:ext>
            </a:extLst>
          </p:cNvPr>
          <p:cNvSpPr>
            <a:spLocks noGrp="1"/>
          </p:cNvSpPr>
          <p:nvPr>
            <p:ph type="body" sz="quarter" idx="12"/>
          </p:nvPr>
        </p:nvSpPr>
        <p:spPr>
          <a:xfrm>
            <a:off x="7560000" y="3024000"/>
            <a:ext cx="4152573" cy="3141849"/>
          </a:xfrm>
        </p:spPr>
        <p:txBody>
          <a:bodyPr/>
          <a:lstStyle>
            <a:lvl1pPr>
              <a:defRPr sz="1600" b="1"/>
            </a:lvl1pPr>
            <a:lvl2pPr marL="0" indent="0">
              <a:buNone/>
              <a:defRPr sz="1600"/>
            </a:lvl2pPr>
            <a:lvl3pPr>
              <a:defRPr sz="1600"/>
            </a:lvl3pPr>
            <a:lvl4pPr>
              <a:defRPr sz="1600"/>
            </a:lvl4pPr>
            <a:lvl5pPr>
              <a:defRPr sz="16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3" name="Bildplatzhalter 2">
            <a:extLst>
              <a:ext uri="{FF2B5EF4-FFF2-40B4-BE49-F238E27FC236}">
                <a16:creationId xmlns:a16="http://schemas.microsoft.com/office/drawing/2014/main" id="{C3A37E33-1BC4-4258-8988-7DB0EC8D5A84}"/>
              </a:ext>
            </a:extLst>
          </p:cNvPr>
          <p:cNvSpPr>
            <a:spLocks noGrp="1"/>
          </p:cNvSpPr>
          <p:nvPr>
            <p:ph type="pic" sz="quarter" idx="13"/>
          </p:nvPr>
        </p:nvSpPr>
        <p:spPr>
          <a:xfrm>
            <a:off x="5700300" y="0"/>
            <a:ext cx="4320000" cy="2340000"/>
          </a:xfrm>
          <a:solidFill>
            <a:schemeClr val="tx2">
              <a:lumMod val="90000"/>
            </a:schemeClr>
          </a:solidFill>
        </p:spPr>
        <p:txBody>
          <a:bodyPr/>
          <a:lstStyle>
            <a:lvl1pPr>
              <a:defRPr>
                <a:solidFill>
                  <a:schemeClr val="tx1"/>
                </a:solidFill>
              </a:defRPr>
            </a:lvl1pPr>
          </a:lstStyle>
          <a:p>
            <a:endParaRPr lang="de-DE" dirty="0"/>
          </a:p>
        </p:txBody>
      </p:sp>
      <p:sp>
        <p:nvSpPr>
          <p:cNvPr id="2" name="Fußzeilenplatzhalter 1">
            <a:extLst>
              <a:ext uri="{FF2B5EF4-FFF2-40B4-BE49-F238E27FC236}">
                <a16:creationId xmlns:a16="http://schemas.microsoft.com/office/drawing/2014/main" id="{7C631362-B5E9-4A03-8563-BC489D509F80}"/>
              </a:ext>
            </a:extLst>
          </p:cNvPr>
          <p:cNvSpPr>
            <a:spLocks noGrp="1"/>
          </p:cNvSpPr>
          <p:nvPr>
            <p:ph type="ftr" sz="quarter" idx="14"/>
          </p:nvPr>
        </p:nvSpPr>
        <p:spPr/>
        <p:txBody>
          <a:bodyPr/>
          <a:lstStyle>
            <a:lvl1pPr>
              <a:defRPr>
                <a:solidFill>
                  <a:schemeClr val="tx1"/>
                </a:solidFill>
              </a:defRPr>
            </a:lvl1pPr>
          </a:lstStyle>
          <a:p>
            <a:r>
              <a:rPr lang="de-DE"/>
              <a:t>Manuel Manresa</a:t>
            </a:r>
            <a:endParaRPr lang="de-DE" dirty="0"/>
          </a:p>
        </p:txBody>
      </p:sp>
      <p:sp>
        <p:nvSpPr>
          <p:cNvPr id="9" name="Textplatzhalter 4">
            <a:extLst>
              <a:ext uri="{FF2B5EF4-FFF2-40B4-BE49-F238E27FC236}">
                <a16:creationId xmlns:a16="http://schemas.microsoft.com/office/drawing/2014/main" id="{86895624-7DAF-4916-BF2D-DA99D815DD92}"/>
              </a:ext>
            </a:extLst>
          </p:cNvPr>
          <p:cNvSpPr>
            <a:spLocks noGrp="1"/>
          </p:cNvSpPr>
          <p:nvPr>
            <p:ph type="body" sz="quarter" idx="15" hasCustomPrompt="1"/>
          </p:nvPr>
        </p:nvSpPr>
        <p:spPr>
          <a:xfrm>
            <a:off x="479425" y="476250"/>
            <a:ext cx="5025082" cy="252000"/>
          </a:xfrm>
        </p:spPr>
        <p:txBody>
          <a:bodyPr/>
          <a:lstStyle>
            <a:lvl1pPr>
              <a:defRPr lang="de-DE" sz="1100" b="1" kern="1200" cap="all" spc="63" baseline="0" smtClean="0">
                <a:solidFill>
                  <a:schemeClr val="tx1"/>
                </a:solidFill>
                <a:latin typeface="+mn-lt"/>
                <a:ea typeface="+mn-ea"/>
                <a:cs typeface="+mn-cs"/>
              </a:defRPr>
            </a:lvl1pPr>
          </a:lstStyle>
          <a:p>
            <a:pPr lvl="0"/>
            <a:r>
              <a:rPr lang="de-DE"/>
              <a:t>Topline goes here</a:t>
            </a:r>
          </a:p>
        </p:txBody>
      </p:sp>
    </p:spTree>
    <p:extLst>
      <p:ext uri="{BB962C8B-B14F-4D97-AF65-F5344CB8AC3E}">
        <p14:creationId xmlns:p14="http://schemas.microsoft.com/office/powerpoint/2010/main" val="289406359"/>
      </p:ext>
    </p:extLst>
  </p:cSld>
  <p:clrMapOvr>
    <a:masterClrMapping/>
  </p:clrMapOvr>
  <p:extLst>
    <p:ext uri="{DCECCB84-F9BA-43D5-87BE-67443E8EF086}">
      <p15:sldGuideLst xmlns:p15="http://schemas.microsoft.com/office/powerpoint/2012/main">
        <p15:guide id="1" orient="horz" pos="1139"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line + topline only">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E0FA48-9F47-4B37-94C3-D2CE80E96A54}"/>
              </a:ext>
            </a:extLst>
          </p:cNvPr>
          <p:cNvSpPr>
            <a:spLocks noGrp="1"/>
          </p:cNvSpPr>
          <p:nvPr>
            <p:ph type="title"/>
          </p:nvPr>
        </p:nvSpPr>
        <p:spPr/>
        <p:txBody>
          <a:bodyPr/>
          <a:lstStyle/>
          <a:p>
            <a:r>
              <a:rPr lang="de-DE"/>
              <a:t>Mastertitelformat bearbeiten</a:t>
            </a:r>
          </a:p>
        </p:txBody>
      </p:sp>
      <p:sp>
        <p:nvSpPr>
          <p:cNvPr id="6" name="Fußzeilenplatzhalter 5">
            <a:extLst>
              <a:ext uri="{FF2B5EF4-FFF2-40B4-BE49-F238E27FC236}">
                <a16:creationId xmlns:a16="http://schemas.microsoft.com/office/drawing/2014/main" id="{B12C489F-F019-4419-9172-668E44FC8C23}"/>
              </a:ext>
            </a:extLst>
          </p:cNvPr>
          <p:cNvSpPr>
            <a:spLocks noGrp="1"/>
          </p:cNvSpPr>
          <p:nvPr>
            <p:ph type="ftr" sz="quarter" idx="10"/>
          </p:nvPr>
        </p:nvSpPr>
        <p:spPr/>
        <p:txBody>
          <a:bodyPr/>
          <a:lstStyle/>
          <a:p>
            <a:r>
              <a:rPr lang="de-DE"/>
              <a:t>Manuel Manresa</a:t>
            </a:r>
            <a:endParaRPr lang="de-DE" dirty="0"/>
          </a:p>
        </p:txBody>
      </p:sp>
      <p:sp>
        <p:nvSpPr>
          <p:cNvPr id="7" name="Foliennummernplatzhalter 6">
            <a:extLst>
              <a:ext uri="{FF2B5EF4-FFF2-40B4-BE49-F238E27FC236}">
                <a16:creationId xmlns:a16="http://schemas.microsoft.com/office/drawing/2014/main" id="{B5F45E11-429A-423F-97E9-1B1309F4DB3A}"/>
              </a:ext>
            </a:extLst>
          </p:cNvPr>
          <p:cNvSpPr>
            <a:spLocks noGrp="1"/>
          </p:cNvSpPr>
          <p:nvPr>
            <p:ph type="sldNum" sz="quarter" idx="11"/>
          </p:nvPr>
        </p:nvSpPr>
        <p:spPr/>
        <p:txBody>
          <a:bodyPr/>
          <a:lstStyle/>
          <a:p>
            <a:fld id="{56C449F3-BD9D-48DC-BFF1-0F66671DA7C6}" type="slidenum">
              <a:rPr lang="de-DE" smtClean="0"/>
              <a:pPr/>
              <a:t>‹N°›</a:t>
            </a:fld>
            <a:endParaRPr lang="de-DE" dirty="0"/>
          </a:p>
        </p:txBody>
      </p:sp>
      <p:sp>
        <p:nvSpPr>
          <p:cNvPr id="5" name="Textplatzhalter 4">
            <a:extLst>
              <a:ext uri="{FF2B5EF4-FFF2-40B4-BE49-F238E27FC236}">
                <a16:creationId xmlns:a16="http://schemas.microsoft.com/office/drawing/2014/main" id="{2CBF6088-36A1-4310-BB51-1649635E7893}"/>
              </a:ext>
            </a:extLst>
          </p:cNvPr>
          <p:cNvSpPr>
            <a:spLocks noGrp="1"/>
          </p:cNvSpPr>
          <p:nvPr>
            <p:ph type="body" sz="quarter" idx="12" hasCustomPrompt="1"/>
          </p:nvPr>
        </p:nvSpPr>
        <p:spPr>
          <a:xfrm>
            <a:off x="479424" y="476250"/>
            <a:ext cx="9324975" cy="252000"/>
          </a:xfrm>
        </p:spPr>
        <p:txBody>
          <a:bodyPr/>
          <a:lstStyle>
            <a:lvl1pPr>
              <a:defRPr lang="de-DE" sz="1100" b="1" kern="1200" cap="all" spc="63" baseline="0" smtClean="0">
                <a:solidFill>
                  <a:schemeClr val="bg1"/>
                </a:solidFill>
                <a:latin typeface="+mn-lt"/>
                <a:ea typeface="+mn-ea"/>
                <a:cs typeface="+mn-cs"/>
              </a:defRPr>
            </a:lvl1pPr>
          </a:lstStyle>
          <a:p>
            <a:pPr lvl="0"/>
            <a:r>
              <a:rPr lang="de-DE"/>
              <a:t>Topline goes here</a:t>
            </a:r>
          </a:p>
        </p:txBody>
      </p:sp>
    </p:spTree>
    <p:extLst>
      <p:ext uri="{BB962C8B-B14F-4D97-AF65-F5344CB8AC3E}">
        <p14:creationId xmlns:p14="http://schemas.microsoft.com/office/powerpoint/2010/main" val="199506066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line + topline only bo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E0FA48-9F47-4B37-94C3-D2CE80E96A54}"/>
              </a:ext>
            </a:extLst>
          </p:cNvPr>
          <p:cNvSpPr>
            <a:spLocks noGrp="1"/>
          </p:cNvSpPr>
          <p:nvPr>
            <p:ph type="title"/>
          </p:nvPr>
        </p:nvSpPr>
        <p:spPr/>
        <p:txBody>
          <a:bodyPr/>
          <a:lstStyle>
            <a:lvl1pPr>
              <a:lnSpc>
                <a:spcPts val="8500"/>
              </a:lnSpc>
              <a:defRPr sz="8500"/>
            </a:lvl1pPr>
          </a:lstStyle>
          <a:p>
            <a:r>
              <a:rPr lang="de-DE"/>
              <a:t>Mastertitelformat bearbeiten</a:t>
            </a:r>
          </a:p>
        </p:txBody>
      </p:sp>
      <p:sp>
        <p:nvSpPr>
          <p:cNvPr id="6" name="Fußzeilenplatzhalter 5">
            <a:extLst>
              <a:ext uri="{FF2B5EF4-FFF2-40B4-BE49-F238E27FC236}">
                <a16:creationId xmlns:a16="http://schemas.microsoft.com/office/drawing/2014/main" id="{B12C489F-F019-4419-9172-668E44FC8C23}"/>
              </a:ext>
            </a:extLst>
          </p:cNvPr>
          <p:cNvSpPr>
            <a:spLocks noGrp="1"/>
          </p:cNvSpPr>
          <p:nvPr>
            <p:ph type="ftr" sz="quarter" idx="10"/>
          </p:nvPr>
        </p:nvSpPr>
        <p:spPr/>
        <p:txBody>
          <a:bodyPr/>
          <a:lstStyle/>
          <a:p>
            <a:r>
              <a:rPr lang="de-DE"/>
              <a:t>Manuel Manresa</a:t>
            </a:r>
            <a:endParaRPr lang="de-DE" dirty="0"/>
          </a:p>
        </p:txBody>
      </p:sp>
      <p:sp>
        <p:nvSpPr>
          <p:cNvPr id="7" name="Foliennummernplatzhalter 6">
            <a:extLst>
              <a:ext uri="{FF2B5EF4-FFF2-40B4-BE49-F238E27FC236}">
                <a16:creationId xmlns:a16="http://schemas.microsoft.com/office/drawing/2014/main" id="{B5F45E11-429A-423F-97E9-1B1309F4DB3A}"/>
              </a:ext>
            </a:extLst>
          </p:cNvPr>
          <p:cNvSpPr>
            <a:spLocks noGrp="1"/>
          </p:cNvSpPr>
          <p:nvPr>
            <p:ph type="sldNum" sz="quarter" idx="11"/>
          </p:nvPr>
        </p:nvSpPr>
        <p:spPr/>
        <p:txBody>
          <a:bodyPr/>
          <a:lstStyle/>
          <a:p>
            <a:fld id="{56C449F3-BD9D-48DC-BFF1-0F66671DA7C6}" type="slidenum">
              <a:rPr lang="de-DE" smtClean="0"/>
              <a:pPr/>
              <a:t>‹N°›</a:t>
            </a:fld>
            <a:endParaRPr lang="de-DE" dirty="0"/>
          </a:p>
        </p:txBody>
      </p:sp>
      <p:sp>
        <p:nvSpPr>
          <p:cNvPr id="5" name="Textplatzhalter 4">
            <a:extLst>
              <a:ext uri="{FF2B5EF4-FFF2-40B4-BE49-F238E27FC236}">
                <a16:creationId xmlns:a16="http://schemas.microsoft.com/office/drawing/2014/main" id="{08E58946-949A-488B-8C82-A425EDC09E3F}"/>
              </a:ext>
            </a:extLst>
          </p:cNvPr>
          <p:cNvSpPr>
            <a:spLocks noGrp="1"/>
          </p:cNvSpPr>
          <p:nvPr>
            <p:ph type="body" sz="quarter" idx="12" hasCustomPrompt="1"/>
          </p:nvPr>
        </p:nvSpPr>
        <p:spPr>
          <a:xfrm>
            <a:off x="479424" y="476250"/>
            <a:ext cx="9324975" cy="252000"/>
          </a:xfrm>
        </p:spPr>
        <p:txBody>
          <a:bodyPr/>
          <a:lstStyle>
            <a:lvl1pPr>
              <a:defRPr lang="de-DE" sz="1100" b="1" kern="1200" cap="all" spc="63" baseline="0" smtClean="0">
                <a:solidFill>
                  <a:schemeClr val="bg1"/>
                </a:solidFill>
                <a:latin typeface="+mn-lt"/>
                <a:ea typeface="+mn-ea"/>
                <a:cs typeface="+mn-cs"/>
              </a:defRPr>
            </a:lvl1pPr>
          </a:lstStyle>
          <a:p>
            <a:pPr lvl="0"/>
            <a:r>
              <a:rPr lang="de-DE"/>
              <a:t>Topline goes here</a:t>
            </a:r>
          </a:p>
        </p:txBody>
      </p:sp>
    </p:spTree>
    <p:extLst>
      <p:ext uri="{BB962C8B-B14F-4D97-AF65-F5344CB8AC3E}">
        <p14:creationId xmlns:p14="http://schemas.microsoft.com/office/powerpoint/2010/main" val="343401594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ußzeilenplatzhalter 4">
            <a:extLst>
              <a:ext uri="{FF2B5EF4-FFF2-40B4-BE49-F238E27FC236}">
                <a16:creationId xmlns:a16="http://schemas.microsoft.com/office/drawing/2014/main" id="{1CCF6E46-F87C-4B64-99C8-86D0AD8F84AE}"/>
              </a:ext>
            </a:extLst>
          </p:cNvPr>
          <p:cNvSpPr>
            <a:spLocks noGrp="1"/>
          </p:cNvSpPr>
          <p:nvPr>
            <p:ph type="ftr" sz="quarter" idx="10"/>
          </p:nvPr>
        </p:nvSpPr>
        <p:spPr/>
        <p:txBody>
          <a:bodyPr/>
          <a:lstStyle/>
          <a:p>
            <a:r>
              <a:rPr lang="de-DE"/>
              <a:t>Manuel Manresa</a:t>
            </a:r>
            <a:endParaRPr lang="de-DE" dirty="0"/>
          </a:p>
        </p:txBody>
      </p:sp>
      <p:sp>
        <p:nvSpPr>
          <p:cNvPr id="6" name="Foliennummernplatzhalter 5">
            <a:extLst>
              <a:ext uri="{FF2B5EF4-FFF2-40B4-BE49-F238E27FC236}">
                <a16:creationId xmlns:a16="http://schemas.microsoft.com/office/drawing/2014/main" id="{9A238627-407D-4004-A6C9-31955AAD8E8C}"/>
              </a:ext>
            </a:extLst>
          </p:cNvPr>
          <p:cNvSpPr>
            <a:spLocks noGrp="1"/>
          </p:cNvSpPr>
          <p:nvPr>
            <p:ph type="sldNum" sz="quarter" idx="11"/>
          </p:nvPr>
        </p:nvSpPr>
        <p:spPr/>
        <p:txBody>
          <a:bodyPr/>
          <a:lstStyle/>
          <a:p>
            <a:fld id="{56C449F3-BD9D-48DC-BFF1-0F66671DA7C6}" type="slidenum">
              <a:rPr lang="de-DE" smtClean="0"/>
              <a:pPr/>
              <a:t>‹N°›</a:t>
            </a:fld>
            <a:endParaRPr lang="de-DE" dirty="0"/>
          </a:p>
        </p:txBody>
      </p:sp>
    </p:spTree>
    <p:extLst>
      <p:ext uri="{BB962C8B-B14F-4D97-AF65-F5344CB8AC3E}">
        <p14:creationId xmlns:p14="http://schemas.microsoft.com/office/powerpoint/2010/main" val="2764915960"/>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FFB93F98-2502-4A46-903A-C90B11A87BA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800" y="-152396"/>
            <a:ext cx="1104853" cy="937345"/>
          </a:xfrm>
          <a:prstGeom prst="rect">
            <a:avLst/>
          </a:prstGeom>
        </p:spPr>
      </p:pic>
      <p:sp>
        <p:nvSpPr>
          <p:cNvPr id="5" name="Foliennummernplatzhalter 4">
            <a:extLst>
              <a:ext uri="{FF2B5EF4-FFF2-40B4-BE49-F238E27FC236}">
                <a16:creationId xmlns:a16="http://schemas.microsoft.com/office/drawing/2014/main" id="{B8864DFD-E38D-49D7-BB64-174EB574BF44}"/>
              </a:ext>
            </a:extLst>
          </p:cNvPr>
          <p:cNvSpPr>
            <a:spLocks noGrp="1"/>
          </p:cNvSpPr>
          <p:nvPr>
            <p:ph type="sldNum" sz="quarter" idx="17"/>
          </p:nvPr>
        </p:nvSpPr>
        <p:spPr/>
        <p:txBody>
          <a:bodyPr/>
          <a:lstStyle/>
          <a:p>
            <a:fld id="{56C449F3-BD9D-48DC-BFF1-0F66671DA7C6}" type="slidenum">
              <a:rPr lang="de-DE" smtClean="0"/>
              <a:pPr/>
              <a:t>‹N°›</a:t>
            </a:fld>
            <a:endParaRPr lang="de-DE"/>
          </a:p>
        </p:txBody>
      </p:sp>
      <p:sp>
        <p:nvSpPr>
          <p:cNvPr id="9" name="Textplatzhalter 9">
            <a:extLst>
              <a:ext uri="{FF2B5EF4-FFF2-40B4-BE49-F238E27FC236}">
                <a16:creationId xmlns:a16="http://schemas.microsoft.com/office/drawing/2014/main" id="{E68A33C7-022A-46B7-AC45-09A692D08C4A}"/>
              </a:ext>
            </a:extLst>
          </p:cNvPr>
          <p:cNvSpPr>
            <a:spLocks noGrp="1"/>
          </p:cNvSpPr>
          <p:nvPr>
            <p:ph type="body" sz="quarter" idx="18"/>
          </p:nvPr>
        </p:nvSpPr>
        <p:spPr>
          <a:xfrm>
            <a:off x="495610" y="1808162"/>
            <a:ext cx="7400615" cy="4357687"/>
          </a:xfrm>
        </p:spPr>
        <p:txBody>
          <a:bodyPr/>
          <a:lstStyle>
            <a:lvl1pPr>
              <a:lnSpc>
                <a:spcPts val="3800"/>
              </a:lnSpc>
              <a:spcAft>
                <a:spcPts val="3000"/>
              </a:spcAft>
              <a:defRPr sz="3800"/>
            </a:lvl1pPr>
            <a:lvl2pPr marL="0" indent="0">
              <a:buFont typeface="Arial" panose="020B0604020202020204" pitchFamily="34" charset="0"/>
              <a:buNone/>
              <a:defRPr sz="1600"/>
            </a:lvl2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2" name="Fußzeilenplatzhalter 1">
            <a:extLst>
              <a:ext uri="{FF2B5EF4-FFF2-40B4-BE49-F238E27FC236}">
                <a16:creationId xmlns:a16="http://schemas.microsoft.com/office/drawing/2014/main" id="{F20E780E-8236-45DA-A6AF-143D4C7283C7}"/>
              </a:ext>
            </a:extLst>
          </p:cNvPr>
          <p:cNvSpPr>
            <a:spLocks noGrp="1"/>
          </p:cNvSpPr>
          <p:nvPr>
            <p:ph type="ftr" sz="quarter" idx="19"/>
          </p:nvPr>
        </p:nvSpPr>
        <p:spPr/>
        <p:txBody>
          <a:bodyPr/>
          <a:lstStyle/>
          <a:p>
            <a:r>
              <a:rPr lang="de-DE"/>
              <a:t>Manuel Manresa</a:t>
            </a:r>
          </a:p>
        </p:txBody>
      </p:sp>
    </p:spTree>
    <p:extLst>
      <p:ext uri="{BB962C8B-B14F-4D97-AF65-F5344CB8AC3E}">
        <p14:creationId xmlns:p14="http://schemas.microsoft.com/office/powerpoint/2010/main" val="2601692097"/>
      </p:ext>
    </p:extLst>
  </p:cSld>
  <p:clrMapOvr>
    <a:masterClrMapping/>
  </p:clrMapOvr>
  <p:extLst>
    <p:ext uri="{DCECCB84-F9BA-43D5-87BE-67443E8EF086}">
      <p15:sldGuideLst xmlns:p15="http://schemas.microsoft.com/office/powerpoint/2012/main">
        <p15:guide id="1" orient="horz" pos="1139"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ullblead image">
    <p:spTree>
      <p:nvGrpSpPr>
        <p:cNvPr id="1" name=""/>
        <p:cNvGrpSpPr/>
        <p:nvPr/>
      </p:nvGrpSpPr>
      <p:grpSpPr>
        <a:xfrm>
          <a:off x="0" y="0"/>
          <a:ext cx="0" cy="0"/>
          <a:chOff x="0" y="0"/>
          <a:chExt cx="0" cy="0"/>
        </a:xfrm>
      </p:grpSpPr>
      <p:sp>
        <p:nvSpPr>
          <p:cNvPr id="7" name="Bildplatzhalter 6">
            <a:extLst>
              <a:ext uri="{FF2B5EF4-FFF2-40B4-BE49-F238E27FC236}">
                <a16:creationId xmlns:a16="http://schemas.microsoft.com/office/drawing/2014/main" id="{543F4184-F695-473F-B37A-0DA4B8E546ED}"/>
              </a:ext>
            </a:extLst>
          </p:cNvPr>
          <p:cNvSpPr>
            <a:spLocks noGrp="1"/>
          </p:cNvSpPr>
          <p:nvPr>
            <p:ph type="pic" sz="quarter" idx="13"/>
          </p:nvPr>
        </p:nvSpPr>
        <p:spPr>
          <a:xfrm>
            <a:off x="0" y="2"/>
            <a:ext cx="12192000" cy="6858000"/>
          </a:xfrm>
          <a:solidFill>
            <a:schemeClr val="tx2">
              <a:lumMod val="90000"/>
            </a:schemeClr>
          </a:solidFill>
        </p:spPr>
        <p:txBody>
          <a:bodyPr/>
          <a:lstStyle>
            <a:lvl1pPr>
              <a:defRPr>
                <a:solidFill>
                  <a:schemeClr val="tx1"/>
                </a:solidFill>
              </a:defRPr>
            </a:lvl1pPr>
          </a:lstStyle>
          <a:p>
            <a:endParaRPr lang="de-DE"/>
          </a:p>
        </p:txBody>
      </p:sp>
      <p:sp>
        <p:nvSpPr>
          <p:cNvPr id="9" name="Textplatzhalter 8">
            <a:extLst>
              <a:ext uri="{FF2B5EF4-FFF2-40B4-BE49-F238E27FC236}">
                <a16:creationId xmlns:a16="http://schemas.microsoft.com/office/drawing/2014/main" id="{86BD1BC4-FEF0-4830-B116-C4AAB3BFE068}"/>
              </a:ext>
            </a:extLst>
          </p:cNvPr>
          <p:cNvSpPr>
            <a:spLocks noGrp="1"/>
          </p:cNvSpPr>
          <p:nvPr>
            <p:ph type="body" sz="quarter" idx="14"/>
          </p:nvPr>
        </p:nvSpPr>
        <p:spPr>
          <a:xfrm>
            <a:off x="2880000" y="3024000"/>
            <a:ext cx="5232125" cy="2248991"/>
          </a:xfrm>
        </p:spPr>
        <p:txBody>
          <a:bodyPr/>
          <a:lstStyle>
            <a:lvl1pPr>
              <a:lnSpc>
                <a:spcPts val="3800"/>
              </a:lnSpc>
              <a:defRPr sz="3800">
                <a:solidFill>
                  <a:schemeClr val="tx1"/>
                </a:solidFill>
              </a:defRPr>
            </a:lvl1pPr>
            <a:lvl2pPr marL="0" indent="0" algn="r">
              <a:lnSpc>
                <a:spcPts val="3800"/>
              </a:lnSpc>
              <a:buNone/>
              <a:defRPr sz="3800">
                <a:solidFill>
                  <a:srgbClr val="13A0D3"/>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de-DE"/>
              <a:t>Mastertextformat bearbeiten</a:t>
            </a:r>
          </a:p>
          <a:p>
            <a:pPr lvl="1"/>
            <a:r>
              <a:rPr lang="de-DE"/>
              <a:t>Zweite Ebene</a:t>
            </a:r>
          </a:p>
        </p:txBody>
      </p:sp>
      <p:sp>
        <p:nvSpPr>
          <p:cNvPr id="6" name="Foliennummernplatzhalter 5">
            <a:extLst>
              <a:ext uri="{FF2B5EF4-FFF2-40B4-BE49-F238E27FC236}">
                <a16:creationId xmlns:a16="http://schemas.microsoft.com/office/drawing/2014/main" id="{B41AAF74-D43E-4774-9DEC-557D0F40A220}"/>
              </a:ext>
            </a:extLst>
          </p:cNvPr>
          <p:cNvSpPr>
            <a:spLocks noGrp="1"/>
          </p:cNvSpPr>
          <p:nvPr>
            <p:ph type="sldNum" sz="quarter" idx="16"/>
          </p:nvPr>
        </p:nvSpPr>
        <p:spPr/>
        <p:txBody>
          <a:bodyPr/>
          <a:lstStyle>
            <a:lvl1pPr>
              <a:defRPr>
                <a:solidFill>
                  <a:schemeClr val="tx1"/>
                </a:solidFill>
              </a:defRPr>
            </a:lvl1pPr>
          </a:lstStyle>
          <a:p>
            <a:fld id="{56C449F3-BD9D-48DC-BFF1-0F66671DA7C6}" type="slidenum">
              <a:rPr lang="de-DE" smtClean="0"/>
              <a:pPr/>
              <a:t>‹N°›</a:t>
            </a:fld>
            <a:endParaRPr lang="de-DE"/>
          </a:p>
        </p:txBody>
      </p:sp>
      <p:sp>
        <p:nvSpPr>
          <p:cNvPr id="10" name="Bildplatzhalter 9">
            <a:extLst>
              <a:ext uri="{FF2B5EF4-FFF2-40B4-BE49-F238E27FC236}">
                <a16:creationId xmlns:a16="http://schemas.microsoft.com/office/drawing/2014/main" id="{7F2B9096-2D8C-433C-8C26-F6A72A4C0219}"/>
              </a:ext>
            </a:extLst>
          </p:cNvPr>
          <p:cNvSpPr>
            <a:spLocks noGrp="1"/>
          </p:cNvSpPr>
          <p:nvPr>
            <p:ph type="pic" sz="quarter" idx="17"/>
          </p:nvPr>
        </p:nvSpPr>
        <p:spPr>
          <a:xfrm>
            <a:off x="10692000" y="504000"/>
            <a:ext cx="1018800" cy="252000"/>
          </a:xfrm>
          <a:blipFill>
            <a:blip r:embed="rId2">
              <a:extLst>
                <a:ext uri="{96DAC541-7B7A-43D3-8B79-37D633B846F1}">
                  <asvg:svgBlip xmlns:asvg="http://schemas.microsoft.com/office/drawing/2016/SVG/main" r:embed="rId3"/>
                </a:ext>
              </a:extLst>
            </a:blip>
            <a:stretch>
              <a:fillRect/>
            </a:stretch>
          </a:blipFill>
        </p:spPr>
        <p:txBody>
          <a:bodyPr/>
          <a:lstStyle>
            <a:lvl1pPr>
              <a:defRPr sz="800">
                <a:solidFill>
                  <a:schemeClr val="tx1">
                    <a:alpha val="0"/>
                  </a:schemeClr>
                </a:solidFill>
              </a:defRPr>
            </a:lvl1pPr>
          </a:lstStyle>
          <a:p>
            <a:endParaRPr lang="de-DE"/>
          </a:p>
        </p:txBody>
      </p:sp>
    </p:spTree>
    <p:extLst>
      <p:ext uri="{BB962C8B-B14F-4D97-AF65-F5344CB8AC3E}">
        <p14:creationId xmlns:p14="http://schemas.microsoft.com/office/powerpoint/2010/main" val="1552637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E0FA48-9F47-4B37-94C3-D2CE80E96A54}"/>
              </a:ext>
            </a:extLst>
          </p:cNvPr>
          <p:cNvSpPr>
            <a:spLocks noGrp="1"/>
          </p:cNvSpPr>
          <p:nvPr>
            <p:ph type="title"/>
          </p:nvPr>
        </p:nvSpPr>
        <p:spPr/>
        <p:txBody>
          <a:bodyPr/>
          <a:lstStyle/>
          <a:p>
            <a:r>
              <a:rPr lang="de-DE"/>
              <a:t>Mastertitelformat bearbeiten</a:t>
            </a:r>
          </a:p>
        </p:txBody>
      </p:sp>
      <p:sp>
        <p:nvSpPr>
          <p:cNvPr id="6" name="Fußzeilenplatzhalter 5">
            <a:extLst>
              <a:ext uri="{FF2B5EF4-FFF2-40B4-BE49-F238E27FC236}">
                <a16:creationId xmlns:a16="http://schemas.microsoft.com/office/drawing/2014/main" id="{B12C489F-F019-4419-9172-668E44FC8C23}"/>
              </a:ext>
            </a:extLst>
          </p:cNvPr>
          <p:cNvSpPr>
            <a:spLocks noGrp="1"/>
          </p:cNvSpPr>
          <p:nvPr>
            <p:ph type="ftr" sz="quarter" idx="10"/>
          </p:nvPr>
        </p:nvSpPr>
        <p:spPr/>
        <p:txBody>
          <a:bodyPr/>
          <a:lstStyle/>
          <a:p>
            <a:r>
              <a:rPr lang="de-DE"/>
              <a:t>Manuel Manresa</a:t>
            </a:r>
            <a:endParaRPr lang="de-DE" dirty="0"/>
          </a:p>
        </p:txBody>
      </p:sp>
      <p:sp>
        <p:nvSpPr>
          <p:cNvPr id="7" name="Foliennummernplatzhalter 6">
            <a:extLst>
              <a:ext uri="{FF2B5EF4-FFF2-40B4-BE49-F238E27FC236}">
                <a16:creationId xmlns:a16="http://schemas.microsoft.com/office/drawing/2014/main" id="{B5F45E11-429A-423F-97E9-1B1309F4DB3A}"/>
              </a:ext>
            </a:extLst>
          </p:cNvPr>
          <p:cNvSpPr>
            <a:spLocks noGrp="1"/>
          </p:cNvSpPr>
          <p:nvPr>
            <p:ph type="sldNum" sz="quarter" idx="11"/>
          </p:nvPr>
        </p:nvSpPr>
        <p:spPr/>
        <p:txBody>
          <a:bodyPr/>
          <a:lstStyle/>
          <a:p>
            <a:fld id="{56C449F3-BD9D-48DC-BFF1-0F66671DA7C6}" type="slidenum">
              <a:rPr lang="de-DE" smtClean="0"/>
              <a:pPr/>
              <a:t>‹N°›</a:t>
            </a:fld>
            <a:endParaRPr lang="de-DE" dirty="0"/>
          </a:p>
        </p:txBody>
      </p:sp>
      <p:sp>
        <p:nvSpPr>
          <p:cNvPr id="4" name="Bildplatzhalter 3">
            <a:extLst>
              <a:ext uri="{FF2B5EF4-FFF2-40B4-BE49-F238E27FC236}">
                <a16:creationId xmlns:a16="http://schemas.microsoft.com/office/drawing/2014/main" id="{91DF75E5-F9FE-4B14-8C90-B1BF90164CF4}"/>
              </a:ext>
            </a:extLst>
          </p:cNvPr>
          <p:cNvSpPr>
            <a:spLocks noGrp="1" noChangeAspect="1"/>
          </p:cNvSpPr>
          <p:nvPr>
            <p:ph type="pic" sz="quarter" idx="12"/>
          </p:nvPr>
        </p:nvSpPr>
        <p:spPr>
          <a:xfrm>
            <a:off x="524691" y="1836000"/>
            <a:ext cx="1872000" cy="1872000"/>
          </a:xfrm>
          <a:prstGeom prst="ellipse">
            <a:avLst/>
          </a:prstGeom>
          <a:solidFill>
            <a:schemeClr val="tx2">
              <a:lumMod val="90000"/>
            </a:schemeClr>
          </a:solidFill>
          <a:ln w="127000">
            <a:solidFill>
              <a:schemeClr val="bg1"/>
            </a:solidFill>
          </a:ln>
        </p:spPr>
        <p:txBody>
          <a:bodyPr/>
          <a:lstStyle/>
          <a:p>
            <a:endParaRPr lang="de-DE" dirty="0"/>
          </a:p>
        </p:txBody>
      </p:sp>
      <p:sp>
        <p:nvSpPr>
          <p:cNvPr id="8" name="Textplatzhalter 7">
            <a:extLst>
              <a:ext uri="{FF2B5EF4-FFF2-40B4-BE49-F238E27FC236}">
                <a16:creationId xmlns:a16="http://schemas.microsoft.com/office/drawing/2014/main" id="{80E809D7-298E-4784-9AE3-F5FC40D20485}"/>
              </a:ext>
            </a:extLst>
          </p:cNvPr>
          <p:cNvSpPr>
            <a:spLocks noGrp="1"/>
          </p:cNvSpPr>
          <p:nvPr>
            <p:ph type="body" sz="quarter" idx="13"/>
          </p:nvPr>
        </p:nvSpPr>
        <p:spPr>
          <a:xfrm>
            <a:off x="479427" y="3983525"/>
            <a:ext cx="3600450" cy="2182325"/>
          </a:xfrm>
        </p:spPr>
        <p:txBody>
          <a:bodyPr/>
          <a:lstStyle>
            <a:lvl1pPr>
              <a:spcAft>
                <a:spcPts val="600"/>
              </a:spcAft>
              <a:defRPr sz="1600" b="1"/>
            </a:lvl1pPr>
            <a:lvl2pPr marL="0" indent="0">
              <a:buNone/>
              <a:tabLst>
                <a:tab pos="288000" algn="l"/>
              </a:tabLst>
              <a:defRPr sz="1600"/>
            </a:lvl2pPr>
            <a:lvl3pPr marL="180000" indent="-180000">
              <a:buFontTx/>
              <a:buBlip>
                <a:blip r:embed="rId2"/>
              </a:buBlip>
              <a:defRPr sz="1600"/>
            </a:lvl3pPr>
            <a:lvl4pPr marL="180000" indent="-180000">
              <a:buFontTx/>
              <a:buBlip>
                <a:blip r:embed="rId3"/>
              </a:buBlip>
              <a:defRPr sz="1600"/>
            </a:lvl4pPr>
            <a:lvl5pPr>
              <a:defRPr sz="16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9" name="Bildplatzhalter 3">
            <a:extLst>
              <a:ext uri="{FF2B5EF4-FFF2-40B4-BE49-F238E27FC236}">
                <a16:creationId xmlns:a16="http://schemas.microsoft.com/office/drawing/2014/main" id="{B7EEF68F-5357-4EC1-854D-F85E9950B8DD}"/>
              </a:ext>
            </a:extLst>
          </p:cNvPr>
          <p:cNvSpPr>
            <a:spLocks noGrp="1" noChangeAspect="1"/>
          </p:cNvSpPr>
          <p:nvPr>
            <p:ph type="pic" sz="quarter" idx="14"/>
          </p:nvPr>
        </p:nvSpPr>
        <p:spPr>
          <a:xfrm>
            <a:off x="4341040" y="1836000"/>
            <a:ext cx="1872000" cy="1872000"/>
          </a:xfrm>
          <a:prstGeom prst="ellipse">
            <a:avLst/>
          </a:prstGeom>
          <a:solidFill>
            <a:schemeClr val="tx2">
              <a:lumMod val="90000"/>
            </a:schemeClr>
          </a:solidFill>
          <a:ln w="127000">
            <a:solidFill>
              <a:schemeClr val="bg1"/>
            </a:solidFill>
          </a:ln>
        </p:spPr>
        <p:txBody>
          <a:bodyPr/>
          <a:lstStyle/>
          <a:p>
            <a:endParaRPr lang="de-DE" dirty="0"/>
          </a:p>
        </p:txBody>
      </p:sp>
      <p:sp>
        <p:nvSpPr>
          <p:cNvPr id="11" name="Bildplatzhalter 3">
            <a:extLst>
              <a:ext uri="{FF2B5EF4-FFF2-40B4-BE49-F238E27FC236}">
                <a16:creationId xmlns:a16="http://schemas.microsoft.com/office/drawing/2014/main" id="{F40182DB-D138-4445-9088-170FAB7AB943}"/>
              </a:ext>
            </a:extLst>
          </p:cNvPr>
          <p:cNvSpPr>
            <a:spLocks noGrp="1" noChangeAspect="1"/>
          </p:cNvSpPr>
          <p:nvPr>
            <p:ph type="pic" sz="quarter" idx="16"/>
          </p:nvPr>
        </p:nvSpPr>
        <p:spPr>
          <a:xfrm>
            <a:off x="8157390" y="1836000"/>
            <a:ext cx="1872000" cy="1872000"/>
          </a:xfrm>
          <a:prstGeom prst="ellipse">
            <a:avLst/>
          </a:prstGeom>
          <a:solidFill>
            <a:schemeClr val="tx2">
              <a:lumMod val="90000"/>
            </a:schemeClr>
          </a:solidFill>
          <a:ln w="127000">
            <a:solidFill>
              <a:schemeClr val="bg1"/>
            </a:solidFill>
          </a:ln>
        </p:spPr>
        <p:txBody>
          <a:bodyPr/>
          <a:lstStyle/>
          <a:p>
            <a:endParaRPr lang="de-DE" dirty="0"/>
          </a:p>
        </p:txBody>
      </p:sp>
      <p:sp>
        <p:nvSpPr>
          <p:cNvPr id="13" name="Textplatzhalter 7">
            <a:extLst>
              <a:ext uri="{FF2B5EF4-FFF2-40B4-BE49-F238E27FC236}">
                <a16:creationId xmlns:a16="http://schemas.microsoft.com/office/drawing/2014/main" id="{4FD059CA-F54D-436B-83BF-7C80E05A47BC}"/>
              </a:ext>
            </a:extLst>
          </p:cNvPr>
          <p:cNvSpPr>
            <a:spLocks noGrp="1"/>
          </p:cNvSpPr>
          <p:nvPr>
            <p:ph type="body" sz="quarter" idx="17"/>
          </p:nvPr>
        </p:nvSpPr>
        <p:spPr>
          <a:xfrm>
            <a:off x="4295775" y="3983525"/>
            <a:ext cx="3600450" cy="2182325"/>
          </a:xfrm>
        </p:spPr>
        <p:txBody>
          <a:bodyPr/>
          <a:lstStyle>
            <a:lvl1pPr>
              <a:spcAft>
                <a:spcPts val="600"/>
              </a:spcAft>
              <a:defRPr sz="1600" b="1"/>
            </a:lvl1pPr>
            <a:lvl2pPr marL="0" indent="0">
              <a:buNone/>
              <a:tabLst>
                <a:tab pos="288000" algn="l"/>
              </a:tabLst>
              <a:defRPr sz="1600"/>
            </a:lvl2pPr>
            <a:lvl3pPr marL="180000" indent="-180000">
              <a:buFontTx/>
              <a:buBlip>
                <a:blip r:embed="rId2"/>
              </a:buBlip>
              <a:defRPr sz="1600"/>
            </a:lvl3pPr>
            <a:lvl4pPr marL="180000" indent="-180000">
              <a:buFontTx/>
              <a:buBlip>
                <a:blip r:embed="rId3"/>
              </a:buBlip>
              <a:defRPr sz="1600"/>
            </a:lvl4pPr>
            <a:lvl5pPr>
              <a:defRPr sz="16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14" name="Textplatzhalter 7">
            <a:extLst>
              <a:ext uri="{FF2B5EF4-FFF2-40B4-BE49-F238E27FC236}">
                <a16:creationId xmlns:a16="http://schemas.microsoft.com/office/drawing/2014/main" id="{3F0C00D3-5C3B-4DEC-B521-74B05D0D8186}"/>
              </a:ext>
            </a:extLst>
          </p:cNvPr>
          <p:cNvSpPr>
            <a:spLocks noGrp="1"/>
          </p:cNvSpPr>
          <p:nvPr>
            <p:ph type="body" sz="quarter" idx="18"/>
          </p:nvPr>
        </p:nvSpPr>
        <p:spPr>
          <a:xfrm>
            <a:off x="8112125" y="3983525"/>
            <a:ext cx="3600450" cy="2182325"/>
          </a:xfrm>
        </p:spPr>
        <p:txBody>
          <a:bodyPr/>
          <a:lstStyle>
            <a:lvl1pPr>
              <a:spcAft>
                <a:spcPts val="600"/>
              </a:spcAft>
              <a:defRPr sz="1600" b="1"/>
            </a:lvl1pPr>
            <a:lvl2pPr marL="0" indent="0">
              <a:buNone/>
              <a:tabLst>
                <a:tab pos="288000" algn="l"/>
              </a:tabLst>
              <a:defRPr sz="1600"/>
            </a:lvl2pPr>
            <a:lvl3pPr marL="180000" indent="-180000">
              <a:buFontTx/>
              <a:buBlip>
                <a:blip r:embed="rId2"/>
              </a:buBlip>
              <a:defRPr sz="1600"/>
            </a:lvl3pPr>
            <a:lvl4pPr marL="180000" indent="-180000">
              <a:buFontTx/>
              <a:buBlip>
                <a:blip r:embed="rId3"/>
              </a:buBlip>
              <a:defRPr sz="1600"/>
            </a:lvl4pPr>
            <a:lvl5pPr>
              <a:defRPr sz="16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12" name="Textplatzhalter 4">
            <a:extLst>
              <a:ext uri="{FF2B5EF4-FFF2-40B4-BE49-F238E27FC236}">
                <a16:creationId xmlns:a16="http://schemas.microsoft.com/office/drawing/2014/main" id="{97955563-D116-42F8-9493-607FD96D811B}"/>
              </a:ext>
            </a:extLst>
          </p:cNvPr>
          <p:cNvSpPr>
            <a:spLocks noGrp="1"/>
          </p:cNvSpPr>
          <p:nvPr>
            <p:ph type="body" sz="quarter" idx="19" hasCustomPrompt="1"/>
          </p:nvPr>
        </p:nvSpPr>
        <p:spPr>
          <a:xfrm>
            <a:off x="479424" y="476250"/>
            <a:ext cx="9324973" cy="252000"/>
          </a:xfrm>
        </p:spPr>
        <p:txBody>
          <a:bodyPr/>
          <a:lstStyle>
            <a:lvl1pPr>
              <a:defRPr lang="de-DE" sz="1100" b="1" kern="1200" cap="all" spc="63" baseline="0" smtClean="0">
                <a:solidFill>
                  <a:schemeClr val="bg1"/>
                </a:solidFill>
                <a:latin typeface="+mn-lt"/>
                <a:ea typeface="+mn-ea"/>
                <a:cs typeface="+mn-cs"/>
              </a:defRPr>
            </a:lvl1pPr>
          </a:lstStyle>
          <a:p>
            <a:pPr lvl="0"/>
            <a:r>
              <a:rPr lang="de-DE"/>
              <a:t>Topline goes here</a:t>
            </a:r>
          </a:p>
        </p:txBody>
      </p:sp>
    </p:spTree>
    <p:extLst>
      <p:ext uri="{BB962C8B-B14F-4D97-AF65-F5344CB8AC3E}">
        <p14:creationId xmlns:p14="http://schemas.microsoft.com/office/powerpoint/2010/main" val="189571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image">
    <p:spTree>
      <p:nvGrpSpPr>
        <p:cNvPr id="1" name=""/>
        <p:cNvGrpSpPr/>
        <p:nvPr/>
      </p:nvGrpSpPr>
      <p:grpSpPr>
        <a:xfrm>
          <a:off x="0" y="0"/>
          <a:ext cx="0" cy="0"/>
          <a:chOff x="0" y="0"/>
          <a:chExt cx="0" cy="0"/>
        </a:xfrm>
      </p:grpSpPr>
      <p:sp>
        <p:nvSpPr>
          <p:cNvPr id="13" name="Bildplatzhalter 12">
            <a:extLst>
              <a:ext uri="{FF2B5EF4-FFF2-40B4-BE49-F238E27FC236}">
                <a16:creationId xmlns:a16="http://schemas.microsoft.com/office/drawing/2014/main" id="{E2581BF6-597A-45B4-8AC9-E60836C8E9B7}"/>
              </a:ext>
            </a:extLst>
          </p:cNvPr>
          <p:cNvSpPr>
            <a:spLocks noGrp="1"/>
          </p:cNvSpPr>
          <p:nvPr>
            <p:ph type="pic" sz="quarter" idx="10"/>
          </p:nvPr>
        </p:nvSpPr>
        <p:spPr>
          <a:xfrm>
            <a:off x="5335200" y="2"/>
            <a:ext cx="6858000" cy="6858000"/>
          </a:xfrm>
          <a:solidFill>
            <a:schemeClr val="tx2"/>
          </a:solidFill>
        </p:spPr>
        <p:txBody>
          <a:bodyPr/>
          <a:lstStyle/>
          <a:p>
            <a:endParaRPr lang="de-DE"/>
          </a:p>
        </p:txBody>
      </p:sp>
      <p:sp>
        <p:nvSpPr>
          <p:cNvPr id="2" name="Titel 1">
            <a:extLst>
              <a:ext uri="{FF2B5EF4-FFF2-40B4-BE49-F238E27FC236}">
                <a16:creationId xmlns:a16="http://schemas.microsoft.com/office/drawing/2014/main" id="{54344D3D-750E-4AA5-BD45-F6CFA3D07F07}"/>
              </a:ext>
            </a:extLst>
          </p:cNvPr>
          <p:cNvSpPr>
            <a:spLocks noGrp="1"/>
          </p:cNvSpPr>
          <p:nvPr>
            <p:ph type="ctrTitle"/>
          </p:nvPr>
        </p:nvSpPr>
        <p:spPr>
          <a:xfrm>
            <a:off x="478800" y="1836000"/>
            <a:ext cx="4680000" cy="2400235"/>
          </a:xfrm>
        </p:spPr>
        <p:txBody>
          <a:bodyPr rIns="216000" anchor="ctr" anchorCtr="0"/>
          <a:lstStyle>
            <a:lvl1pPr algn="l">
              <a:lnSpc>
                <a:spcPts val="7000"/>
              </a:lnSpc>
              <a:defRPr sz="7000"/>
            </a:lvl1pPr>
          </a:lstStyle>
          <a:p>
            <a:r>
              <a:rPr lang="de-DE"/>
              <a:t>Mastertitelformat bearbeiten</a:t>
            </a:r>
          </a:p>
        </p:txBody>
      </p:sp>
      <p:sp>
        <p:nvSpPr>
          <p:cNvPr id="3" name="Untertitel 2">
            <a:extLst>
              <a:ext uri="{FF2B5EF4-FFF2-40B4-BE49-F238E27FC236}">
                <a16:creationId xmlns:a16="http://schemas.microsoft.com/office/drawing/2014/main" id="{9F4A5A7B-32F1-4538-86EC-D0B2317455D4}"/>
              </a:ext>
            </a:extLst>
          </p:cNvPr>
          <p:cNvSpPr>
            <a:spLocks noGrp="1"/>
          </p:cNvSpPr>
          <p:nvPr>
            <p:ph type="subTitle" idx="1"/>
          </p:nvPr>
        </p:nvSpPr>
        <p:spPr>
          <a:xfrm>
            <a:off x="478800" y="4788000"/>
            <a:ext cx="4680000" cy="562065"/>
          </a:xfrm>
        </p:spPr>
        <p:txBody>
          <a:bodyPr rIns="216000"/>
          <a:lstStyle>
            <a:lvl1pPr marL="0" indent="0" algn="l">
              <a:buNone/>
              <a:defRPr sz="1600"/>
            </a:lvl1pPr>
            <a:lvl2pPr marL="483855" indent="0" algn="ctr">
              <a:buNone/>
              <a:defRPr sz="2117"/>
            </a:lvl2pPr>
            <a:lvl3pPr marL="967710" indent="0" algn="ctr">
              <a:buNone/>
              <a:defRPr sz="1905"/>
            </a:lvl3pPr>
            <a:lvl4pPr marL="1451564" indent="0" algn="ctr">
              <a:buNone/>
              <a:defRPr sz="1693"/>
            </a:lvl4pPr>
            <a:lvl5pPr marL="1935419" indent="0" algn="ctr">
              <a:buNone/>
              <a:defRPr sz="1693"/>
            </a:lvl5pPr>
            <a:lvl6pPr marL="2419274" indent="0" algn="ctr">
              <a:buNone/>
              <a:defRPr sz="1693"/>
            </a:lvl6pPr>
            <a:lvl7pPr marL="2903129" indent="0" algn="ctr">
              <a:buNone/>
              <a:defRPr sz="1693"/>
            </a:lvl7pPr>
            <a:lvl8pPr marL="3386983" indent="0" algn="ctr">
              <a:buNone/>
              <a:defRPr sz="1693"/>
            </a:lvl8pPr>
            <a:lvl9pPr marL="3870838" indent="0" algn="ctr">
              <a:buNone/>
              <a:defRPr sz="1693"/>
            </a:lvl9pPr>
          </a:lstStyle>
          <a:p>
            <a:r>
              <a:rPr lang="de-DE"/>
              <a:t>Master-Untertitelformat bearbeiten</a:t>
            </a:r>
          </a:p>
        </p:txBody>
      </p:sp>
      <p:pic>
        <p:nvPicPr>
          <p:cNvPr id="11" name="Grafik 10">
            <a:extLst>
              <a:ext uri="{FF2B5EF4-FFF2-40B4-BE49-F238E27FC236}">
                <a16:creationId xmlns:a16="http://schemas.microsoft.com/office/drawing/2014/main" id="{9DB0C78F-5BF6-4741-8EF4-0317AF8FB6BD}"/>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9425" y="476250"/>
            <a:ext cx="2057313" cy="509277"/>
          </a:xfrm>
          <a:prstGeom prst="rect">
            <a:avLst/>
          </a:prstGeom>
        </p:spPr>
      </p:pic>
      <p:sp>
        <p:nvSpPr>
          <p:cNvPr id="12" name="Textplatzhalter 14">
            <a:extLst>
              <a:ext uri="{FF2B5EF4-FFF2-40B4-BE49-F238E27FC236}">
                <a16:creationId xmlns:a16="http://schemas.microsoft.com/office/drawing/2014/main" id="{010BB3A1-81DC-451B-8834-303DDC61D17D}"/>
              </a:ext>
            </a:extLst>
          </p:cNvPr>
          <p:cNvSpPr>
            <a:spLocks noGrp="1"/>
          </p:cNvSpPr>
          <p:nvPr>
            <p:ph type="body" sz="quarter" idx="11" hasCustomPrompt="1"/>
          </p:nvPr>
        </p:nvSpPr>
        <p:spPr>
          <a:xfrm>
            <a:off x="478800" y="5968800"/>
            <a:ext cx="1692900" cy="546124"/>
          </a:xfrm>
        </p:spPr>
        <p:txBody>
          <a:bodyPr anchor="b" anchorCtr="0"/>
          <a:lstStyle>
            <a:lvl1pPr>
              <a:lnSpc>
                <a:spcPct val="100000"/>
              </a:lnSpc>
              <a:defRPr sz="1100">
                <a:solidFill>
                  <a:schemeClr val="bg1"/>
                </a:solidFill>
              </a:defRPr>
            </a:lvl1pPr>
          </a:lstStyle>
          <a:p>
            <a:pPr lvl="0"/>
            <a:r>
              <a:rPr lang="de-DE"/>
              <a:t>Erste Ebene</a:t>
            </a:r>
          </a:p>
        </p:txBody>
      </p:sp>
      <p:sp>
        <p:nvSpPr>
          <p:cNvPr id="14" name="Textplatzhalter 14">
            <a:extLst>
              <a:ext uri="{FF2B5EF4-FFF2-40B4-BE49-F238E27FC236}">
                <a16:creationId xmlns:a16="http://schemas.microsoft.com/office/drawing/2014/main" id="{C2200793-2927-4E26-AE27-C3EF192AC9F7}"/>
              </a:ext>
            </a:extLst>
          </p:cNvPr>
          <p:cNvSpPr>
            <a:spLocks noGrp="1"/>
          </p:cNvSpPr>
          <p:nvPr>
            <p:ph type="body" sz="quarter" idx="14" hasCustomPrompt="1"/>
          </p:nvPr>
        </p:nvSpPr>
        <p:spPr>
          <a:xfrm>
            <a:off x="2387600" y="5968800"/>
            <a:ext cx="1692900" cy="546124"/>
          </a:xfrm>
        </p:spPr>
        <p:txBody>
          <a:bodyPr anchor="b" anchorCtr="0"/>
          <a:lstStyle>
            <a:lvl1pPr>
              <a:lnSpc>
                <a:spcPct val="100000"/>
              </a:lnSpc>
              <a:defRPr sz="1100">
                <a:solidFill>
                  <a:schemeClr val="bg1"/>
                </a:solidFill>
              </a:defRPr>
            </a:lvl1pPr>
          </a:lstStyle>
          <a:p>
            <a:pPr lvl="0"/>
            <a:r>
              <a:rPr lang="de-DE"/>
              <a:t>Erste Ebene</a:t>
            </a:r>
          </a:p>
        </p:txBody>
      </p:sp>
      <p:sp>
        <p:nvSpPr>
          <p:cNvPr id="5" name="Textplatzhalter 4">
            <a:extLst>
              <a:ext uri="{FF2B5EF4-FFF2-40B4-BE49-F238E27FC236}">
                <a16:creationId xmlns:a16="http://schemas.microsoft.com/office/drawing/2014/main" id="{644D99D3-D209-4B5F-AFD8-F759B2994FFA}"/>
              </a:ext>
            </a:extLst>
          </p:cNvPr>
          <p:cNvSpPr>
            <a:spLocks noGrp="1"/>
          </p:cNvSpPr>
          <p:nvPr>
            <p:ph type="body" sz="quarter" idx="15"/>
          </p:nvPr>
        </p:nvSpPr>
        <p:spPr>
          <a:xfrm rot="-5400000">
            <a:off x="11016000" y="5772158"/>
            <a:ext cx="1281600" cy="144000"/>
          </a:xfrm>
        </p:spPr>
        <p:txBody>
          <a:bodyPr anchor="b" anchorCtr="0"/>
          <a:lstStyle>
            <a:lvl1pPr>
              <a:defRPr sz="800">
                <a:solidFill>
                  <a:schemeClr val="tx1"/>
                </a:solidFill>
              </a:defRPr>
            </a:lvl1pPr>
            <a:lvl5pPr marL="288000" indent="0">
              <a:buNone/>
              <a:defRPr/>
            </a:lvl5pPr>
          </a:lstStyle>
          <a:p>
            <a:pPr lvl="0"/>
            <a:r>
              <a:rPr lang="de-DE"/>
              <a:t>Mastertextformat bearbeiten</a:t>
            </a:r>
          </a:p>
        </p:txBody>
      </p:sp>
    </p:spTree>
    <p:extLst>
      <p:ext uri="{BB962C8B-B14F-4D97-AF65-F5344CB8AC3E}">
        <p14:creationId xmlns:p14="http://schemas.microsoft.com/office/powerpoint/2010/main" val="274094345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itle+content1">
    <p:spTree>
      <p:nvGrpSpPr>
        <p:cNvPr id="1" name=""/>
        <p:cNvGrpSpPr/>
        <p:nvPr/>
      </p:nvGrpSpPr>
      <p:grpSpPr>
        <a:xfrm>
          <a:off x="0" y="0"/>
          <a:ext cx="0" cy="0"/>
          <a:chOff x="0" y="0"/>
          <a:chExt cx="0" cy="0"/>
        </a:xfrm>
      </p:grpSpPr>
      <p:graphicFrame>
        <p:nvGraphicFramePr>
          <p:cNvPr id="4" name="Objet 3" hidden="1"/>
          <p:cNvGraphicFramePr>
            <a:graphicFrameLocks noChangeAspect="1"/>
          </p:cNvGraphicFramePr>
          <p:nvPr userDrawn="1">
            <p:custDataLst>
              <p:tags r:id="rId1"/>
            </p:custDataLst>
            <p:extLst>
              <p:ext uri="{D42A27DB-BD31-4B8C-83A1-F6EECF244321}">
                <p14:modId xmlns:p14="http://schemas.microsoft.com/office/powerpoint/2010/main" val="907290102"/>
              </p:ext>
            </p:extLst>
          </p:nvPr>
        </p:nvGraphicFramePr>
        <p:xfrm>
          <a:off x="1589" y="1588"/>
          <a:ext cx="1587" cy="1587"/>
        </p:xfrm>
        <a:graphic>
          <a:graphicData uri="http://schemas.openxmlformats.org/presentationml/2006/ole">
            <mc:AlternateContent xmlns:mc="http://schemas.openxmlformats.org/markup-compatibility/2006">
              <mc:Choice xmlns:v="urn:schemas-microsoft-com:vml" Requires="v">
                <p:oleObj name="Diapositive think-cell" r:id="rId3" imgW="270" imgH="270" progId="TCLayout.ActiveDocument.1">
                  <p:embed/>
                </p:oleObj>
              </mc:Choice>
              <mc:Fallback>
                <p:oleObj name="Diapositive think-cell" r:id="rId3" imgW="270" imgH="270" progId="TCLayout.ActiveDocument.1">
                  <p:embed/>
                  <p:pic>
                    <p:nvPicPr>
                      <p:cNvPr id="4" name="Objet 3" hidden="1"/>
                      <p:cNvPicPr/>
                      <p:nvPr/>
                    </p:nvPicPr>
                    <p:blipFill>
                      <a:blip r:embed="rId4"/>
                      <a:stretch>
                        <a:fillRect/>
                      </a:stretch>
                    </p:blipFill>
                    <p:spPr>
                      <a:xfrm>
                        <a:off x="1589" y="1588"/>
                        <a:ext cx="1587" cy="1587"/>
                      </a:xfrm>
                      <a:prstGeom prst="rect">
                        <a:avLst/>
                      </a:prstGeom>
                    </p:spPr>
                  </p:pic>
                </p:oleObj>
              </mc:Fallback>
            </mc:AlternateContent>
          </a:graphicData>
        </a:graphic>
      </p:graphicFrame>
      <p:sp>
        <p:nvSpPr>
          <p:cNvPr id="9" name="Textplatzhalter 23"/>
          <p:cNvSpPr txBox="1">
            <a:spLocks/>
          </p:cNvSpPr>
          <p:nvPr userDrawn="1"/>
        </p:nvSpPr>
        <p:spPr>
          <a:xfrm>
            <a:off x="0" y="2"/>
            <a:ext cx="8649600" cy="768172"/>
          </a:xfrm>
          <a:prstGeom prst="rect">
            <a:avLst/>
          </a:prstGeom>
          <a:solidFill>
            <a:srgbClr val="EBE7DB"/>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l" defTabSz="685783" rtl="0" eaLnBrk="1" latinLnBrk="0" hangingPunct="1">
              <a:lnSpc>
                <a:spcPts val="1600"/>
              </a:lnSpc>
              <a:spcBef>
                <a:spcPts val="0"/>
              </a:spcBef>
              <a:buFont typeface="Mark Offc For MC" panose="020B0504020101010102" pitchFamily="34" charset="0"/>
              <a:buNone/>
              <a:defRPr lang="de-DE" sz="100" b="0" kern="1200" dirty="0" smtClean="0">
                <a:solidFill>
                  <a:schemeClr val="lt1"/>
                </a:solidFill>
                <a:latin typeface="+mn-lt"/>
                <a:ea typeface="+mn-ea"/>
                <a:cs typeface="+mn-cs"/>
              </a:defRPr>
            </a:lvl1pPr>
            <a:lvl2pPr marL="254000" indent="-190500" algn="l" defTabSz="685783" rtl="0" eaLnBrk="1" latinLnBrk="0" hangingPunct="1">
              <a:lnSpc>
                <a:spcPts val="1600"/>
              </a:lnSpc>
              <a:spcBef>
                <a:spcPts val="0"/>
              </a:spcBef>
              <a:buClr>
                <a:srgbClr val="D22A2F"/>
              </a:buClr>
              <a:buSzPct val="100000"/>
              <a:buFont typeface="Wingdings 2"/>
              <a:buChar char=""/>
              <a:defRPr lang="en-US" sz="1400" b="0" kern="1200" dirty="0" smtClean="0">
                <a:solidFill>
                  <a:schemeClr val="lt1"/>
                </a:solidFill>
                <a:latin typeface="+mn-lt"/>
                <a:ea typeface="+mn-ea"/>
                <a:cs typeface="+mn-cs"/>
              </a:defRPr>
            </a:lvl2pPr>
            <a:lvl3pPr marL="444500" indent="-190500" algn="l" defTabSz="685783" rtl="0" eaLnBrk="1" latinLnBrk="0" hangingPunct="1">
              <a:lnSpc>
                <a:spcPts val="1600"/>
              </a:lnSpc>
              <a:spcBef>
                <a:spcPts val="0"/>
              </a:spcBef>
              <a:buClr>
                <a:srgbClr val="FF671B"/>
              </a:buClr>
              <a:buSzPct val="100000"/>
              <a:buFont typeface="Wingdings 2"/>
              <a:buChar char=""/>
              <a:defRPr lang="en-US" sz="1200" b="0" kern="1200" dirty="0" smtClean="0">
                <a:solidFill>
                  <a:schemeClr val="lt1"/>
                </a:solidFill>
                <a:latin typeface="+mn-lt"/>
                <a:ea typeface="+mn-ea"/>
                <a:cs typeface="+mn-cs"/>
              </a:defRPr>
            </a:lvl3pPr>
            <a:lvl4pPr marL="714375" indent="-184150" algn="l" defTabSz="685783" rtl="0" eaLnBrk="1" latinLnBrk="0" hangingPunct="1">
              <a:lnSpc>
                <a:spcPts val="1600"/>
              </a:lnSpc>
              <a:spcBef>
                <a:spcPts val="0"/>
              </a:spcBef>
              <a:buClr>
                <a:schemeClr val="tx2"/>
              </a:buClr>
              <a:buFont typeface="Mark Offc For MC" panose="020B0504020101010102" pitchFamily="34" charset="0"/>
              <a:buChar char="–"/>
              <a:defRPr lang="en-US" sz="1200" kern="1200" dirty="0" smtClean="0">
                <a:solidFill>
                  <a:schemeClr val="lt1"/>
                </a:solidFill>
                <a:latin typeface="+mn-lt"/>
                <a:ea typeface="+mn-ea"/>
                <a:cs typeface="+mn-cs"/>
              </a:defRPr>
            </a:lvl4pPr>
            <a:lvl5pPr marL="990600" indent="-182563" algn="l" defTabSz="685783" rtl="0" eaLnBrk="1" latinLnBrk="0" hangingPunct="1">
              <a:lnSpc>
                <a:spcPts val="1600"/>
              </a:lnSpc>
              <a:spcBef>
                <a:spcPts val="0"/>
              </a:spcBef>
              <a:buFont typeface="Wingdings 2" panose="05020102010507070707" pitchFamily="18" charset="2"/>
              <a:buChar char=""/>
              <a:defRPr lang="fr-FR" sz="1200" kern="1200" dirty="0">
                <a:solidFill>
                  <a:schemeClr val="lt1"/>
                </a:solidFill>
                <a:latin typeface="+mn-lt"/>
                <a:ea typeface="+mn-ea"/>
                <a:cs typeface="+mn-cs"/>
              </a:defRPr>
            </a:lvl5pPr>
            <a:lvl6pPr marL="1885904" indent="-171446" algn="l" defTabSz="685783" rtl="0" eaLnBrk="1" latinLnBrk="0" hangingPunct="1">
              <a:lnSpc>
                <a:spcPct val="90000"/>
              </a:lnSpc>
              <a:spcBef>
                <a:spcPts val="375"/>
              </a:spcBef>
              <a:buFont typeface="Mark Offc For MC" panose="020B0604020202020204" pitchFamily="34" charset="0"/>
              <a:buChar char="•"/>
              <a:defRPr sz="1351" kern="1200">
                <a:solidFill>
                  <a:schemeClr val="lt1"/>
                </a:solidFill>
                <a:latin typeface="+mn-lt"/>
                <a:ea typeface="+mn-ea"/>
                <a:cs typeface="+mn-cs"/>
              </a:defRPr>
            </a:lvl6pPr>
            <a:lvl7pPr marL="2228795" indent="-171446" algn="l" defTabSz="685783" rtl="0" eaLnBrk="1" latinLnBrk="0" hangingPunct="1">
              <a:lnSpc>
                <a:spcPct val="90000"/>
              </a:lnSpc>
              <a:spcBef>
                <a:spcPts val="375"/>
              </a:spcBef>
              <a:buFont typeface="Mark Offc For MC" panose="020B0604020202020204" pitchFamily="34" charset="0"/>
              <a:buChar char="•"/>
              <a:defRPr sz="1351" kern="1200">
                <a:solidFill>
                  <a:schemeClr val="lt1"/>
                </a:solidFill>
                <a:latin typeface="+mn-lt"/>
                <a:ea typeface="+mn-ea"/>
                <a:cs typeface="+mn-cs"/>
              </a:defRPr>
            </a:lvl7pPr>
            <a:lvl8pPr marL="2571686" indent="-171446" algn="l" defTabSz="685783" rtl="0" eaLnBrk="1" latinLnBrk="0" hangingPunct="1">
              <a:lnSpc>
                <a:spcPct val="90000"/>
              </a:lnSpc>
              <a:spcBef>
                <a:spcPts val="375"/>
              </a:spcBef>
              <a:buFont typeface="Mark Offc For MC" panose="020B0604020202020204" pitchFamily="34" charset="0"/>
              <a:buChar char="•"/>
              <a:defRPr sz="1351" kern="1200">
                <a:solidFill>
                  <a:schemeClr val="lt1"/>
                </a:solidFill>
                <a:latin typeface="+mn-lt"/>
                <a:ea typeface="+mn-ea"/>
                <a:cs typeface="+mn-cs"/>
              </a:defRPr>
            </a:lvl8pPr>
            <a:lvl9pPr marL="2914578" indent="-171446" algn="l" defTabSz="685783" rtl="0" eaLnBrk="1" latinLnBrk="0" hangingPunct="1">
              <a:lnSpc>
                <a:spcPct val="90000"/>
              </a:lnSpc>
              <a:spcBef>
                <a:spcPts val="375"/>
              </a:spcBef>
              <a:buFont typeface="Mark Offc For MC" panose="020B0604020202020204" pitchFamily="34" charset="0"/>
              <a:buChar char="•"/>
              <a:defRPr sz="1351" kern="1200">
                <a:solidFill>
                  <a:schemeClr val="lt1"/>
                </a:solidFill>
                <a:latin typeface="+mn-lt"/>
                <a:ea typeface="+mn-ea"/>
                <a:cs typeface="+mn-cs"/>
              </a:defRPr>
            </a:lvl9pPr>
          </a:lstStyle>
          <a:p>
            <a:pPr algn="ctr"/>
            <a:endParaRPr lang="fr-FR" sz="800"/>
          </a:p>
        </p:txBody>
      </p:sp>
      <p:sp>
        <p:nvSpPr>
          <p:cNvPr id="12" name="Titel 22"/>
          <p:cNvSpPr>
            <a:spLocks noGrp="1"/>
          </p:cNvSpPr>
          <p:nvPr>
            <p:ph type="title" hasCustomPrompt="1"/>
          </p:nvPr>
        </p:nvSpPr>
        <p:spPr>
          <a:xfrm>
            <a:off x="501602" y="516451"/>
            <a:ext cx="10675197" cy="513600"/>
          </a:xfrm>
        </p:spPr>
        <p:txBody>
          <a:bodyPr tIns="26996"/>
          <a:lstStyle>
            <a:lvl1pPr>
              <a:defRPr sz="3067"/>
            </a:lvl1pPr>
          </a:lstStyle>
          <a:p>
            <a:r>
              <a:rPr lang="de-DE"/>
              <a:t>TitLE</a:t>
            </a:r>
            <a:endParaRPr lang="en-GB"/>
          </a:p>
        </p:txBody>
      </p:sp>
      <p:sp>
        <p:nvSpPr>
          <p:cNvPr id="17" name="Text Placeholder 6"/>
          <p:cNvSpPr>
            <a:spLocks noGrp="1"/>
          </p:cNvSpPr>
          <p:nvPr>
            <p:ph type="body" sz="quarter" idx="10" hasCustomPrompt="1"/>
          </p:nvPr>
        </p:nvSpPr>
        <p:spPr>
          <a:xfrm>
            <a:off x="501602" y="207183"/>
            <a:ext cx="5582399" cy="155539"/>
          </a:xfrm>
        </p:spPr>
        <p:txBody>
          <a:bodyPr lIns="0" tIns="0" rIns="0" bIns="0" anchor="ctr" anchorCtr="0">
            <a:noAutofit/>
          </a:bodyPr>
          <a:lstStyle>
            <a:lvl1pPr marL="0" marR="0" indent="0" algn="l" defTabSz="1219170" rtl="0" eaLnBrk="1" fontAlgn="auto" latinLnBrk="0" hangingPunct="1">
              <a:lnSpc>
                <a:spcPts val="1733"/>
              </a:lnSpc>
              <a:spcBef>
                <a:spcPts val="0"/>
              </a:spcBef>
              <a:spcAft>
                <a:spcPts val="0"/>
              </a:spcAft>
              <a:buClrTx/>
              <a:buSzTx/>
              <a:buFont typeface="Arial" pitchFamily="34" charset="0"/>
              <a:buNone/>
              <a:tabLst/>
              <a:defRPr kumimoji="0" lang="de-DE" sz="1067" b="0" i="0" u="none" strike="noStrike" kern="1200" cap="none" spc="0" normalizeH="0" baseline="0" dirty="0">
                <a:ln>
                  <a:noFill/>
                </a:ln>
                <a:solidFill>
                  <a:srgbClr val="000000"/>
                </a:solidFill>
                <a:effectLst/>
                <a:uLnTx/>
                <a:uFillTx/>
                <a:latin typeface="Arial"/>
                <a:ea typeface="+mn-ea"/>
                <a:cs typeface="+mn-cs"/>
              </a:defRPr>
            </a:lvl1pPr>
          </a:lstStyle>
          <a:p>
            <a:pPr marL="0" marR="0" lvl="0" indent="0" algn="l" defTabSz="914354" rtl="0" eaLnBrk="1" fontAlgn="auto" latinLnBrk="0" hangingPunct="1">
              <a:lnSpc>
                <a:spcPct val="100000"/>
              </a:lnSpc>
              <a:spcBef>
                <a:spcPts val="0"/>
              </a:spcBef>
              <a:spcAft>
                <a:spcPts val="0"/>
              </a:spcAft>
              <a:buClr>
                <a:srgbClr val="49648C"/>
              </a:buClr>
              <a:buSzTx/>
              <a:buFont typeface="Mark Offc For MC" panose="020B0504020101010102" pitchFamily="34" charset="0"/>
              <a:buNone/>
              <a:tabLst/>
              <a:defRPr/>
            </a:pPr>
            <a:r>
              <a:rPr lang="de-DE"/>
              <a:t>Subject Line for Navigation</a:t>
            </a:r>
          </a:p>
        </p:txBody>
      </p:sp>
      <p:sp>
        <p:nvSpPr>
          <p:cNvPr id="3" name="Text Placeholder 2"/>
          <p:cNvSpPr>
            <a:spLocks noGrp="1"/>
          </p:cNvSpPr>
          <p:nvPr>
            <p:ph type="body" sz="quarter" idx="11"/>
          </p:nvPr>
        </p:nvSpPr>
        <p:spPr>
          <a:xfrm>
            <a:off x="501602" y="1439916"/>
            <a:ext cx="11188799" cy="38160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306047537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B44BE1ED-5593-43E7-90D4-F1D53BC3E973}"/>
              </a:ext>
            </a:extLst>
          </p:cNvPr>
          <p:cNvSpPr>
            <a:spLocks noGrp="1"/>
          </p:cNvSpPr>
          <p:nvPr>
            <p:ph idx="1"/>
          </p:nvPr>
        </p:nvSpPr>
        <p:spPr>
          <a:xfrm>
            <a:off x="479425" y="1808163"/>
            <a:ext cx="11233150" cy="4357687"/>
          </a:xfrm>
          <a:prstGeom prst="rect">
            <a:avLst/>
          </a:prstGeo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8" name="Foliennummernplatzhalter 7">
            <a:extLst>
              <a:ext uri="{FF2B5EF4-FFF2-40B4-BE49-F238E27FC236}">
                <a16:creationId xmlns:a16="http://schemas.microsoft.com/office/drawing/2014/main" id="{B1B47329-9857-4D53-8AEE-0DA821EB3F10}"/>
              </a:ext>
            </a:extLst>
          </p:cNvPr>
          <p:cNvSpPr>
            <a:spLocks noGrp="1"/>
          </p:cNvSpPr>
          <p:nvPr>
            <p:ph type="sldNum" sz="quarter" idx="11"/>
          </p:nvPr>
        </p:nvSpPr>
        <p:spPr/>
        <p:txBody>
          <a:bodyPr/>
          <a:lstStyle/>
          <a:p>
            <a:fld id="{56C449F3-BD9D-48DC-BFF1-0F66671DA7C6}" type="slidenum">
              <a:rPr lang="de-DE" smtClean="0"/>
              <a:pPr/>
              <a:t>‹N°›</a:t>
            </a:fld>
            <a:endParaRPr lang="de-DE" dirty="0"/>
          </a:p>
        </p:txBody>
      </p:sp>
      <p:sp>
        <p:nvSpPr>
          <p:cNvPr id="9" name="Titel 8">
            <a:extLst>
              <a:ext uri="{FF2B5EF4-FFF2-40B4-BE49-F238E27FC236}">
                <a16:creationId xmlns:a16="http://schemas.microsoft.com/office/drawing/2014/main" id="{82ED1243-6147-42B8-9521-E858A8855D1C}"/>
              </a:ext>
            </a:extLst>
          </p:cNvPr>
          <p:cNvSpPr>
            <a:spLocks noGrp="1"/>
          </p:cNvSpPr>
          <p:nvPr>
            <p:ph type="title"/>
          </p:nvPr>
        </p:nvSpPr>
        <p:spPr/>
        <p:txBody>
          <a:bodyPr/>
          <a:lstStyle/>
          <a:p>
            <a:r>
              <a:rPr lang="de-DE"/>
              <a:t>Mastertitelformat bearbeiten</a:t>
            </a:r>
          </a:p>
        </p:txBody>
      </p:sp>
      <p:sp>
        <p:nvSpPr>
          <p:cNvPr id="6" name="Textplatzhalter 4">
            <a:extLst>
              <a:ext uri="{FF2B5EF4-FFF2-40B4-BE49-F238E27FC236}">
                <a16:creationId xmlns:a16="http://schemas.microsoft.com/office/drawing/2014/main" id="{CBA18CC5-0EE1-4A52-A8DC-E8A87E5CEB62}"/>
              </a:ext>
            </a:extLst>
          </p:cNvPr>
          <p:cNvSpPr>
            <a:spLocks noGrp="1"/>
          </p:cNvSpPr>
          <p:nvPr>
            <p:ph type="body" sz="quarter" idx="12" hasCustomPrompt="1"/>
          </p:nvPr>
        </p:nvSpPr>
        <p:spPr>
          <a:xfrm>
            <a:off x="479425" y="476250"/>
            <a:ext cx="9324974" cy="252000"/>
          </a:xfrm>
        </p:spPr>
        <p:txBody>
          <a:bodyPr/>
          <a:lstStyle>
            <a:lvl1pPr>
              <a:defRPr lang="de-DE" sz="1100" b="1" kern="1200" cap="all" spc="63" baseline="0" smtClean="0">
                <a:solidFill>
                  <a:schemeClr val="tx1"/>
                </a:solidFill>
                <a:latin typeface="+mn-lt"/>
                <a:ea typeface="+mn-ea"/>
                <a:cs typeface="+mn-cs"/>
              </a:defRPr>
            </a:lvl1pPr>
          </a:lstStyle>
          <a:p>
            <a:pPr lvl="0"/>
            <a:r>
              <a:rPr lang="de-DE"/>
              <a:t>Topline goes here</a:t>
            </a:r>
          </a:p>
        </p:txBody>
      </p:sp>
    </p:spTree>
    <p:extLst>
      <p:ext uri="{BB962C8B-B14F-4D97-AF65-F5344CB8AC3E}">
        <p14:creationId xmlns:p14="http://schemas.microsoft.com/office/powerpoint/2010/main" val="41869539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1 Column - No toplin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6FDAA8-8B2C-4943-A92E-AA894087B98A}"/>
              </a:ext>
            </a:extLst>
          </p:cNvPr>
          <p:cNvSpPr>
            <a:spLocks noGrp="1"/>
          </p:cNvSpPr>
          <p:nvPr>
            <p:ph type="title"/>
          </p:nvPr>
        </p:nvSpPr>
        <p:spPr>
          <a:xfrm>
            <a:off x="479427" y="489296"/>
            <a:ext cx="9324974" cy="887067"/>
          </a:xfrm>
        </p:spPr>
        <p:txBody>
          <a:bodyPr/>
          <a:lstStyle/>
          <a:p>
            <a:r>
              <a:rPr lang="de-DE"/>
              <a:t>Mastertitelformat bearbeiten</a:t>
            </a:r>
          </a:p>
        </p:txBody>
      </p:sp>
      <p:sp>
        <p:nvSpPr>
          <p:cNvPr id="3" name="Inhaltsplatzhalter 2">
            <a:extLst>
              <a:ext uri="{FF2B5EF4-FFF2-40B4-BE49-F238E27FC236}">
                <a16:creationId xmlns:a16="http://schemas.microsoft.com/office/drawing/2014/main" id="{B44BE1ED-5593-43E7-90D4-F1D53BC3E973}"/>
              </a:ext>
            </a:extLst>
          </p:cNvPr>
          <p:cNvSpPr>
            <a:spLocks noGrp="1"/>
          </p:cNvSpPr>
          <p:nvPr>
            <p:ph idx="1"/>
          </p:nvPr>
        </p:nvSpPr>
        <p:spPr>
          <a:xfrm>
            <a:off x="479424" y="1376363"/>
            <a:ext cx="11233151" cy="478948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8" name="Foliennummernplatzhalter 7">
            <a:extLst>
              <a:ext uri="{FF2B5EF4-FFF2-40B4-BE49-F238E27FC236}">
                <a16:creationId xmlns:a16="http://schemas.microsoft.com/office/drawing/2014/main" id="{228A5C0F-76A3-4DA0-9F81-A12F1964DA15}"/>
              </a:ext>
            </a:extLst>
          </p:cNvPr>
          <p:cNvSpPr>
            <a:spLocks noGrp="1"/>
          </p:cNvSpPr>
          <p:nvPr>
            <p:ph type="sldNum" sz="quarter" idx="11"/>
          </p:nvPr>
        </p:nvSpPr>
        <p:spPr/>
        <p:txBody>
          <a:bodyPr/>
          <a:lstStyle/>
          <a:p>
            <a:fld id="{56C449F3-BD9D-48DC-BFF1-0F66671DA7C6}" type="slidenum">
              <a:rPr lang="de-DE" smtClean="0"/>
              <a:pPr/>
              <a:t>‹N°›</a:t>
            </a:fld>
            <a:endParaRPr lang="de-DE" dirty="0"/>
          </a:p>
        </p:txBody>
      </p:sp>
      <p:sp>
        <p:nvSpPr>
          <p:cNvPr id="4" name="Fußzeilenplatzhalter 3">
            <a:extLst>
              <a:ext uri="{FF2B5EF4-FFF2-40B4-BE49-F238E27FC236}">
                <a16:creationId xmlns:a16="http://schemas.microsoft.com/office/drawing/2014/main" id="{F066B618-3572-4A35-AE43-3071208EAA47}"/>
              </a:ext>
            </a:extLst>
          </p:cNvPr>
          <p:cNvSpPr>
            <a:spLocks noGrp="1"/>
          </p:cNvSpPr>
          <p:nvPr>
            <p:ph type="ftr" sz="quarter" idx="12"/>
          </p:nvPr>
        </p:nvSpPr>
        <p:spPr/>
        <p:txBody>
          <a:bodyPr/>
          <a:lstStyle/>
          <a:p>
            <a:r>
              <a:rPr lang="de-DE"/>
              <a:t>Manuel Manresa</a:t>
            </a:r>
            <a:endParaRPr lang="de-DE" dirty="0"/>
          </a:p>
        </p:txBody>
      </p:sp>
    </p:spTree>
    <p:extLst>
      <p:ext uri="{BB962C8B-B14F-4D97-AF65-F5344CB8AC3E}">
        <p14:creationId xmlns:p14="http://schemas.microsoft.com/office/powerpoint/2010/main" val="2942836756"/>
      </p:ext>
    </p:extLst>
  </p:cSld>
  <p:clrMapOvr>
    <a:masterClrMapping/>
  </p:clrMapOvr>
  <p:extLst>
    <p:ext uri="{DCECCB84-F9BA-43D5-87BE-67443E8EF086}">
      <p15:sldGuideLst xmlns:p15="http://schemas.microsoft.com/office/powerpoint/2012/main">
        <p15:guide id="1" orient="horz" pos="867"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EBEE051C-6EF3-470E-8A6F-3ACCAEC2B8D9}"/>
              </a:ext>
            </a:extLst>
          </p:cNvPr>
          <p:cNvSpPr>
            <a:spLocks noGrp="1"/>
          </p:cNvSpPr>
          <p:nvPr>
            <p:ph sz="half" idx="1"/>
          </p:nvPr>
        </p:nvSpPr>
        <p:spPr>
          <a:xfrm>
            <a:off x="479424" y="1808163"/>
            <a:ext cx="5508626" cy="4357687"/>
          </a:xfrm>
          <a:prstGeom prst="rect">
            <a:avLst/>
          </a:prstGeo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54F1D8F2-5ECC-4655-A1DA-16D1D9E2965D}"/>
              </a:ext>
            </a:extLst>
          </p:cNvPr>
          <p:cNvSpPr>
            <a:spLocks noGrp="1"/>
          </p:cNvSpPr>
          <p:nvPr>
            <p:ph sz="half" idx="2"/>
          </p:nvPr>
        </p:nvSpPr>
        <p:spPr>
          <a:xfrm>
            <a:off x="6203949" y="1808163"/>
            <a:ext cx="5508626" cy="4357687"/>
          </a:xfrm>
          <a:prstGeom prst="rect">
            <a:avLst/>
          </a:prstGeo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oliennummernplatzhalter 5">
            <a:extLst>
              <a:ext uri="{FF2B5EF4-FFF2-40B4-BE49-F238E27FC236}">
                <a16:creationId xmlns:a16="http://schemas.microsoft.com/office/drawing/2014/main" id="{F05D0B0C-A748-4D32-9576-AC3B06930A3D}"/>
              </a:ext>
            </a:extLst>
          </p:cNvPr>
          <p:cNvSpPr>
            <a:spLocks noGrp="1"/>
          </p:cNvSpPr>
          <p:nvPr>
            <p:ph type="sldNum" sz="quarter" idx="11"/>
          </p:nvPr>
        </p:nvSpPr>
        <p:spPr/>
        <p:txBody>
          <a:bodyPr/>
          <a:lstStyle/>
          <a:p>
            <a:fld id="{56C449F3-BD9D-48DC-BFF1-0F66671DA7C6}" type="slidenum">
              <a:rPr lang="de-DE" smtClean="0"/>
              <a:pPr/>
              <a:t>‹N°›</a:t>
            </a:fld>
            <a:endParaRPr lang="de-DE" dirty="0"/>
          </a:p>
        </p:txBody>
      </p:sp>
      <p:sp>
        <p:nvSpPr>
          <p:cNvPr id="7" name="Titel 6">
            <a:extLst>
              <a:ext uri="{FF2B5EF4-FFF2-40B4-BE49-F238E27FC236}">
                <a16:creationId xmlns:a16="http://schemas.microsoft.com/office/drawing/2014/main" id="{103C9E28-168F-4D13-868D-27257D6C9ADC}"/>
              </a:ext>
            </a:extLst>
          </p:cNvPr>
          <p:cNvSpPr>
            <a:spLocks noGrp="1"/>
          </p:cNvSpPr>
          <p:nvPr>
            <p:ph type="title"/>
          </p:nvPr>
        </p:nvSpPr>
        <p:spPr/>
        <p:txBody>
          <a:bodyPr/>
          <a:lstStyle/>
          <a:p>
            <a:r>
              <a:rPr lang="de-DE"/>
              <a:t>Mastertitelformat bearbeiten</a:t>
            </a:r>
          </a:p>
        </p:txBody>
      </p:sp>
      <p:sp>
        <p:nvSpPr>
          <p:cNvPr id="2" name="Fußzeilenplatzhalter 1">
            <a:extLst>
              <a:ext uri="{FF2B5EF4-FFF2-40B4-BE49-F238E27FC236}">
                <a16:creationId xmlns:a16="http://schemas.microsoft.com/office/drawing/2014/main" id="{90A950C1-7AA2-4F73-AC21-33D3D0370B47}"/>
              </a:ext>
            </a:extLst>
          </p:cNvPr>
          <p:cNvSpPr>
            <a:spLocks noGrp="1"/>
          </p:cNvSpPr>
          <p:nvPr>
            <p:ph type="ftr" sz="quarter" idx="12"/>
          </p:nvPr>
        </p:nvSpPr>
        <p:spPr/>
        <p:txBody>
          <a:bodyPr/>
          <a:lstStyle/>
          <a:p>
            <a:r>
              <a:rPr lang="de-DE"/>
              <a:t>Manuel Manresa</a:t>
            </a:r>
            <a:endParaRPr lang="de-DE" dirty="0"/>
          </a:p>
        </p:txBody>
      </p:sp>
      <p:sp>
        <p:nvSpPr>
          <p:cNvPr id="8" name="Textplatzhalter 4">
            <a:extLst>
              <a:ext uri="{FF2B5EF4-FFF2-40B4-BE49-F238E27FC236}">
                <a16:creationId xmlns:a16="http://schemas.microsoft.com/office/drawing/2014/main" id="{38466069-A1D4-43E3-9D57-F1BB85187B72}"/>
              </a:ext>
            </a:extLst>
          </p:cNvPr>
          <p:cNvSpPr>
            <a:spLocks noGrp="1"/>
          </p:cNvSpPr>
          <p:nvPr>
            <p:ph type="body" sz="quarter" idx="13" hasCustomPrompt="1"/>
          </p:nvPr>
        </p:nvSpPr>
        <p:spPr>
          <a:xfrm>
            <a:off x="479424" y="476250"/>
            <a:ext cx="9324975" cy="252000"/>
          </a:xfrm>
        </p:spPr>
        <p:txBody>
          <a:bodyPr/>
          <a:lstStyle>
            <a:lvl1pPr>
              <a:defRPr lang="de-DE" sz="1100" b="1" kern="1200" cap="all" spc="63" baseline="0" smtClean="0">
                <a:solidFill>
                  <a:schemeClr val="tx1"/>
                </a:solidFill>
                <a:latin typeface="+mn-lt"/>
                <a:ea typeface="+mn-ea"/>
                <a:cs typeface="+mn-cs"/>
              </a:defRPr>
            </a:lvl1pPr>
          </a:lstStyle>
          <a:p>
            <a:pPr lvl="0"/>
            <a:r>
              <a:rPr lang="de-DE"/>
              <a:t>Topline goes here</a:t>
            </a:r>
          </a:p>
        </p:txBody>
      </p:sp>
    </p:spTree>
    <p:extLst>
      <p:ext uri="{BB962C8B-B14F-4D97-AF65-F5344CB8AC3E}">
        <p14:creationId xmlns:p14="http://schemas.microsoft.com/office/powerpoint/2010/main" val="2333302065"/>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9" name="Foliennummernplatzhalter 8">
            <a:extLst>
              <a:ext uri="{FF2B5EF4-FFF2-40B4-BE49-F238E27FC236}">
                <a16:creationId xmlns:a16="http://schemas.microsoft.com/office/drawing/2014/main" id="{AC96B8A2-A7F5-4CCA-9AAF-45B703C2E4A4}"/>
              </a:ext>
            </a:extLst>
          </p:cNvPr>
          <p:cNvSpPr>
            <a:spLocks noGrp="1"/>
          </p:cNvSpPr>
          <p:nvPr>
            <p:ph type="sldNum" sz="quarter" idx="15"/>
          </p:nvPr>
        </p:nvSpPr>
        <p:spPr/>
        <p:txBody>
          <a:bodyPr/>
          <a:lstStyle/>
          <a:p>
            <a:fld id="{56C449F3-BD9D-48DC-BFF1-0F66671DA7C6}" type="slidenum">
              <a:rPr lang="de-DE" smtClean="0"/>
              <a:pPr/>
              <a:t>‹N°›</a:t>
            </a:fld>
            <a:endParaRPr lang="de-DE" dirty="0"/>
          </a:p>
        </p:txBody>
      </p:sp>
      <p:sp>
        <p:nvSpPr>
          <p:cNvPr id="10" name="Titel 9">
            <a:extLst>
              <a:ext uri="{FF2B5EF4-FFF2-40B4-BE49-F238E27FC236}">
                <a16:creationId xmlns:a16="http://schemas.microsoft.com/office/drawing/2014/main" id="{C1CFEB79-DAF0-459A-90C1-93E72C7A1A54}"/>
              </a:ext>
            </a:extLst>
          </p:cNvPr>
          <p:cNvSpPr>
            <a:spLocks noGrp="1"/>
          </p:cNvSpPr>
          <p:nvPr>
            <p:ph type="title"/>
          </p:nvPr>
        </p:nvSpPr>
        <p:spPr>
          <a:xfrm>
            <a:off x="479427" y="875309"/>
            <a:ext cx="9324974" cy="932854"/>
          </a:xfrm>
        </p:spPr>
        <p:txBody>
          <a:bodyPr/>
          <a:lstStyle/>
          <a:p>
            <a:r>
              <a:rPr lang="de-DE"/>
              <a:t>Mastertitelformat bearbeiten</a:t>
            </a:r>
          </a:p>
        </p:txBody>
      </p:sp>
      <p:sp>
        <p:nvSpPr>
          <p:cNvPr id="12" name="Inhaltsplatzhalter 2">
            <a:extLst>
              <a:ext uri="{FF2B5EF4-FFF2-40B4-BE49-F238E27FC236}">
                <a16:creationId xmlns:a16="http://schemas.microsoft.com/office/drawing/2014/main" id="{95C63E0E-3BF5-4908-9362-9309FED383A9}"/>
              </a:ext>
            </a:extLst>
          </p:cNvPr>
          <p:cNvSpPr>
            <a:spLocks noGrp="1"/>
          </p:cNvSpPr>
          <p:nvPr>
            <p:ph sz="half" idx="1"/>
          </p:nvPr>
        </p:nvSpPr>
        <p:spPr>
          <a:xfrm>
            <a:off x="479424" y="1808163"/>
            <a:ext cx="3600451" cy="4357687"/>
          </a:xfrm>
        </p:spPr>
        <p:txBody>
          <a:bodyPr/>
          <a:lstStyle>
            <a:lvl1pPr>
              <a:defRPr sz="1600"/>
            </a:lvl1pPr>
            <a:lvl2pPr>
              <a:defRPr sz="1600"/>
            </a:lvl2pPr>
            <a:lvl3pPr>
              <a:defRPr sz="1600"/>
            </a:lvl3pPr>
            <a:lvl4pPr>
              <a:defRPr sz="1600"/>
            </a:lvl4pPr>
            <a:lvl5pPr>
              <a:defRPr sz="16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a:p>
            <a:pPr lvl="5"/>
            <a:r>
              <a:rPr lang="de-DE"/>
              <a:t>Sechste Ebene</a:t>
            </a:r>
          </a:p>
        </p:txBody>
      </p:sp>
      <p:sp>
        <p:nvSpPr>
          <p:cNvPr id="13" name="Inhaltsplatzhalter 3">
            <a:extLst>
              <a:ext uri="{FF2B5EF4-FFF2-40B4-BE49-F238E27FC236}">
                <a16:creationId xmlns:a16="http://schemas.microsoft.com/office/drawing/2014/main" id="{0DFEF79D-1387-4178-94B9-1DC016DC9A2E}"/>
              </a:ext>
            </a:extLst>
          </p:cNvPr>
          <p:cNvSpPr>
            <a:spLocks noGrp="1"/>
          </p:cNvSpPr>
          <p:nvPr>
            <p:ph sz="half" idx="2"/>
          </p:nvPr>
        </p:nvSpPr>
        <p:spPr>
          <a:xfrm>
            <a:off x="4295776" y="1808163"/>
            <a:ext cx="3600449" cy="4357687"/>
          </a:xfrm>
        </p:spPr>
        <p:txBody>
          <a:bodyPr/>
          <a:lstStyle>
            <a:lvl1pPr>
              <a:defRPr sz="1600"/>
            </a:lvl1pPr>
            <a:lvl2pPr>
              <a:defRPr sz="1600"/>
            </a:lvl2pPr>
            <a:lvl3pPr>
              <a:defRPr sz="1600"/>
            </a:lvl3pPr>
            <a:lvl4pPr>
              <a:defRPr sz="1600"/>
            </a:lvl4pPr>
            <a:lvl5pPr>
              <a:defRPr sz="16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a:p>
            <a:pPr lvl="5"/>
            <a:r>
              <a:rPr lang="de-DE"/>
              <a:t>Sechste Ebene</a:t>
            </a:r>
          </a:p>
        </p:txBody>
      </p:sp>
      <p:sp>
        <p:nvSpPr>
          <p:cNvPr id="14" name="Inhaltsplatzhalter 3">
            <a:extLst>
              <a:ext uri="{FF2B5EF4-FFF2-40B4-BE49-F238E27FC236}">
                <a16:creationId xmlns:a16="http://schemas.microsoft.com/office/drawing/2014/main" id="{D142C95E-C2F8-4F78-A54D-A69241CB1210}"/>
              </a:ext>
            </a:extLst>
          </p:cNvPr>
          <p:cNvSpPr>
            <a:spLocks noGrp="1"/>
          </p:cNvSpPr>
          <p:nvPr>
            <p:ph sz="half" idx="16"/>
          </p:nvPr>
        </p:nvSpPr>
        <p:spPr>
          <a:xfrm>
            <a:off x="8112126" y="1808163"/>
            <a:ext cx="3600449" cy="4357687"/>
          </a:xfrm>
        </p:spPr>
        <p:txBody>
          <a:bodyPr/>
          <a:lstStyle>
            <a:lvl1pPr>
              <a:defRPr sz="1600"/>
            </a:lvl1pPr>
            <a:lvl2pPr>
              <a:defRPr sz="1600"/>
            </a:lvl2pPr>
            <a:lvl3pPr>
              <a:defRPr sz="1600"/>
            </a:lvl3pPr>
            <a:lvl4pPr>
              <a:defRPr sz="1600"/>
            </a:lvl4pPr>
            <a:lvl5pPr>
              <a:defRPr sz="16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a:p>
            <a:pPr lvl="5"/>
            <a:r>
              <a:rPr lang="de-DE"/>
              <a:t>Sechste Ebene</a:t>
            </a:r>
          </a:p>
        </p:txBody>
      </p:sp>
      <p:sp>
        <p:nvSpPr>
          <p:cNvPr id="2" name="Fußzeilenplatzhalter 1">
            <a:extLst>
              <a:ext uri="{FF2B5EF4-FFF2-40B4-BE49-F238E27FC236}">
                <a16:creationId xmlns:a16="http://schemas.microsoft.com/office/drawing/2014/main" id="{2EAE339A-6B80-4E81-A55D-5C7A743CA5BE}"/>
              </a:ext>
            </a:extLst>
          </p:cNvPr>
          <p:cNvSpPr>
            <a:spLocks noGrp="1"/>
          </p:cNvSpPr>
          <p:nvPr>
            <p:ph type="ftr" sz="quarter" idx="17"/>
          </p:nvPr>
        </p:nvSpPr>
        <p:spPr/>
        <p:txBody>
          <a:bodyPr/>
          <a:lstStyle/>
          <a:p>
            <a:r>
              <a:rPr lang="de-DE"/>
              <a:t>Manuel Manresa</a:t>
            </a:r>
            <a:endParaRPr lang="de-DE" dirty="0"/>
          </a:p>
        </p:txBody>
      </p:sp>
      <p:sp>
        <p:nvSpPr>
          <p:cNvPr id="11" name="Textplatzhalter 4">
            <a:extLst>
              <a:ext uri="{FF2B5EF4-FFF2-40B4-BE49-F238E27FC236}">
                <a16:creationId xmlns:a16="http://schemas.microsoft.com/office/drawing/2014/main" id="{DF867C49-9429-44E7-8D7C-BE8830218871}"/>
              </a:ext>
            </a:extLst>
          </p:cNvPr>
          <p:cNvSpPr>
            <a:spLocks noGrp="1"/>
          </p:cNvSpPr>
          <p:nvPr>
            <p:ph type="body" sz="quarter" idx="12" hasCustomPrompt="1"/>
          </p:nvPr>
        </p:nvSpPr>
        <p:spPr>
          <a:xfrm>
            <a:off x="479425" y="476250"/>
            <a:ext cx="9324974" cy="252000"/>
          </a:xfrm>
        </p:spPr>
        <p:txBody>
          <a:bodyPr/>
          <a:lstStyle>
            <a:lvl1pPr>
              <a:defRPr lang="de-DE" sz="1100" b="1" kern="1200" cap="all" spc="63" baseline="0" smtClean="0">
                <a:solidFill>
                  <a:schemeClr val="tx1"/>
                </a:solidFill>
                <a:latin typeface="+mn-lt"/>
                <a:ea typeface="+mn-ea"/>
                <a:cs typeface="+mn-cs"/>
              </a:defRPr>
            </a:lvl1pPr>
          </a:lstStyle>
          <a:p>
            <a:pPr lvl="0"/>
            <a:r>
              <a:rPr lang="de-DE"/>
              <a:t>Topline goes here</a:t>
            </a:r>
          </a:p>
        </p:txBody>
      </p:sp>
    </p:spTree>
    <p:extLst>
      <p:ext uri="{BB962C8B-B14F-4D97-AF65-F5344CB8AC3E}">
        <p14:creationId xmlns:p14="http://schemas.microsoft.com/office/powerpoint/2010/main" val="2131385634"/>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rge image + headline">
    <p:spTree>
      <p:nvGrpSpPr>
        <p:cNvPr id="1" name=""/>
        <p:cNvGrpSpPr/>
        <p:nvPr/>
      </p:nvGrpSpPr>
      <p:grpSpPr>
        <a:xfrm>
          <a:off x="0" y="0"/>
          <a:ext cx="0" cy="0"/>
          <a:chOff x="0" y="0"/>
          <a:chExt cx="0" cy="0"/>
        </a:xfrm>
      </p:grpSpPr>
      <p:sp>
        <p:nvSpPr>
          <p:cNvPr id="6" name="Foliennummernplatzhalter 5">
            <a:extLst>
              <a:ext uri="{FF2B5EF4-FFF2-40B4-BE49-F238E27FC236}">
                <a16:creationId xmlns:a16="http://schemas.microsoft.com/office/drawing/2014/main" id="{901E388C-6A4B-4AA3-B573-6AE8043CAA97}"/>
              </a:ext>
            </a:extLst>
          </p:cNvPr>
          <p:cNvSpPr>
            <a:spLocks noGrp="1"/>
          </p:cNvSpPr>
          <p:nvPr>
            <p:ph type="sldNum" sz="quarter" idx="11"/>
          </p:nvPr>
        </p:nvSpPr>
        <p:spPr/>
        <p:txBody>
          <a:bodyPr/>
          <a:lstStyle/>
          <a:p>
            <a:fld id="{56C449F3-BD9D-48DC-BFF1-0F66671DA7C6}" type="slidenum">
              <a:rPr lang="de-DE" smtClean="0"/>
              <a:pPr/>
              <a:t>‹N°›</a:t>
            </a:fld>
            <a:endParaRPr lang="de-DE" dirty="0"/>
          </a:p>
        </p:txBody>
      </p:sp>
      <p:sp>
        <p:nvSpPr>
          <p:cNvPr id="8" name="Bildplatzhalter 7">
            <a:extLst>
              <a:ext uri="{FF2B5EF4-FFF2-40B4-BE49-F238E27FC236}">
                <a16:creationId xmlns:a16="http://schemas.microsoft.com/office/drawing/2014/main" id="{9729243C-D78B-4B34-B6EA-A7A7D5BA4415}"/>
              </a:ext>
            </a:extLst>
          </p:cNvPr>
          <p:cNvSpPr>
            <a:spLocks noGrp="1"/>
          </p:cNvSpPr>
          <p:nvPr>
            <p:ph type="pic" sz="quarter" idx="12"/>
          </p:nvPr>
        </p:nvSpPr>
        <p:spPr>
          <a:xfrm>
            <a:off x="0" y="0"/>
            <a:ext cx="7056000" cy="5940000"/>
          </a:xfrm>
          <a:solidFill>
            <a:schemeClr val="tx2">
              <a:lumMod val="90000"/>
            </a:schemeClr>
          </a:solidFill>
        </p:spPr>
        <p:txBody>
          <a:bodyPr/>
          <a:lstStyle/>
          <a:p>
            <a:endParaRPr lang="de-DE" dirty="0"/>
          </a:p>
        </p:txBody>
      </p:sp>
      <p:sp>
        <p:nvSpPr>
          <p:cNvPr id="11" name="Textplatzhalter 9">
            <a:extLst>
              <a:ext uri="{FF2B5EF4-FFF2-40B4-BE49-F238E27FC236}">
                <a16:creationId xmlns:a16="http://schemas.microsoft.com/office/drawing/2014/main" id="{D2F612BB-6DB3-48F4-9220-749BDAAD5D05}"/>
              </a:ext>
            </a:extLst>
          </p:cNvPr>
          <p:cNvSpPr>
            <a:spLocks noGrp="1"/>
          </p:cNvSpPr>
          <p:nvPr>
            <p:ph type="body" sz="quarter" idx="13"/>
          </p:nvPr>
        </p:nvSpPr>
        <p:spPr>
          <a:xfrm>
            <a:off x="7632000" y="1808163"/>
            <a:ext cx="4080575" cy="4131838"/>
          </a:xfrm>
        </p:spPr>
        <p:txBody>
          <a:bodyPr/>
          <a:lstStyle>
            <a:lvl1pPr>
              <a:lnSpc>
                <a:spcPts val="3800"/>
              </a:lnSpc>
              <a:spcAft>
                <a:spcPts val="2400"/>
              </a:spcAft>
              <a:defRPr sz="3800" b="0"/>
            </a:lvl1pPr>
            <a:lvl2pPr marL="0" indent="0">
              <a:buNone/>
              <a:defRPr sz="2000"/>
            </a:lvl2pPr>
            <a:lvl3pPr>
              <a:defRPr sz="1600"/>
            </a:lvl3pPr>
            <a:lvl4pPr>
              <a:defRPr sz="1600"/>
            </a:lvl4pPr>
            <a:lvl5pPr>
              <a:defRPr sz="16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2" name="Fußzeilenplatzhalter 1">
            <a:extLst>
              <a:ext uri="{FF2B5EF4-FFF2-40B4-BE49-F238E27FC236}">
                <a16:creationId xmlns:a16="http://schemas.microsoft.com/office/drawing/2014/main" id="{79133B21-53A9-4C10-9A93-A4D7F9A0390F}"/>
              </a:ext>
            </a:extLst>
          </p:cNvPr>
          <p:cNvSpPr>
            <a:spLocks noGrp="1"/>
          </p:cNvSpPr>
          <p:nvPr>
            <p:ph type="ftr" sz="quarter" idx="14"/>
          </p:nvPr>
        </p:nvSpPr>
        <p:spPr/>
        <p:txBody>
          <a:bodyPr/>
          <a:lstStyle/>
          <a:p>
            <a:r>
              <a:rPr lang="de-DE"/>
              <a:t>Manuel Manresa</a:t>
            </a:r>
            <a:endParaRPr lang="de-DE" dirty="0"/>
          </a:p>
        </p:txBody>
      </p:sp>
    </p:spTree>
    <p:extLst>
      <p:ext uri="{BB962C8B-B14F-4D97-AF65-F5344CB8AC3E}">
        <p14:creationId xmlns:p14="http://schemas.microsoft.com/office/powerpoint/2010/main" val="1597431466"/>
      </p:ext>
    </p:extLst>
  </p:cSld>
  <p:clrMapOvr>
    <a:masterClrMapping/>
  </p:clrMapOvr>
  <p:extLst>
    <p:ext uri="{DCECCB84-F9BA-43D5-87BE-67443E8EF086}">
      <p15:sldGuideLst xmlns:p15="http://schemas.microsoft.com/office/powerpoint/2012/main">
        <p15:guide id="1" orient="horz" pos="1139"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Headline + topline only">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4BDFD4E2-0908-44C9-B61C-E96E93B119CC}"/>
              </a:ext>
            </a:extLst>
          </p:cNvPr>
          <p:cNvSpPr>
            <a:spLocks noGrp="1"/>
          </p:cNvSpPr>
          <p:nvPr>
            <p:ph type="title"/>
          </p:nvPr>
        </p:nvSpPr>
        <p:spPr/>
        <p:txBody>
          <a:bodyPr/>
          <a:lstStyle/>
          <a:p>
            <a:r>
              <a:rPr lang="de-DE"/>
              <a:t>Mastertitelformat bearbeiten</a:t>
            </a:r>
          </a:p>
        </p:txBody>
      </p:sp>
      <p:sp>
        <p:nvSpPr>
          <p:cNvPr id="8" name="Foliennummernplatzhalter 7">
            <a:extLst>
              <a:ext uri="{FF2B5EF4-FFF2-40B4-BE49-F238E27FC236}">
                <a16:creationId xmlns:a16="http://schemas.microsoft.com/office/drawing/2014/main" id="{85560388-B2D9-46A0-B80F-A4F52B824173}"/>
              </a:ext>
            </a:extLst>
          </p:cNvPr>
          <p:cNvSpPr>
            <a:spLocks noGrp="1"/>
          </p:cNvSpPr>
          <p:nvPr>
            <p:ph type="sldNum" sz="quarter" idx="11"/>
          </p:nvPr>
        </p:nvSpPr>
        <p:spPr/>
        <p:txBody>
          <a:bodyPr/>
          <a:lstStyle/>
          <a:p>
            <a:fld id="{56C449F3-BD9D-48DC-BFF1-0F66671DA7C6}" type="slidenum">
              <a:rPr lang="de-DE" smtClean="0"/>
              <a:pPr/>
              <a:t>‹N°›</a:t>
            </a:fld>
            <a:endParaRPr lang="de-DE" dirty="0"/>
          </a:p>
        </p:txBody>
      </p:sp>
      <p:sp>
        <p:nvSpPr>
          <p:cNvPr id="2" name="Fußzeilenplatzhalter 1">
            <a:extLst>
              <a:ext uri="{FF2B5EF4-FFF2-40B4-BE49-F238E27FC236}">
                <a16:creationId xmlns:a16="http://schemas.microsoft.com/office/drawing/2014/main" id="{0DB801B0-E6B4-4F96-8CE5-F9E84D58C40E}"/>
              </a:ext>
            </a:extLst>
          </p:cNvPr>
          <p:cNvSpPr>
            <a:spLocks noGrp="1"/>
          </p:cNvSpPr>
          <p:nvPr>
            <p:ph type="ftr" sz="quarter" idx="12"/>
          </p:nvPr>
        </p:nvSpPr>
        <p:spPr/>
        <p:txBody>
          <a:bodyPr/>
          <a:lstStyle/>
          <a:p>
            <a:r>
              <a:rPr lang="de-DE"/>
              <a:t>Manuel Manresa</a:t>
            </a:r>
            <a:endParaRPr lang="de-DE" dirty="0"/>
          </a:p>
        </p:txBody>
      </p:sp>
      <p:sp>
        <p:nvSpPr>
          <p:cNvPr id="9" name="Textplatzhalter 4">
            <a:extLst>
              <a:ext uri="{FF2B5EF4-FFF2-40B4-BE49-F238E27FC236}">
                <a16:creationId xmlns:a16="http://schemas.microsoft.com/office/drawing/2014/main" id="{B5A5C9BE-C1FB-44B5-B87B-4817825EC396}"/>
              </a:ext>
            </a:extLst>
          </p:cNvPr>
          <p:cNvSpPr>
            <a:spLocks noGrp="1"/>
          </p:cNvSpPr>
          <p:nvPr>
            <p:ph type="body" sz="quarter" idx="13" hasCustomPrompt="1"/>
          </p:nvPr>
        </p:nvSpPr>
        <p:spPr>
          <a:xfrm>
            <a:off x="479425" y="476250"/>
            <a:ext cx="9324974" cy="252000"/>
          </a:xfrm>
        </p:spPr>
        <p:txBody>
          <a:bodyPr/>
          <a:lstStyle>
            <a:lvl1pPr>
              <a:defRPr lang="de-DE" sz="1100" b="1" kern="1200" cap="all" spc="63" baseline="0" smtClean="0">
                <a:solidFill>
                  <a:schemeClr val="tx1"/>
                </a:solidFill>
                <a:latin typeface="+mn-lt"/>
                <a:ea typeface="+mn-ea"/>
                <a:cs typeface="+mn-cs"/>
              </a:defRPr>
            </a:lvl1pPr>
          </a:lstStyle>
          <a:p>
            <a:pPr lvl="0"/>
            <a:r>
              <a:rPr lang="de-DE"/>
              <a:t>Topline goes here</a:t>
            </a:r>
          </a:p>
        </p:txBody>
      </p:sp>
    </p:spTree>
    <p:extLst>
      <p:ext uri="{BB962C8B-B14F-4D97-AF65-F5344CB8AC3E}">
        <p14:creationId xmlns:p14="http://schemas.microsoft.com/office/powerpoint/2010/main" val="304019834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oliennummernplatzhalter 5">
            <a:extLst>
              <a:ext uri="{FF2B5EF4-FFF2-40B4-BE49-F238E27FC236}">
                <a16:creationId xmlns:a16="http://schemas.microsoft.com/office/drawing/2014/main" id="{51ED9665-CC57-45BB-925F-9031ABDF5D7D}"/>
              </a:ext>
            </a:extLst>
          </p:cNvPr>
          <p:cNvSpPr>
            <a:spLocks noGrp="1"/>
          </p:cNvSpPr>
          <p:nvPr>
            <p:ph type="sldNum" sz="quarter" idx="11"/>
          </p:nvPr>
        </p:nvSpPr>
        <p:spPr/>
        <p:txBody>
          <a:bodyPr/>
          <a:lstStyle/>
          <a:p>
            <a:fld id="{56C449F3-BD9D-48DC-BFF1-0F66671DA7C6}" type="slidenum">
              <a:rPr lang="de-DE" smtClean="0"/>
              <a:pPr/>
              <a:t>‹N°›</a:t>
            </a:fld>
            <a:endParaRPr lang="de-DE" dirty="0"/>
          </a:p>
        </p:txBody>
      </p:sp>
      <p:sp>
        <p:nvSpPr>
          <p:cNvPr id="2" name="Fußzeilenplatzhalter 1">
            <a:extLst>
              <a:ext uri="{FF2B5EF4-FFF2-40B4-BE49-F238E27FC236}">
                <a16:creationId xmlns:a16="http://schemas.microsoft.com/office/drawing/2014/main" id="{7AA99CC9-05C0-45B6-8C99-173138DC6555}"/>
              </a:ext>
            </a:extLst>
          </p:cNvPr>
          <p:cNvSpPr>
            <a:spLocks noGrp="1"/>
          </p:cNvSpPr>
          <p:nvPr>
            <p:ph type="ftr" sz="quarter" idx="12"/>
          </p:nvPr>
        </p:nvSpPr>
        <p:spPr/>
        <p:txBody>
          <a:bodyPr/>
          <a:lstStyle/>
          <a:p>
            <a:r>
              <a:rPr lang="de-DE"/>
              <a:t>Manuel Manresa</a:t>
            </a:r>
            <a:endParaRPr lang="de-DE" dirty="0"/>
          </a:p>
        </p:txBody>
      </p:sp>
      <p:sp>
        <p:nvSpPr>
          <p:cNvPr id="7" name="Textplatzhalter 4">
            <a:extLst>
              <a:ext uri="{FF2B5EF4-FFF2-40B4-BE49-F238E27FC236}">
                <a16:creationId xmlns:a16="http://schemas.microsoft.com/office/drawing/2014/main" id="{C59C485C-B44D-40A1-BE56-1CA8AA189B93}"/>
              </a:ext>
            </a:extLst>
          </p:cNvPr>
          <p:cNvSpPr>
            <a:spLocks noGrp="1"/>
          </p:cNvSpPr>
          <p:nvPr>
            <p:ph type="body" sz="quarter" idx="13" hasCustomPrompt="1"/>
          </p:nvPr>
        </p:nvSpPr>
        <p:spPr>
          <a:xfrm>
            <a:off x="479425" y="476250"/>
            <a:ext cx="9324974" cy="252000"/>
          </a:xfrm>
        </p:spPr>
        <p:txBody>
          <a:bodyPr/>
          <a:lstStyle>
            <a:lvl1pPr>
              <a:defRPr lang="de-DE" sz="1100" b="1" kern="1200" cap="all" spc="63" baseline="0" smtClean="0">
                <a:solidFill>
                  <a:schemeClr val="tx1"/>
                </a:solidFill>
                <a:latin typeface="+mn-lt"/>
                <a:ea typeface="+mn-ea"/>
                <a:cs typeface="+mn-cs"/>
              </a:defRPr>
            </a:lvl1pPr>
          </a:lstStyle>
          <a:p>
            <a:pPr lvl="0"/>
            <a:r>
              <a:rPr lang="de-DE"/>
              <a:t>Topline goes here</a:t>
            </a:r>
          </a:p>
        </p:txBody>
      </p:sp>
    </p:spTree>
    <p:extLst>
      <p:ext uri="{BB962C8B-B14F-4D97-AF65-F5344CB8AC3E}">
        <p14:creationId xmlns:p14="http://schemas.microsoft.com/office/powerpoint/2010/main" val="782219000"/>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Headline/Content side by side">
    <p:bg>
      <p:bgPr>
        <a:solidFill>
          <a:srgbClr val="122B54"/>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51BBB61B-6E7A-4BFF-9CB2-ED26389C4FCF}"/>
              </a:ext>
            </a:extLst>
          </p:cNvPr>
          <p:cNvSpPr>
            <a:spLocks noGrp="1"/>
          </p:cNvSpPr>
          <p:nvPr>
            <p:ph type="title"/>
          </p:nvPr>
        </p:nvSpPr>
        <p:spPr>
          <a:xfrm>
            <a:off x="495611" y="1808162"/>
            <a:ext cx="3584264" cy="4357687"/>
          </a:xfrm>
          <a:prstGeom prst="rect">
            <a:avLst/>
          </a:prstGeom>
        </p:spPr>
        <p:txBody>
          <a:bodyPr/>
          <a:lstStyle>
            <a:lvl1pPr>
              <a:defRPr>
                <a:solidFill>
                  <a:schemeClr val="tx1"/>
                </a:solidFill>
              </a:defRPr>
            </a:lvl1pPr>
          </a:lstStyle>
          <a:p>
            <a:r>
              <a:rPr lang="de-DE"/>
              <a:t>Mastertitelformat bearbeiten</a:t>
            </a:r>
          </a:p>
        </p:txBody>
      </p:sp>
      <p:sp>
        <p:nvSpPr>
          <p:cNvPr id="3" name="Inhaltsplatzhalter 2">
            <a:extLst>
              <a:ext uri="{FF2B5EF4-FFF2-40B4-BE49-F238E27FC236}">
                <a16:creationId xmlns:a16="http://schemas.microsoft.com/office/drawing/2014/main" id="{5D17BF0A-6C84-41F6-BF3F-CBB13FEE33E8}"/>
              </a:ext>
            </a:extLst>
          </p:cNvPr>
          <p:cNvSpPr>
            <a:spLocks noGrp="1"/>
          </p:cNvSpPr>
          <p:nvPr>
            <p:ph sz="quarter" idx="15"/>
          </p:nvPr>
        </p:nvSpPr>
        <p:spPr>
          <a:xfrm>
            <a:off x="4295775" y="1808162"/>
            <a:ext cx="7416800" cy="4357687"/>
          </a:xfrm>
          <a:prstGeom prst="rect">
            <a:avLst/>
          </a:prstGeom>
        </p:spPr>
        <p:txBody>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a:p>
            <a:pPr lvl="5"/>
            <a:r>
              <a:rPr lang="de-DE"/>
              <a:t>Sechste Ebene</a:t>
            </a:r>
          </a:p>
        </p:txBody>
      </p:sp>
      <p:sp>
        <p:nvSpPr>
          <p:cNvPr id="8" name="Foliennummernplatzhalter 7">
            <a:extLst>
              <a:ext uri="{FF2B5EF4-FFF2-40B4-BE49-F238E27FC236}">
                <a16:creationId xmlns:a16="http://schemas.microsoft.com/office/drawing/2014/main" id="{1DA1E9D5-A24F-4523-B6CC-0D44E010C45A}"/>
              </a:ext>
            </a:extLst>
          </p:cNvPr>
          <p:cNvSpPr>
            <a:spLocks noGrp="1"/>
          </p:cNvSpPr>
          <p:nvPr>
            <p:ph type="sldNum" sz="quarter" idx="17"/>
          </p:nvPr>
        </p:nvSpPr>
        <p:spPr/>
        <p:txBody>
          <a:bodyPr/>
          <a:lstStyle/>
          <a:p>
            <a:fld id="{56C449F3-BD9D-48DC-BFF1-0F66671DA7C6}" type="slidenum">
              <a:rPr lang="de-DE" smtClean="0"/>
              <a:pPr/>
              <a:t>‹N°›</a:t>
            </a:fld>
            <a:endParaRPr lang="de-DE" dirty="0"/>
          </a:p>
        </p:txBody>
      </p:sp>
      <p:sp>
        <p:nvSpPr>
          <p:cNvPr id="4" name="Fußzeilenplatzhalter 3">
            <a:extLst>
              <a:ext uri="{FF2B5EF4-FFF2-40B4-BE49-F238E27FC236}">
                <a16:creationId xmlns:a16="http://schemas.microsoft.com/office/drawing/2014/main" id="{21E89875-00B9-49CB-9A52-F4F62C2F70C5}"/>
              </a:ext>
            </a:extLst>
          </p:cNvPr>
          <p:cNvSpPr>
            <a:spLocks noGrp="1"/>
          </p:cNvSpPr>
          <p:nvPr>
            <p:ph type="ftr" sz="quarter" idx="18"/>
          </p:nvPr>
        </p:nvSpPr>
        <p:spPr/>
        <p:txBody>
          <a:bodyPr/>
          <a:lstStyle/>
          <a:p>
            <a:r>
              <a:rPr lang="de-DE"/>
              <a:t>Manuel Manresa</a:t>
            </a:r>
            <a:endParaRPr lang="de-DE" dirty="0"/>
          </a:p>
        </p:txBody>
      </p:sp>
      <p:sp>
        <p:nvSpPr>
          <p:cNvPr id="9" name="Textplatzhalter 4">
            <a:extLst>
              <a:ext uri="{FF2B5EF4-FFF2-40B4-BE49-F238E27FC236}">
                <a16:creationId xmlns:a16="http://schemas.microsoft.com/office/drawing/2014/main" id="{E701F698-4425-4620-94EB-05146EF47E6E}"/>
              </a:ext>
            </a:extLst>
          </p:cNvPr>
          <p:cNvSpPr>
            <a:spLocks noGrp="1"/>
          </p:cNvSpPr>
          <p:nvPr>
            <p:ph type="body" sz="quarter" idx="12" hasCustomPrompt="1"/>
          </p:nvPr>
        </p:nvSpPr>
        <p:spPr>
          <a:xfrm>
            <a:off x="479425" y="476250"/>
            <a:ext cx="3600450" cy="252000"/>
          </a:xfrm>
        </p:spPr>
        <p:txBody>
          <a:bodyPr/>
          <a:lstStyle>
            <a:lvl1pPr>
              <a:defRPr lang="de-DE" sz="1100" b="1" kern="1200" cap="all" spc="63" baseline="0" smtClean="0">
                <a:solidFill>
                  <a:schemeClr val="tx1"/>
                </a:solidFill>
                <a:latin typeface="+mn-lt"/>
                <a:ea typeface="+mn-ea"/>
                <a:cs typeface="+mn-cs"/>
              </a:defRPr>
            </a:lvl1pPr>
          </a:lstStyle>
          <a:p>
            <a:pPr lvl="0"/>
            <a:r>
              <a:rPr lang="de-DE"/>
              <a:t>Topline goes here</a:t>
            </a:r>
          </a:p>
        </p:txBody>
      </p:sp>
    </p:spTree>
    <p:extLst>
      <p:ext uri="{BB962C8B-B14F-4D97-AF65-F5344CB8AC3E}">
        <p14:creationId xmlns:p14="http://schemas.microsoft.com/office/powerpoint/2010/main" val="1921681947"/>
      </p:ext>
    </p:extLst>
  </p:cSld>
  <p:clrMapOvr>
    <a:masterClrMapping/>
  </p:clrMapOvr>
  <p:extLst>
    <p:ext uri="{DCECCB84-F9BA-43D5-87BE-67443E8EF086}">
      <p15:sldGuideLst xmlns:p15="http://schemas.microsoft.com/office/powerpoint/2012/main">
        <p15:guide id="1" orient="horz" pos="1139"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Quote">
    <p:bg>
      <p:bgPr>
        <a:solidFill>
          <a:srgbClr val="122B54"/>
        </a:solidFill>
        <a:effectLst/>
      </p:bgPr>
    </p:bg>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37A28BB5-45D7-4A7F-B5F7-BB60CFEF37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800" y="-152396"/>
            <a:ext cx="1103268" cy="936000"/>
          </a:xfrm>
          <a:prstGeom prst="rect">
            <a:avLst/>
          </a:prstGeom>
        </p:spPr>
      </p:pic>
      <p:sp>
        <p:nvSpPr>
          <p:cNvPr id="7" name="Foliennummernplatzhalter 6">
            <a:extLst>
              <a:ext uri="{FF2B5EF4-FFF2-40B4-BE49-F238E27FC236}">
                <a16:creationId xmlns:a16="http://schemas.microsoft.com/office/drawing/2014/main" id="{73AAFA79-6410-48B1-BD41-CB373E0AA926}"/>
              </a:ext>
            </a:extLst>
          </p:cNvPr>
          <p:cNvSpPr>
            <a:spLocks noGrp="1"/>
          </p:cNvSpPr>
          <p:nvPr>
            <p:ph type="sldNum" sz="quarter" idx="17"/>
          </p:nvPr>
        </p:nvSpPr>
        <p:spPr/>
        <p:txBody>
          <a:bodyPr/>
          <a:lstStyle/>
          <a:p>
            <a:fld id="{56C449F3-BD9D-48DC-BFF1-0F66671DA7C6}" type="slidenum">
              <a:rPr lang="de-DE" smtClean="0"/>
              <a:pPr/>
              <a:t>‹N°›</a:t>
            </a:fld>
            <a:endParaRPr lang="de-DE"/>
          </a:p>
        </p:txBody>
      </p:sp>
      <p:sp>
        <p:nvSpPr>
          <p:cNvPr id="10" name="Textplatzhalter 9">
            <a:extLst>
              <a:ext uri="{FF2B5EF4-FFF2-40B4-BE49-F238E27FC236}">
                <a16:creationId xmlns:a16="http://schemas.microsoft.com/office/drawing/2014/main" id="{C7FF25BD-BB7E-4BA1-98E8-46EBC01F6100}"/>
              </a:ext>
            </a:extLst>
          </p:cNvPr>
          <p:cNvSpPr>
            <a:spLocks noGrp="1"/>
          </p:cNvSpPr>
          <p:nvPr>
            <p:ph type="body" sz="quarter" idx="18"/>
          </p:nvPr>
        </p:nvSpPr>
        <p:spPr>
          <a:xfrm>
            <a:off x="495610" y="1808162"/>
            <a:ext cx="7400615" cy="4357687"/>
          </a:xfrm>
        </p:spPr>
        <p:txBody>
          <a:bodyPr/>
          <a:lstStyle>
            <a:lvl1pPr>
              <a:lnSpc>
                <a:spcPts val="3800"/>
              </a:lnSpc>
              <a:spcAft>
                <a:spcPts val="3000"/>
              </a:spcAft>
              <a:defRPr sz="3800"/>
            </a:lvl1pPr>
            <a:lvl2pPr marL="0" indent="0">
              <a:buFont typeface="Arial" panose="020B0604020202020204" pitchFamily="34" charset="0"/>
              <a:buNone/>
              <a:defRPr sz="1600"/>
            </a:lvl2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2" name="Fußzeilenplatzhalter 1">
            <a:extLst>
              <a:ext uri="{FF2B5EF4-FFF2-40B4-BE49-F238E27FC236}">
                <a16:creationId xmlns:a16="http://schemas.microsoft.com/office/drawing/2014/main" id="{0D1C1F5E-AD8D-491B-B3B3-0EF68361C677}"/>
              </a:ext>
            </a:extLst>
          </p:cNvPr>
          <p:cNvSpPr>
            <a:spLocks noGrp="1"/>
          </p:cNvSpPr>
          <p:nvPr>
            <p:ph type="ftr" sz="quarter" idx="19"/>
          </p:nvPr>
        </p:nvSpPr>
        <p:spPr/>
        <p:txBody>
          <a:bodyPr/>
          <a:lstStyle/>
          <a:p>
            <a:r>
              <a:rPr lang="de-DE"/>
              <a:t>Manuel Manresa</a:t>
            </a:r>
          </a:p>
        </p:txBody>
      </p:sp>
    </p:spTree>
    <p:extLst>
      <p:ext uri="{BB962C8B-B14F-4D97-AF65-F5344CB8AC3E}">
        <p14:creationId xmlns:p14="http://schemas.microsoft.com/office/powerpoint/2010/main" val="560963684"/>
      </p:ext>
    </p:extLst>
  </p:cSld>
  <p:clrMapOvr>
    <a:masterClrMapping/>
  </p:clrMapOvr>
  <p:extLst>
    <p:ext uri="{DCECCB84-F9BA-43D5-87BE-67443E8EF086}">
      <p15:sldGuideLst xmlns:p15="http://schemas.microsoft.com/office/powerpoint/2012/main">
        <p15:guide id="1" orient="horz" pos="1139"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p:spTree>
      <p:nvGrpSpPr>
        <p:cNvPr id="1" name=""/>
        <p:cNvGrpSpPr/>
        <p:nvPr/>
      </p:nvGrpSpPr>
      <p:grpSpPr>
        <a:xfrm>
          <a:off x="0" y="0"/>
          <a:ext cx="0" cy="0"/>
          <a:chOff x="0" y="0"/>
          <a:chExt cx="0" cy="0"/>
        </a:xfrm>
      </p:grpSpPr>
      <p:sp>
        <p:nvSpPr>
          <p:cNvPr id="5" name="Bildplatzhalter 6">
            <a:extLst>
              <a:ext uri="{FF2B5EF4-FFF2-40B4-BE49-F238E27FC236}">
                <a16:creationId xmlns:a16="http://schemas.microsoft.com/office/drawing/2014/main" id="{56AD9E6D-63E1-41E1-8A4D-9A2F8102A993}"/>
              </a:ext>
            </a:extLst>
          </p:cNvPr>
          <p:cNvSpPr>
            <a:spLocks noGrp="1"/>
          </p:cNvSpPr>
          <p:nvPr>
            <p:ph type="pic" sz="quarter" idx="13"/>
          </p:nvPr>
        </p:nvSpPr>
        <p:spPr>
          <a:xfrm>
            <a:off x="5988050" y="1008001"/>
            <a:ext cx="6203950" cy="5850000"/>
          </a:xfrm>
          <a:solidFill>
            <a:schemeClr val="tx2"/>
          </a:solidFill>
        </p:spPr>
        <p:txBody>
          <a:bodyPr/>
          <a:lstStyle/>
          <a:p>
            <a:endParaRPr lang="de-DE" dirty="0"/>
          </a:p>
        </p:txBody>
      </p:sp>
      <p:sp>
        <p:nvSpPr>
          <p:cNvPr id="6" name="Foliennummernplatzhalter 5">
            <a:extLst>
              <a:ext uri="{FF2B5EF4-FFF2-40B4-BE49-F238E27FC236}">
                <a16:creationId xmlns:a16="http://schemas.microsoft.com/office/drawing/2014/main" id="{901E388C-6A4B-4AA3-B573-6AE8043CAA97}"/>
              </a:ext>
            </a:extLst>
          </p:cNvPr>
          <p:cNvSpPr>
            <a:spLocks noGrp="1"/>
          </p:cNvSpPr>
          <p:nvPr>
            <p:ph type="sldNum" sz="quarter" idx="11"/>
          </p:nvPr>
        </p:nvSpPr>
        <p:spPr/>
        <p:txBody>
          <a:bodyPr/>
          <a:lstStyle>
            <a:lvl1pPr>
              <a:defRPr>
                <a:solidFill>
                  <a:schemeClr val="tx1"/>
                </a:solidFill>
              </a:defRPr>
            </a:lvl1pPr>
          </a:lstStyle>
          <a:p>
            <a:fld id="{56C449F3-BD9D-48DC-BFF1-0F66671DA7C6}" type="slidenum">
              <a:rPr lang="de-DE" smtClean="0"/>
              <a:pPr/>
              <a:t>‹N°›</a:t>
            </a:fld>
            <a:endParaRPr lang="de-DE" dirty="0"/>
          </a:p>
        </p:txBody>
      </p:sp>
      <p:sp>
        <p:nvSpPr>
          <p:cNvPr id="7" name="Titel 1">
            <a:extLst>
              <a:ext uri="{FF2B5EF4-FFF2-40B4-BE49-F238E27FC236}">
                <a16:creationId xmlns:a16="http://schemas.microsoft.com/office/drawing/2014/main" id="{A3F8960E-E537-4E49-AC42-4DEBF27F46A6}"/>
              </a:ext>
            </a:extLst>
          </p:cNvPr>
          <p:cNvSpPr>
            <a:spLocks noGrp="1"/>
          </p:cNvSpPr>
          <p:nvPr>
            <p:ph type="title"/>
          </p:nvPr>
        </p:nvSpPr>
        <p:spPr>
          <a:xfrm>
            <a:off x="479424" y="873125"/>
            <a:ext cx="3600451" cy="1439863"/>
          </a:xfrm>
        </p:spPr>
        <p:txBody>
          <a:bodyPr/>
          <a:lstStyle/>
          <a:p>
            <a:r>
              <a:rPr lang="de-DE"/>
              <a:t>Mastertitelformat bearbeiten</a:t>
            </a:r>
          </a:p>
        </p:txBody>
      </p:sp>
      <p:sp>
        <p:nvSpPr>
          <p:cNvPr id="9" name="Textplatzhalter 9">
            <a:extLst>
              <a:ext uri="{FF2B5EF4-FFF2-40B4-BE49-F238E27FC236}">
                <a16:creationId xmlns:a16="http://schemas.microsoft.com/office/drawing/2014/main" id="{73B815B3-09D1-4001-B105-D9E1330B1B62}"/>
              </a:ext>
            </a:extLst>
          </p:cNvPr>
          <p:cNvSpPr>
            <a:spLocks noGrp="1"/>
          </p:cNvSpPr>
          <p:nvPr>
            <p:ph type="body" sz="quarter" idx="14"/>
          </p:nvPr>
        </p:nvSpPr>
        <p:spPr>
          <a:xfrm>
            <a:off x="479426" y="3168000"/>
            <a:ext cx="3600449" cy="2997850"/>
          </a:xfrm>
        </p:spPr>
        <p:txBody>
          <a:bodyPr anchor="t" anchorCtr="0"/>
          <a:lstStyle>
            <a:lvl1pPr>
              <a:defRPr sz="1600" b="1"/>
            </a:lvl1pPr>
            <a:lvl2pPr marL="0" indent="0">
              <a:buNone/>
              <a:defRPr sz="1600"/>
            </a:lvl2pPr>
            <a:lvl3pPr>
              <a:defRPr sz="1600"/>
            </a:lvl3pPr>
            <a:lvl4pPr>
              <a:defRPr sz="1600"/>
            </a:lvl4pPr>
            <a:lvl5pPr>
              <a:defRPr sz="16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2" name="Fußzeilenplatzhalter 1">
            <a:extLst>
              <a:ext uri="{FF2B5EF4-FFF2-40B4-BE49-F238E27FC236}">
                <a16:creationId xmlns:a16="http://schemas.microsoft.com/office/drawing/2014/main" id="{5D691213-0404-49EC-B501-4C4965B48592}"/>
              </a:ext>
            </a:extLst>
          </p:cNvPr>
          <p:cNvSpPr>
            <a:spLocks noGrp="1"/>
          </p:cNvSpPr>
          <p:nvPr>
            <p:ph type="ftr" sz="quarter" idx="18"/>
          </p:nvPr>
        </p:nvSpPr>
        <p:spPr/>
        <p:txBody>
          <a:bodyPr/>
          <a:lstStyle/>
          <a:p>
            <a:r>
              <a:rPr lang="de-DE"/>
              <a:t>Manuel Manresa</a:t>
            </a:r>
            <a:endParaRPr lang="de-DE" dirty="0"/>
          </a:p>
        </p:txBody>
      </p:sp>
      <p:sp>
        <p:nvSpPr>
          <p:cNvPr id="8" name="Textplatzhalter 4">
            <a:extLst>
              <a:ext uri="{FF2B5EF4-FFF2-40B4-BE49-F238E27FC236}">
                <a16:creationId xmlns:a16="http://schemas.microsoft.com/office/drawing/2014/main" id="{DB4B0E92-1B2C-41F7-B669-32B6FD56635A}"/>
              </a:ext>
            </a:extLst>
          </p:cNvPr>
          <p:cNvSpPr>
            <a:spLocks noGrp="1"/>
          </p:cNvSpPr>
          <p:nvPr>
            <p:ph type="body" sz="quarter" idx="12" hasCustomPrompt="1"/>
          </p:nvPr>
        </p:nvSpPr>
        <p:spPr>
          <a:xfrm>
            <a:off x="479425" y="476250"/>
            <a:ext cx="3600450" cy="252000"/>
          </a:xfrm>
        </p:spPr>
        <p:txBody>
          <a:bodyPr/>
          <a:lstStyle>
            <a:lvl1pPr>
              <a:defRPr lang="de-DE" sz="1100" b="1" kern="1200" cap="all" spc="63" baseline="0" smtClean="0">
                <a:solidFill>
                  <a:schemeClr val="bg1"/>
                </a:solidFill>
                <a:latin typeface="+mn-lt"/>
                <a:ea typeface="+mn-ea"/>
                <a:cs typeface="+mn-cs"/>
              </a:defRPr>
            </a:lvl1pPr>
          </a:lstStyle>
          <a:p>
            <a:pPr lvl="0"/>
            <a:r>
              <a:rPr lang="de-DE"/>
              <a:t>Topline goes here</a:t>
            </a:r>
          </a:p>
        </p:txBody>
      </p:sp>
    </p:spTree>
    <p:extLst>
      <p:ext uri="{BB962C8B-B14F-4D97-AF65-F5344CB8AC3E}">
        <p14:creationId xmlns:p14="http://schemas.microsoft.com/office/powerpoint/2010/main" val="4173733571"/>
      </p:ext>
    </p:extLst>
  </p:cSld>
  <p:clrMapOvr>
    <a:masterClrMapping/>
  </p:clrMapOvr>
  <p:extLst>
    <p:ext uri="{DCECCB84-F9BA-43D5-87BE-67443E8EF086}">
      <p15:sldGuideLst xmlns:p15="http://schemas.microsoft.com/office/powerpoint/2012/main">
        <p15:guide id="1" orient="horz" pos="113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blue">
    <p:bg>
      <p:bgPr>
        <a:solidFill>
          <a:schemeClr val="accent4"/>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4344D3D-750E-4AA5-BD45-F6CFA3D07F07}"/>
              </a:ext>
            </a:extLst>
          </p:cNvPr>
          <p:cNvSpPr>
            <a:spLocks noGrp="1"/>
          </p:cNvSpPr>
          <p:nvPr>
            <p:ph type="ctrTitle"/>
          </p:nvPr>
        </p:nvSpPr>
        <p:spPr>
          <a:xfrm>
            <a:off x="479425" y="1620000"/>
            <a:ext cx="11233150" cy="1676355"/>
          </a:xfrm>
        </p:spPr>
        <p:txBody>
          <a:bodyPr rIns="216000" anchor="b" anchorCtr="0"/>
          <a:lstStyle>
            <a:lvl1pPr algn="l">
              <a:lnSpc>
                <a:spcPts val="8500"/>
              </a:lnSpc>
              <a:defRPr sz="8500">
                <a:solidFill>
                  <a:srgbClr val="122B54"/>
                </a:solidFill>
              </a:defRPr>
            </a:lvl1pPr>
          </a:lstStyle>
          <a:p>
            <a:r>
              <a:rPr lang="de-DE"/>
              <a:t>Mastertitel</a:t>
            </a:r>
          </a:p>
        </p:txBody>
      </p:sp>
      <p:sp>
        <p:nvSpPr>
          <p:cNvPr id="3" name="Untertitel 2">
            <a:extLst>
              <a:ext uri="{FF2B5EF4-FFF2-40B4-BE49-F238E27FC236}">
                <a16:creationId xmlns:a16="http://schemas.microsoft.com/office/drawing/2014/main" id="{9F4A5A7B-32F1-4538-86EC-D0B2317455D4}"/>
              </a:ext>
            </a:extLst>
          </p:cNvPr>
          <p:cNvSpPr>
            <a:spLocks noGrp="1"/>
          </p:cNvSpPr>
          <p:nvPr>
            <p:ph type="subTitle" idx="1" hasCustomPrompt="1"/>
          </p:nvPr>
        </p:nvSpPr>
        <p:spPr>
          <a:xfrm>
            <a:off x="4295775" y="3240000"/>
            <a:ext cx="7416800" cy="1676355"/>
          </a:xfrm>
        </p:spPr>
        <p:txBody>
          <a:bodyPr rIns="216000"/>
          <a:lstStyle>
            <a:lvl1pPr marL="0" indent="0" algn="l">
              <a:lnSpc>
                <a:spcPts val="8500"/>
              </a:lnSpc>
              <a:buNone/>
              <a:defRPr sz="8500">
                <a:solidFill>
                  <a:schemeClr val="tx1"/>
                </a:solidFill>
              </a:defRPr>
            </a:lvl1pPr>
            <a:lvl2pPr marL="483855" indent="0" algn="ctr">
              <a:buNone/>
              <a:defRPr sz="2117"/>
            </a:lvl2pPr>
            <a:lvl3pPr marL="967710" indent="0" algn="ctr">
              <a:buNone/>
              <a:defRPr sz="1905"/>
            </a:lvl3pPr>
            <a:lvl4pPr marL="1451564" indent="0" algn="ctr">
              <a:buNone/>
              <a:defRPr sz="1693"/>
            </a:lvl4pPr>
            <a:lvl5pPr marL="1935419" indent="0" algn="ctr">
              <a:buNone/>
              <a:defRPr sz="1693"/>
            </a:lvl5pPr>
            <a:lvl6pPr marL="2419274" indent="0" algn="ctr">
              <a:buNone/>
              <a:defRPr sz="1693"/>
            </a:lvl6pPr>
            <a:lvl7pPr marL="2903129" indent="0" algn="ctr">
              <a:buNone/>
              <a:defRPr sz="1693"/>
            </a:lvl7pPr>
            <a:lvl8pPr marL="3386983" indent="0" algn="ctr">
              <a:buNone/>
              <a:defRPr sz="1693"/>
            </a:lvl8pPr>
            <a:lvl9pPr marL="3870838" indent="0" algn="ctr">
              <a:buNone/>
              <a:defRPr sz="1693"/>
            </a:lvl9pPr>
          </a:lstStyle>
          <a:p>
            <a:r>
              <a:rPr lang="de-DE"/>
              <a:t>Untertitelformat</a:t>
            </a:r>
          </a:p>
        </p:txBody>
      </p:sp>
      <p:sp>
        <p:nvSpPr>
          <p:cNvPr id="15" name="Textplatzhalter 14">
            <a:extLst>
              <a:ext uri="{FF2B5EF4-FFF2-40B4-BE49-F238E27FC236}">
                <a16:creationId xmlns:a16="http://schemas.microsoft.com/office/drawing/2014/main" id="{453A991D-E53C-4B2C-9CE8-F24616E7F33B}"/>
              </a:ext>
            </a:extLst>
          </p:cNvPr>
          <p:cNvSpPr>
            <a:spLocks noGrp="1"/>
          </p:cNvSpPr>
          <p:nvPr>
            <p:ph type="body" sz="quarter" idx="11" hasCustomPrompt="1"/>
          </p:nvPr>
        </p:nvSpPr>
        <p:spPr>
          <a:xfrm>
            <a:off x="479424" y="496800"/>
            <a:ext cx="1692275" cy="1044000"/>
          </a:xfrm>
        </p:spPr>
        <p:txBody>
          <a:bodyPr anchor="t" anchorCtr="0"/>
          <a:lstStyle>
            <a:lvl1pPr algn="l">
              <a:lnSpc>
                <a:spcPct val="80000"/>
              </a:lnSpc>
              <a:defRPr sz="3800">
                <a:solidFill>
                  <a:srgbClr val="122B54"/>
                </a:solidFill>
              </a:defRPr>
            </a:lvl1pPr>
          </a:lstStyle>
          <a:p>
            <a:pPr lvl="0"/>
            <a:r>
              <a:rPr lang="de-DE"/>
              <a:t>Erste Ebene</a:t>
            </a:r>
          </a:p>
        </p:txBody>
      </p:sp>
      <p:pic>
        <p:nvPicPr>
          <p:cNvPr id="7" name="Grafik 6">
            <a:extLst>
              <a:ext uri="{FF2B5EF4-FFF2-40B4-BE49-F238E27FC236}">
                <a16:creationId xmlns:a16="http://schemas.microsoft.com/office/drawing/2014/main" id="{A692D22C-1315-4D74-BBBB-BCE2FB7714B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692000" y="504000"/>
            <a:ext cx="1017998" cy="252000"/>
          </a:xfrm>
          <a:prstGeom prst="rect">
            <a:avLst/>
          </a:prstGeom>
        </p:spPr>
      </p:pic>
      <p:sp>
        <p:nvSpPr>
          <p:cNvPr id="9" name="Fußzeilenplatzhalter 8">
            <a:extLst>
              <a:ext uri="{FF2B5EF4-FFF2-40B4-BE49-F238E27FC236}">
                <a16:creationId xmlns:a16="http://schemas.microsoft.com/office/drawing/2014/main" id="{BC2789B9-E108-4B68-95AC-2F43EFACBD44}"/>
              </a:ext>
            </a:extLst>
          </p:cNvPr>
          <p:cNvSpPr>
            <a:spLocks noGrp="1"/>
          </p:cNvSpPr>
          <p:nvPr>
            <p:ph type="ftr" sz="quarter" idx="12"/>
          </p:nvPr>
        </p:nvSpPr>
        <p:spPr>
          <a:xfrm>
            <a:off x="479426" y="6165850"/>
            <a:ext cx="9324974" cy="350150"/>
          </a:xfrm>
          <a:prstGeom prst="rect">
            <a:avLst/>
          </a:prstGeom>
        </p:spPr>
        <p:txBody>
          <a:bodyPr/>
          <a:lstStyle/>
          <a:p>
            <a:r>
              <a:rPr lang="de-DE"/>
              <a:t>Manuel Manresa</a:t>
            </a:r>
          </a:p>
        </p:txBody>
      </p:sp>
      <p:sp>
        <p:nvSpPr>
          <p:cNvPr id="10" name="Foliennummernplatzhalter 9">
            <a:extLst>
              <a:ext uri="{FF2B5EF4-FFF2-40B4-BE49-F238E27FC236}">
                <a16:creationId xmlns:a16="http://schemas.microsoft.com/office/drawing/2014/main" id="{0A76155D-28BD-4C10-BAB6-57A10E8FE88E}"/>
              </a:ext>
            </a:extLst>
          </p:cNvPr>
          <p:cNvSpPr>
            <a:spLocks noGrp="1"/>
          </p:cNvSpPr>
          <p:nvPr>
            <p:ph type="sldNum" sz="quarter" idx="13"/>
          </p:nvPr>
        </p:nvSpPr>
        <p:spPr/>
        <p:txBody>
          <a:bodyPr/>
          <a:lstStyle>
            <a:lvl1pPr>
              <a:defRPr>
                <a:solidFill>
                  <a:schemeClr val="tx1"/>
                </a:solidFill>
              </a:defRPr>
            </a:lvl1pPr>
          </a:lstStyle>
          <a:p>
            <a:fld id="{56C449F3-BD9D-48DC-BFF1-0F66671DA7C6}" type="slidenum">
              <a:rPr lang="de-DE" smtClean="0"/>
              <a:pPr/>
              <a:t>‹N°›</a:t>
            </a:fld>
            <a:endParaRPr lang="de-DE"/>
          </a:p>
        </p:txBody>
      </p:sp>
    </p:spTree>
    <p:extLst>
      <p:ext uri="{BB962C8B-B14F-4D97-AF65-F5344CB8AC3E}">
        <p14:creationId xmlns:p14="http://schemas.microsoft.com/office/powerpoint/2010/main" val="91316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white">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4344D3D-750E-4AA5-BD45-F6CFA3D07F07}"/>
              </a:ext>
            </a:extLst>
          </p:cNvPr>
          <p:cNvSpPr>
            <a:spLocks noGrp="1"/>
          </p:cNvSpPr>
          <p:nvPr>
            <p:ph type="ctrTitle"/>
          </p:nvPr>
        </p:nvSpPr>
        <p:spPr>
          <a:xfrm>
            <a:off x="479425" y="1620000"/>
            <a:ext cx="11233150" cy="1676355"/>
          </a:xfrm>
        </p:spPr>
        <p:txBody>
          <a:bodyPr rIns="216000" anchor="b" anchorCtr="0"/>
          <a:lstStyle>
            <a:lvl1pPr algn="l">
              <a:lnSpc>
                <a:spcPct val="80000"/>
              </a:lnSpc>
              <a:defRPr sz="8500">
                <a:solidFill>
                  <a:schemeClr val="bg1"/>
                </a:solidFill>
              </a:defRPr>
            </a:lvl1pPr>
          </a:lstStyle>
          <a:p>
            <a:r>
              <a:rPr lang="de-DE"/>
              <a:t>Mastertitel</a:t>
            </a:r>
          </a:p>
        </p:txBody>
      </p:sp>
      <p:sp>
        <p:nvSpPr>
          <p:cNvPr id="3" name="Untertitel 2">
            <a:extLst>
              <a:ext uri="{FF2B5EF4-FFF2-40B4-BE49-F238E27FC236}">
                <a16:creationId xmlns:a16="http://schemas.microsoft.com/office/drawing/2014/main" id="{9F4A5A7B-32F1-4538-86EC-D0B2317455D4}"/>
              </a:ext>
            </a:extLst>
          </p:cNvPr>
          <p:cNvSpPr>
            <a:spLocks noGrp="1"/>
          </p:cNvSpPr>
          <p:nvPr>
            <p:ph type="subTitle" idx="1" hasCustomPrompt="1"/>
          </p:nvPr>
        </p:nvSpPr>
        <p:spPr>
          <a:xfrm>
            <a:off x="4295775" y="3240000"/>
            <a:ext cx="7416800" cy="1676355"/>
          </a:xfrm>
        </p:spPr>
        <p:txBody>
          <a:bodyPr rIns="216000"/>
          <a:lstStyle>
            <a:lvl1pPr marL="0" indent="0" algn="l">
              <a:lnSpc>
                <a:spcPct val="80000"/>
              </a:lnSpc>
              <a:buNone/>
              <a:defRPr sz="8500">
                <a:solidFill>
                  <a:srgbClr val="13A0D3"/>
                </a:solidFill>
              </a:defRPr>
            </a:lvl1pPr>
            <a:lvl2pPr marL="483855" indent="0" algn="ctr">
              <a:buNone/>
              <a:defRPr sz="2117"/>
            </a:lvl2pPr>
            <a:lvl3pPr marL="967710" indent="0" algn="ctr">
              <a:buNone/>
              <a:defRPr sz="1905"/>
            </a:lvl3pPr>
            <a:lvl4pPr marL="1451564" indent="0" algn="ctr">
              <a:buNone/>
              <a:defRPr sz="1693"/>
            </a:lvl4pPr>
            <a:lvl5pPr marL="1935419" indent="0" algn="ctr">
              <a:buNone/>
              <a:defRPr sz="1693"/>
            </a:lvl5pPr>
            <a:lvl6pPr marL="2419274" indent="0" algn="ctr">
              <a:buNone/>
              <a:defRPr sz="1693"/>
            </a:lvl6pPr>
            <a:lvl7pPr marL="2903129" indent="0" algn="ctr">
              <a:buNone/>
              <a:defRPr sz="1693"/>
            </a:lvl7pPr>
            <a:lvl8pPr marL="3386983" indent="0" algn="ctr">
              <a:buNone/>
              <a:defRPr sz="1693"/>
            </a:lvl8pPr>
            <a:lvl9pPr marL="3870838" indent="0" algn="ctr">
              <a:buNone/>
              <a:defRPr sz="1693"/>
            </a:lvl9pPr>
          </a:lstStyle>
          <a:p>
            <a:r>
              <a:rPr lang="de-DE"/>
              <a:t>Untertitelformat</a:t>
            </a:r>
          </a:p>
        </p:txBody>
      </p:sp>
      <p:sp>
        <p:nvSpPr>
          <p:cNvPr id="15" name="Textplatzhalter 14">
            <a:extLst>
              <a:ext uri="{FF2B5EF4-FFF2-40B4-BE49-F238E27FC236}">
                <a16:creationId xmlns:a16="http://schemas.microsoft.com/office/drawing/2014/main" id="{453A991D-E53C-4B2C-9CE8-F24616E7F33B}"/>
              </a:ext>
            </a:extLst>
          </p:cNvPr>
          <p:cNvSpPr>
            <a:spLocks noGrp="1"/>
          </p:cNvSpPr>
          <p:nvPr>
            <p:ph type="body" sz="quarter" idx="11" hasCustomPrompt="1"/>
          </p:nvPr>
        </p:nvSpPr>
        <p:spPr>
          <a:xfrm>
            <a:off x="479425" y="496800"/>
            <a:ext cx="1692275" cy="1044000"/>
          </a:xfrm>
        </p:spPr>
        <p:txBody>
          <a:bodyPr anchor="t" anchorCtr="0"/>
          <a:lstStyle>
            <a:lvl1pPr algn="l">
              <a:lnSpc>
                <a:spcPct val="80000"/>
              </a:lnSpc>
              <a:defRPr sz="3800">
                <a:solidFill>
                  <a:schemeClr val="bg1"/>
                </a:solidFill>
              </a:defRPr>
            </a:lvl1pPr>
          </a:lstStyle>
          <a:p>
            <a:pPr lvl="0"/>
            <a:r>
              <a:rPr lang="de-DE"/>
              <a:t>Erste Ebene</a:t>
            </a:r>
          </a:p>
        </p:txBody>
      </p:sp>
      <p:sp>
        <p:nvSpPr>
          <p:cNvPr id="5" name="Foliennummernplatzhalter 4">
            <a:extLst>
              <a:ext uri="{FF2B5EF4-FFF2-40B4-BE49-F238E27FC236}">
                <a16:creationId xmlns:a16="http://schemas.microsoft.com/office/drawing/2014/main" id="{A896FE83-F99B-4339-865C-D01C13BF52C4}"/>
              </a:ext>
            </a:extLst>
          </p:cNvPr>
          <p:cNvSpPr>
            <a:spLocks noGrp="1"/>
          </p:cNvSpPr>
          <p:nvPr>
            <p:ph type="sldNum" sz="quarter" idx="13"/>
          </p:nvPr>
        </p:nvSpPr>
        <p:spPr/>
        <p:txBody>
          <a:bodyPr/>
          <a:lstStyle/>
          <a:p>
            <a:fld id="{56C449F3-BD9D-48DC-BFF1-0F66671DA7C6}" type="slidenum">
              <a:rPr lang="de-DE" smtClean="0"/>
              <a:pPr/>
              <a:t>‹N°›</a:t>
            </a:fld>
            <a:endParaRPr lang="de-DE" dirty="0"/>
          </a:p>
        </p:txBody>
      </p:sp>
    </p:spTree>
    <p:extLst>
      <p:ext uri="{BB962C8B-B14F-4D97-AF65-F5344CB8AC3E}">
        <p14:creationId xmlns:p14="http://schemas.microsoft.com/office/powerpoint/2010/main" val="2104405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bold typo blue">
    <p:bg>
      <p:bgPr>
        <a:solidFill>
          <a:srgbClr val="122B54"/>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4344D3D-750E-4AA5-BD45-F6CFA3D07F07}"/>
              </a:ext>
            </a:extLst>
          </p:cNvPr>
          <p:cNvSpPr>
            <a:spLocks noGrp="1"/>
          </p:cNvSpPr>
          <p:nvPr>
            <p:ph type="ctrTitle" hasCustomPrompt="1"/>
          </p:nvPr>
        </p:nvSpPr>
        <p:spPr>
          <a:xfrm>
            <a:off x="-228590" y="1152000"/>
            <a:ext cx="12801058" cy="2666928"/>
          </a:xfrm>
          <a:prstGeom prst="rect">
            <a:avLst/>
          </a:prstGeom>
        </p:spPr>
        <p:txBody>
          <a:bodyPr rIns="216000" anchor="b" anchorCtr="0"/>
          <a:lstStyle>
            <a:lvl1pPr algn="r">
              <a:lnSpc>
                <a:spcPct val="80000"/>
              </a:lnSpc>
              <a:defRPr sz="20002">
                <a:solidFill>
                  <a:schemeClr val="tx1"/>
                </a:solidFill>
              </a:defRPr>
            </a:lvl1pPr>
          </a:lstStyle>
          <a:p>
            <a:r>
              <a:rPr lang="de-DE"/>
              <a:t>Titel</a:t>
            </a:r>
          </a:p>
        </p:txBody>
      </p:sp>
      <p:sp>
        <p:nvSpPr>
          <p:cNvPr id="3" name="Untertitel 2">
            <a:extLst>
              <a:ext uri="{FF2B5EF4-FFF2-40B4-BE49-F238E27FC236}">
                <a16:creationId xmlns:a16="http://schemas.microsoft.com/office/drawing/2014/main" id="{9F4A5A7B-32F1-4538-86EC-D0B2317455D4}"/>
              </a:ext>
            </a:extLst>
          </p:cNvPr>
          <p:cNvSpPr>
            <a:spLocks noGrp="1"/>
          </p:cNvSpPr>
          <p:nvPr>
            <p:ph type="subTitle" idx="1" hasCustomPrompt="1"/>
          </p:nvPr>
        </p:nvSpPr>
        <p:spPr>
          <a:xfrm>
            <a:off x="-228590" y="3420000"/>
            <a:ext cx="12801058" cy="3581884"/>
          </a:xfrm>
          <a:prstGeom prst="rect">
            <a:avLst/>
          </a:prstGeom>
        </p:spPr>
        <p:txBody>
          <a:bodyPr rIns="216000"/>
          <a:lstStyle>
            <a:lvl1pPr marL="0" indent="0" algn="l">
              <a:lnSpc>
                <a:spcPct val="80000"/>
              </a:lnSpc>
              <a:buNone/>
              <a:defRPr sz="20002">
                <a:solidFill>
                  <a:srgbClr val="13A0D3"/>
                </a:solidFill>
              </a:defRPr>
            </a:lvl1pPr>
            <a:lvl2pPr marL="483855" indent="0" algn="ctr">
              <a:buNone/>
              <a:defRPr sz="2117"/>
            </a:lvl2pPr>
            <a:lvl3pPr marL="967710" indent="0" algn="ctr">
              <a:buNone/>
              <a:defRPr sz="1905"/>
            </a:lvl3pPr>
            <a:lvl4pPr marL="1451564" indent="0" algn="ctr">
              <a:buNone/>
              <a:defRPr sz="1693"/>
            </a:lvl4pPr>
            <a:lvl5pPr marL="1935419" indent="0" algn="ctr">
              <a:buNone/>
              <a:defRPr sz="1693"/>
            </a:lvl5pPr>
            <a:lvl6pPr marL="2419274" indent="0" algn="ctr">
              <a:buNone/>
              <a:defRPr sz="1693"/>
            </a:lvl6pPr>
            <a:lvl7pPr marL="2903129" indent="0" algn="ctr">
              <a:buNone/>
              <a:defRPr sz="1693"/>
            </a:lvl7pPr>
            <a:lvl8pPr marL="3386983" indent="0" algn="ctr">
              <a:buNone/>
              <a:defRPr sz="1693"/>
            </a:lvl8pPr>
            <a:lvl9pPr marL="3870838" indent="0" algn="ctr">
              <a:buNone/>
              <a:defRPr sz="1693"/>
            </a:lvl9pPr>
          </a:lstStyle>
          <a:p>
            <a:r>
              <a:rPr lang="de-DE"/>
              <a:t>Unter</a:t>
            </a:r>
          </a:p>
        </p:txBody>
      </p:sp>
      <p:sp>
        <p:nvSpPr>
          <p:cNvPr id="9" name="Foliennummernplatzhalter 8">
            <a:extLst>
              <a:ext uri="{FF2B5EF4-FFF2-40B4-BE49-F238E27FC236}">
                <a16:creationId xmlns:a16="http://schemas.microsoft.com/office/drawing/2014/main" id="{584903B4-6642-4AFF-90D9-E8903BFF6D06}"/>
              </a:ext>
            </a:extLst>
          </p:cNvPr>
          <p:cNvSpPr>
            <a:spLocks noGrp="1"/>
          </p:cNvSpPr>
          <p:nvPr>
            <p:ph type="sldNum" sz="quarter" idx="11"/>
          </p:nvPr>
        </p:nvSpPr>
        <p:spPr/>
        <p:txBody>
          <a:bodyPr/>
          <a:lstStyle>
            <a:lvl1pPr>
              <a:defRPr>
                <a:solidFill>
                  <a:schemeClr val="tx1"/>
                </a:solidFill>
              </a:defRPr>
            </a:lvl1pPr>
          </a:lstStyle>
          <a:p>
            <a:fld id="{56C449F3-BD9D-48DC-BFF1-0F66671DA7C6}" type="slidenum">
              <a:rPr lang="de-DE" smtClean="0"/>
              <a:pPr/>
              <a:t>‹N°›</a:t>
            </a:fld>
            <a:endParaRPr lang="de-DE"/>
          </a:p>
        </p:txBody>
      </p:sp>
      <p:pic>
        <p:nvPicPr>
          <p:cNvPr id="5" name="Grafik 4">
            <a:extLst>
              <a:ext uri="{FF2B5EF4-FFF2-40B4-BE49-F238E27FC236}">
                <a16:creationId xmlns:a16="http://schemas.microsoft.com/office/drawing/2014/main" id="{374A9CB5-CAA2-4A49-8F24-799255B5E57E}"/>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692000" y="504000"/>
            <a:ext cx="1017998" cy="252000"/>
          </a:xfrm>
          <a:prstGeom prst="rect">
            <a:avLst/>
          </a:prstGeom>
        </p:spPr>
      </p:pic>
    </p:spTree>
    <p:extLst>
      <p:ext uri="{BB962C8B-B14F-4D97-AF65-F5344CB8AC3E}">
        <p14:creationId xmlns:p14="http://schemas.microsoft.com/office/powerpoint/2010/main" val="873251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bold typo white">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4344D3D-750E-4AA5-BD45-F6CFA3D07F07}"/>
              </a:ext>
            </a:extLst>
          </p:cNvPr>
          <p:cNvSpPr>
            <a:spLocks noGrp="1"/>
          </p:cNvSpPr>
          <p:nvPr>
            <p:ph type="ctrTitle" hasCustomPrompt="1"/>
          </p:nvPr>
        </p:nvSpPr>
        <p:spPr>
          <a:xfrm>
            <a:off x="-228590" y="1152000"/>
            <a:ext cx="12801058" cy="2666928"/>
          </a:xfrm>
        </p:spPr>
        <p:txBody>
          <a:bodyPr rIns="216000" anchor="b" anchorCtr="0"/>
          <a:lstStyle>
            <a:lvl1pPr algn="r">
              <a:lnSpc>
                <a:spcPct val="80000"/>
              </a:lnSpc>
              <a:defRPr sz="20002">
                <a:solidFill>
                  <a:schemeClr val="bg1"/>
                </a:solidFill>
              </a:defRPr>
            </a:lvl1pPr>
          </a:lstStyle>
          <a:p>
            <a:r>
              <a:rPr lang="de-DE"/>
              <a:t>Titel</a:t>
            </a:r>
          </a:p>
        </p:txBody>
      </p:sp>
      <p:sp>
        <p:nvSpPr>
          <p:cNvPr id="3" name="Untertitel 2">
            <a:extLst>
              <a:ext uri="{FF2B5EF4-FFF2-40B4-BE49-F238E27FC236}">
                <a16:creationId xmlns:a16="http://schemas.microsoft.com/office/drawing/2014/main" id="{9F4A5A7B-32F1-4538-86EC-D0B2317455D4}"/>
              </a:ext>
            </a:extLst>
          </p:cNvPr>
          <p:cNvSpPr>
            <a:spLocks noGrp="1"/>
          </p:cNvSpPr>
          <p:nvPr>
            <p:ph type="subTitle" idx="1" hasCustomPrompt="1"/>
          </p:nvPr>
        </p:nvSpPr>
        <p:spPr>
          <a:xfrm>
            <a:off x="-228590" y="3420000"/>
            <a:ext cx="12801058" cy="3581884"/>
          </a:xfrm>
        </p:spPr>
        <p:txBody>
          <a:bodyPr rIns="216000"/>
          <a:lstStyle>
            <a:lvl1pPr marL="0" indent="0" algn="l">
              <a:lnSpc>
                <a:spcPct val="80000"/>
              </a:lnSpc>
              <a:buNone/>
              <a:defRPr sz="20002">
                <a:solidFill>
                  <a:srgbClr val="13A0D3"/>
                </a:solidFill>
              </a:defRPr>
            </a:lvl1pPr>
            <a:lvl2pPr marL="483855" indent="0" algn="ctr">
              <a:buNone/>
              <a:defRPr sz="2117"/>
            </a:lvl2pPr>
            <a:lvl3pPr marL="967710" indent="0" algn="ctr">
              <a:buNone/>
              <a:defRPr sz="1905"/>
            </a:lvl3pPr>
            <a:lvl4pPr marL="1451564" indent="0" algn="ctr">
              <a:buNone/>
              <a:defRPr sz="1693"/>
            </a:lvl4pPr>
            <a:lvl5pPr marL="1935419" indent="0" algn="ctr">
              <a:buNone/>
              <a:defRPr sz="1693"/>
            </a:lvl5pPr>
            <a:lvl6pPr marL="2419274" indent="0" algn="ctr">
              <a:buNone/>
              <a:defRPr sz="1693"/>
            </a:lvl6pPr>
            <a:lvl7pPr marL="2903129" indent="0" algn="ctr">
              <a:buNone/>
              <a:defRPr sz="1693"/>
            </a:lvl7pPr>
            <a:lvl8pPr marL="3386983" indent="0" algn="ctr">
              <a:buNone/>
              <a:defRPr sz="1693"/>
            </a:lvl8pPr>
            <a:lvl9pPr marL="3870838" indent="0" algn="ctr">
              <a:buNone/>
              <a:defRPr sz="1693"/>
            </a:lvl9pPr>
          </a:lstStyle>
          <a:p>
            <a:r>
              <a:rPr lang="de-DE"/>
              <a:t>Unter</a:t>
            </a:r>
          </a:p>
        </p:txBody>
      </p:sp>
      <p:sp>
        <p:nvSpPr>
          <p:cNvPr id="9" name="Foliennummernplatzhalter 8">
            <a:extLst>
              <a:ext uri="{FF2B5EF4-FFF2-40B4-BE49-F238E27FC236}">
                <a16:creationId xmlns:a16="http://schemas.microsoft.com/office/drawing/2014/main" id="{FD4BF3A5-0D07-42B9-83A0-4BB19773B0E4}"/>
              </a:ext>
            </a:extLst>
          </p:cNvPr>
          <p:cNvSpPr>
            <a:spLocks noGrp="1"/>
          </p:cNvSpPr>
          <p:nvPr>
            <p:ph type="sldNum" sz="quarter" idx="11"/>
          </p:nvPr>
        </p:nvSpPr>
        <p:spPr/>
        <p:txBody>
          <a:bodyPr/>
          <a:lstStyle/>
          <a:p>
            <a:fld id="{56C449F3-BD9D-48DC-BFF1-0F66671DA7C6}" type="slidenum">
              <a:rPr lang="de-DE" smtClean="0"/>
              <a:pPr/>
              <a:t>‹N°›</a:t>
            </a:fld>
            <a:endParaRPr lang="de-DE" dirty="0"/>
          </a:p>
        </p:txBody>
      </p:sp>
    </p:spTree>
    <p:extLst>
      <p:ext uri="{BB962C8B-B14F-4D97-AF65-F5344CB8AC3E}">
        <p14:creationId xmlns:p14="http://schemas.microsoft.com/office/powerpoint/2010/main" val="1474629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blue + image">
    <p:bg>
      <p:bgPr>
        <a:solidFill>
          <a:srgbClr val="122B54"/>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219988-30BF-4574-85B3-793CCEE20F44}"/>
              </a:ext>
            </a:extLst>
          </p:cNvPr>
          <p:cNvSpPr>
            <a:spLocks noGrp="1"/>
          </p:cNvSpPr>
          <p:nvPr>
            <p:ph type="title"/>
          </p:nvPr>
        </p:nvSpPr>
        <p:spPr>
          <a:xfrm>
            <a:off x="479427" y="476250"/>
            <a:ext cx="3600448" cy="1080000"/>
          </a:xfrm>
        </p:spPr>
        <p:txBody>
          <a:bodyPr/>
          <a:lstStyle>
            <a:lvl1pPr>
              <a:defRPr>
                <a:solidFill>
                  <a:schemeClr val="tx1"/>
                </a:solidFill>
              </a:defRPr>
            </a:lvl1pPr>
          </a:lstStyle>
          <a:p>
            <a:r>
              <a:rPr lang="de-DE"/>
              <a:t>Mastertitelformat bearbeiten</a:t>
            </a:r>
          </a:p>
        </p:txBody>
      </p:sp>
      <p:sp>
        <p:nvSpPr>
          <p:cNvPr id="4" name="Foliennummernplatzhalter 3">
            <a:extLst>
              <a:ext uri="{FF2B5EF4-FFF2-40B4-BE49-F238E27FC236}">
                <a16:creationId xmlns:a16="http://schemas.microsoft.com/office/drawing/2014/main" id="{2BDBAB04-1D2E-4D8E-B3D2-20C3A531B512}"/>
              </a:ext>
            </a:extLst>
          </p:cNvPr>
          <p:cNvSpPr>
            <a:spLocks noGrp="1"/>
          </p:cNvSpPr>
          <p:nvPr>
            <p:ph type="sldNum" sz="quarter" idx="11"/>
          </p:nvPr>
        </p:nvSpPr>
        <p:spPr/>
        <p:txBody>
          <a:bodyPr/>
          <a:lstStyle>
            <a:lvl1pPr>
              <a:defRPr>
                <a:solidFill>
                  <a:schemeClr val="tx1"/>
                </a:solidFill>
              </a:defRPr>
            </a:lvl1pPr>
          </a:lstStyle>
          <a:p>
            <a:fld id="{56C449F3-BD9D-48DC-BFF1-0F66671DA7C6}" type="slidenum">
              <a:rPr lang="de-DE" smtClean="0"/>
              <a:pPr/>
              <a:t>‹N°›</a:t>
            </a:fld>
            <a:endParaRPr lang="de-DE"/>
          </a:p>
        </p:txBody>
      </p:sp>
      <p:sp>
        <p:nvSpPr>
          <p:cNvPr id="5" name="Bildplatzhalter 6">
            <a:extLst>
              <a:ext uri="{FF2B5EF4-FFF2-40B4-BE49-F238E27FC236}">
                <a16:creationId xmlns:a16="http://schemas.microsoft.com/office/drawing/2014/main" id="{CE71AF72-2FFB-40A2-ADC6-9889A3507C4C}"/>
              </a:ext>
            </a:extLst>
          </p:cNvPr>
          <p:cNvSpPr>
            <a:spLocks noGrp="1"/>
          </p:cNvSpPr>
          <p:nvPr>
            <p:ph type="pic" sz="quarter" idx="13"/>
          </p:nvPr>
        </p:nvSpPr>
        <p:spPr>
          <a:xfrm>
            <a:off x="5148001" y="0"/>
            <a:ext cx="7044000" cy="4968000"/>
          </a:xfrm>
          <a:solidFill>
            <a:schemeClr val="tx2"/>
          </a:solidFill>
        </p:spPr>
        <p:txBody>
          <a:bodyPr/>
          <a:lstStyle/>
          <a:p>
            <a:endParaRPr lang="de-DE"/>
          </a:p>
        </p:txBody>
      </p:sp>
      <p:sp>
        <p:nvSpPr>
          <p:cNvPr id="6" name="Bildplatzhalter 9">
            <a:extLst>
              <a:ext uri="{FF2B5EF4-FFF2-40B4-BE49-F238E27FC236}">
                <a16:creationId xmlns:a16="http://schemas.microsoft.com/office/drawing/2014/main" id="{783CECED-A8D5-4BD6-A656-0D10C41795B8}"/>
              </a:ext>
            </a:extLst>
          </p:cNvPr>
          <p:cNvSpPr>
            <a:spLocks noGrp="1"/>
          </p:cNvSpPr>
          <p:nvPr>
            <p:ph type="pic" sz="quarter" idx="17"/>
          </p:nvPr>
        </p:nvSpPr>
        <p:spPr>
          <a:xfrm>
            <a:off x="10692000" y="504000"/>
            <a:ext cx="1018800" cy="252000"/>
          </a:xfrm>
          <a:blipFill>
            <a:blip r:embed="rId2">
              <a:extLst>
                <a:ext uri="{96DAC541-7B7A-43D3-8B79-37D633B846F1}">
                  <asvg:svgBlip xmlns:asvg="http://schemas.microsoft.com/office/drawing/2016/SVG/main" r:embed="rId3"/>
                </a:ext>
              </a:extLst>
            </a:blip>
            <a:stretch>
              <a:fillRect/>
            </a:stretch>
          </a:blipFill>
        </p:spPr>
        <p:txBody>
          <a:bodyPr/>
          <a:lstStyle>
            <a:lvl1pPr>
              <a:defRPr sz="800">
                <a:solidFill>
                  <a:schemeClr val="tx1">
                    <a:alpha val="0"/>
                  </a:schemeClr>
                </a:solidFill>
              </a:defRPr>
            </a:lvl1pPr>
          </a:lstStyle>
          <a:p>
            <a:endParaRPr lang="de-DE"/>
          </a:p>
        </p:txBody>
      </p:sp>
      <p:sp>
        <p:nvSpPr>
          <p:cNvPr id="8" name="Textplatzhalter 7">
            <a:extLst>
              <a:ext uri="{FF2B5EF4-FFF2-40B4-BE49-F238E27FC236}">
                <a16:creationId xmlns:a16="http://schemas.microsoft.com/office/drawing/2014/main" id="{469759C4-BC62-4FF7-9444-30229490F126}"/>
              </a:ext>
            </a:extLst>
          </p:cNvPr>
          <p:cNvSpPr>
            <a:spLocks noGrp="1"/>
          </p:cNvSpPr>
          <p:nvPr>
            <p:ph type="body" sz="quarter" idx="18"/>
          </p:nvPr>
        </p:nvSpPr>
        <p:spPr>
          <a:xfrm>
            <a:off x="479425" y="3600000"/>
            <a:ext cx="3816350" cy="1947863"/>
          </a:xfrm>
        </p:spPr>
        <p:txBody>
          <a:bodyPr/>
          <a:lstStyle>
            <a:lvl1pPr>
              <a:defRPr sz="16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4063046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image" Target="../media/image6.png"/><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image" Target="../media/image1.emf"/><Relationship Id="rId5" Type="http://schemas.openxmlformats.org/officeDocument/2006/relationships/slideLayout" Target="../slideLayouts/slideLayout9.xml"/><Relationship Id="rId10" Type="http://schemas.openxmlformats.org/officeDocument/2006/relationships/oleObject" Target="../embeddings/oleObject2.bin"/><Relationship Id="rId4" Type="http://schemas.openxmlformats.org/officeDocument/2006/relationships/slideLayout" Target="../slideLayouts/slideLayout8.xml"/><Relationship Id="rId9" Type="http://schemas.openxmlformats.org/officeDocument/2006/relationships/tags" Target="../tags/tag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ags" Target="../tags/tag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heme" Target="../theme/theme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image" Target="../media/image6.png"/><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image" Target="../media/image1.emf"/><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oleObject" Target="../embeddings/oleObject2.bin"/></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image" Target="../media/image1.emf"/><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oleObject" Target="../embeddings/oleObject2.bin"/><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tags" Target="../tags/tag6.xml"/><Relationship Id="rId5" Type="http://schemas.openxmlformats.org/officeDocument/2006/relationships/slideLayout" Target="../slideLayouts/slideLayout35.xml"/><Relationship Id="rId15" Type="http://schemas.openxmlformats.org/officeDocument/2006/relationships/image" Target="../media/image3.svg"/><Relationship Id="rId10" Type="http://schemas.openxmlformats.org/officeDocument/2006/relationships/theme" Target="../theme/theme4.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048B54C-E4EA-CA07-96E2-D8412B4C6B53}"/>
              </a:ext>
            </a:extLst>
          </p:cNvPr>
          <p:cNvGraphicFramePr>
            <a:graphicFrameLocks noChangeAspect="1"/>
          </p:cNvGraphicFramePr>
          <p:nvPr userDrawn="1">
            <p:custDataLst>
              <p:tags r:id="rId6"/>
            </p:custDataLst>
            <p:extLst>
              <p:ext uri="{D42A27DB-BD31-4B8C-83A1-F6EECF244321}">
                <p14:modId xmlns:p14="http://schemas.microsoft.com/office/powerpoint/2010/main" val="398811605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7" imgW="421" imgH="420" progId="TCLayout.ActiveDocument.1">
                  <p:embed/>
                </p:oleObj>
              </mc:Choice>
              <mc:Fallback>
                <p:oleObj name="Diapositive think-cell" r:id="rId7" imgW="421" imgH="420" progId="TCLayout.ActiveDocument.1">
                  <p:embed/>
                  <p:pic>
                    <p:nvPicPr>
                      <p:cNvPr id="5" name="think-cell data - do not delete" hidden="1">
                        <a:extLst>
                          <a:ext uri="{FF2B5EF4-FFF2-40B4-BE49-F238E27FC236}">
                            <a16:creationId xmlns:a16="http://schemas.microsoft.com/office/drawing/2014/main" id="{A048B54C-E4EA-CA07-96E2-D8412B4C6B53}"/>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Titelplatzhalter 1">
            <a:extLst>
              <a:ext uri="{FF2B5EF4-FFF2-40B4-BE49-F238E27FC236}">
                <a16:creationId xmlns:a16="http://schemas.microsoft.com/office/drawing/2014/main" id="{1DE283E6-A5BA-4B3C-88E4-54966FAC3487}"/>
              </a:ext>
            </a:extLst>
          </p:cNvPr>
          <p:cNvSpPr>
            <a:spLocks noGrp="1"/>
          </p:cNvSpPr>
          <p:nvPr>
            <p:ph type="title"/>
          </p:nvPr>
        </p:nvSpPr>
        <p:spPr>
          <a:xfrm>
            <a:off x="479427" y="875309"/>
            <a:ext cx="9324974" cy="932854"/>
          </a:xfrm>
          <a:prstGeom prst="rect">
            <a:avLst/>
          </a:prstGeom>
        </p:spPr>
        <p:txBody>
          <a:bodyPr vert="horz" lIns="0" tIns="0" rIns="0" bIns="0" rtlCol="0" anchor="t" anchorCtr="0">
            <a:noAutofit/>
          </a:bodyPr>
          <a:lstStyle/>
          <a:p>
            <a:r>
              <a:rPr lang="de-DE"/>
              <a:t>Mastertitelformat bearbeiten</a:t>
            </a:r>
          </a:p>
        </p:txBody>
      </p:sp>
      <p:sp>
        <p:nvSpPr>
          <p:cNvPr id="3" name="Textplatzhalter 2">
            <a:extLst>
              <a:ext uri="{FF2B5EF4-FFF2-40B4-BE49-F238E27FC236}">
                <a16:creationId xmlns:a16="http://schemas.microsoft.com/office/drawing/2014/main" id="{9C845E14-909C-4B3E-8D6E-D6710B870348}"/>
              </a:ext>
            </a:extLst>
          </p:cNvPr>
          <p:cNvSpPr>
            <a:spLocks noGrp="1"/>
          </p:cNvSpPr>
          <p:nvPr>
            <p:ph type="body" idx="1"/>
          </p:nvPr>
        </p:nvSpPr>
        <p:spPr>
          <a:xfrm>
            <a:off x="479424" y="1808163"/>
            <a:ext cx="11233151" cy="4357687"/>
          </a:xfrm>
          <a:prstGeom prst="rect">
            <a:avLst/>
          </a:prstGeom>
        </p:spPr>
        <p:txBody>
          <a:bodyPr vert="horz" lIns="0" tIns="0" rIns="0" bIns="0" rtlCol="0" anchor="t" anchorCtr="0">
            <a:no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a:p>
            <a:pPr lvl="5"/>
            <a:r>
              <a:rPr lang="de-DE"/>
              <a:t>Sechste Ebene</a:t>
            </a:r>
          </a:p>
          <a:p>
            <a:pPr lvl="6"/>
            <a:r>
              <a:rPr lang="de-DE"/>
              <a:t>Ebenen 7 bis 9 nicht verwenden</a:t>
            </a:r>
          </a:p>
        </p:txBody>
      </p:sp>
      <p:sp>
        <p:nvSpPr>
          <p:cNvPr id="8" name="Foliennummernplatzhalter 9">
            <a:extLst>
              <a:ext uri="{FF2B5EF4-FFF2-40B4-BE49-F238E27FC236}">
                <a16:creationId xmlns:a16="http://schemas.microsoft.com/office/drawing/2014/main" id="{804B8442-C573-4F72-B4E9-57061958D6FF}"/>
              </a:ext>
            </a:extLst>
          </p:cNvPr>
          <p:cNvSpPr>
            <a:spLocks noGrp="1"/>
          </p:cNvSpPr>
          <p:nvPr>
            <p:ph type="sldNum" sz="quarter" idx="4"/>
          </p:nvPr>
        </p:nvSpPr>
        <p:spPr>
          <a:xfrm>
            <a:off x="11443580" y="6372000"/>
            <a:ext cx="268995" cy="144000"/>
          </a:xfrm>
          <a:prstGeom prst="rect">
            <a:avLst/>
          </a:prstGeom>
        </p:spPr>
        <p:txBody>
          <a:bodyPr vert="horz" lIns="0" tIns="0" rIns="0" bIns="0" rtlCol="0" anchor="ctr"/>
          <a:lstStyle>
            <a:lvl1pPr algn="r">
              <a:lnSpc>
                <a:spcPts val="1000"/>
              </a:lnSpc>
              <a:defRPr lang="de-DE" sz="800" b="1" kern="1200" smtClean="0">
                <a:solidFill>
                  <a:schemeClr val="bg1"/>
                </a:solidFill>
                <a:latin typeface="+mn-lt"/>
                <a:ea typeface="+mn-ea"/>
                <a:cs typeface="+mn-cs"/>
              </a:defRPr>
            </a:lvl1pPr>
          </a:lstStyle>
          <a:p>
            <a:fld id="{56C449F3-BD9D-48DC-BFF1-0F66671DA7C6}" type="slidenum">
              <a:rPr lang="de-DE" smtClean="0"/>
              <a:pPr/>
              <a:t>‹N°›</a:t>
            </a:fld>
            <a:endParaRPr lang="de-DE"/>
          </a:p>
        </p:txBody>
      </p:sp>
      <p:sp>
        <p:nvSpPr>
          <p:cNvPr id="9" name="Fußzeilenplatzhalter 4">
            <a:extLst>
              <a:ext uri="{FF2B5EF4-FFF2-40B4-BE49-F238E27FC236}">
                <a16:creationId xmlns:a16="http://schemas.microsoft.com/office/drawing/2014/main" id="{CED53836-93EF-DFD0-E8BB-57584BC32200}"/>
              </a:ext>
            </a:extLst>
          </p:cNvPr>
          <p:cNvSpPr>
            <a:spLocks noGrp="1"/>
          </p:cNvSpPr>
          <p:nvPr>
            <p:ph type="ftr" sz="quarter" idx="3"/>
          </p:nvPr>
        </p:nvSpPr>
        <p:spPr>
          <a:xfrm>
            <a:off x="479426" y="6165850"/>
            <a:ext cx="9324974" cy="350150"/>
          </a:xfrm>
          <a:prstGeom prst="rect">
            <a:avLst/>
          </a:prstGeom>
        </p:spPr>
        <p:txBody>
          <a:bodyPr vert="horz" lIns="0" tIns="0" rIns="0" bIns="0" rtlCol="0" anchor="b" anchorCtr="0">
            <a:noAutofit/>
          </a:bodyPr>
          <a:lstStyle>
            <a:lvl1pPr algn="l">
              <a:lnSpc>
                <a:spcPct val="90000"/>
              </a:lnSpc>
              <a:defRPr sz="800" b="0" cap="none" spc="0" baseline="0">
                <a:solidFill>
                  <a:schemeClr val="bg1"/>
                </a:solidFill>
              </a:defRPr>
            </a:lvl1pPr>
          </a:lstStyle>
          <a:p>
            <a:r>
              <a:rPr lang="fr-FR">
                <a:solidFill>
                  <a:srgbClr val="122B54"/>
                </a:solidFill>
              </a:rPr>
              <a:t>Manuel Manresa</a:t>
            </a:r>
            <a:endParaRPr lang="de-DE" dirty="0"/>
          </a:p>
        </p:txBody>
      </p:sp>
    </p:spTree>
    <p:extLst>
      <p:ext uri="{BB962C8B-B14F-4D97-AF65-F5344CB8AC3E}">
        <p14:creationId xmlns:p14="http://schemas.microsoft.com/office/powerpoint/2010/main" val="3226497336"/>
      </p:ext>
    </p:extLst>
  </p:cSld>
  <p:clrMap bg1="dk1" tx1="lt1" bg2="dk2" tx2="lt2" accent1="accent1" accent2="accent2" accent3="accent3" accent4="accent4" accent5="accent5" accent6="accent6" hlink="hlink" folHlink="folHlink"/>
  <p:sldLayoutIdLst>
    <p:sldLayoutId id="2147483670" r:id="rId1"/>
    <p:sldLayoutId id="2147483707" r:id="rId2"/>
    <p:sldLayoutId id="2147483708" r:id="rId3"/>
    <p:sldLayoutId id="2147483743" r:id="rId4"/>
  </p:sldLayoutIdLst>
  <p:hf sldNum="0" hdr="0" dt="0"/>
  <p:txStyles>
    <p:titleStyle>
      <a:lvl1pPr algn="l" defTabSz="967710" rtl="0" eaLnBrk="1" latinLnBrk="0" hangingPunct="1">
        <a:lnSpc>
          <a:spcPts val="3800"/>
        </a:lnSpc>
        <a:spcBef>
          <a:spcPct val="0"/>
        </a:spcBef>
        <a:buNone/>
        <a:defRPr sz="3800" kern="1200">
          <a:solidFill>
            <a:schemeClr val="bg1"/>
          </a:solidFill>
          <a:latin typeface="+mn-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0" algn="l" defTabSz="967710" rtl="0" eaLnBrk="1" latinLnBrk="0" hangingPunct="1">
        <a:lnSpc>
          <a:spcPct val="100000"/>
        </a:lnSpc>
        <a:spcBef>
          <a:spcPts val="0"/>
        </a:spcBef>
        <a:buFont typeface="+mj-lt"/>
        <a:buNone/>
        <a:defRPr sz="2000" kern="1200">
          <a:solidFill>
            <a:schemeClr val="bg1"/>
          </a:solidFill>
          <a:latin typeface="+mn-lt"/>
          <a:ea typeface="+mn-ea"/>
          <a:cs typeface="+mn-cs"/>
        </a:defRPr>
      </a:lvl1pPr>
      <a:lvl2pPr marL="288000" indent="-288000" algn="l" defTabSz="967710" rtl="0" eaLnBrk="1" latinLnBrk="0" hangingPunct="1">
        <a:lnSpc>
          <a:spcPct val="100000"/>
        </a:lnSpc>
        <a:spcBef>
          <a:spcPts val="0"/>
        </a:spcBef>
        <a:buFont typeface="+mj-lt"/>
        <a:buAutoNum type="arabicPeriod"/>
        <a:defRPr sz="2000" kern="1200">
          <a:solidFill>
            <a:schemeClr val="bg1"/>
          </a:solidFill>
          <a:latin typeface="+mn-lt"/>
          <a:ea typeface="+mn-ea"/>
          <a:cs typeface="+mn-cs"/>
        </a:defRPr>
      </a:lvl2pPr>
      <a:lvl3pPr marL="288000" indent="-288000" algn="l" defTabSz="967710" rtl="0" eaLnBrk="1" latinLnBrk="0" hangingPunct="1">
        <a:lnSpc>
          <a:spcPct val="100000"/>
        </a:lnSpc>
        <a:spcBef>
          <a:spcPts val="0"/>
        </a:spcBef>
        <a:buFont typeface="Arial" panose="020B0604020202020204" pitchFamily="34" charset="0"/>
        <a:buChar char="•"/>
        <a:defRPr sz="2000" kern="1200">
          <a:solidFill>
            <a:schemeClr val="bg1"/>
          </a:solidFill>
          <a:latin typeface="+mn-lt"/>
          <a:ea typeface="+mn-ea"/>
          <a:cs typeface="+mn-cs"/>
        </a:defRPr>
      </a:lvl3pPr>
      <a:lvl4pPr marL="288000" indent="-288000" algn="l" defTabSz="967710" rtl="0" eaLnBrk="1" latinLnBrk="0" hangingPunct="1">
        <a:lnSpc>
          <a:spcPct val="100000"/>
        </a:lnSpc>
        <a:spcBef>
          <a:spcPts val="0"/>
        </a:spcBef>
        <a:buFont typeface="Symbol" panose="05050102010706020507" pitchFamily="18" charset="2"/>
        <a:buChar char="-"/>
        <a:defRPr sz="2000" kern="1200">
          <a:solidFill>
            <a:schemeClr val="bg1"/>
          </a:solidFill>
          <a:latin typeface="+mn-lt"/>
          <a:ea typeface="+mn-ea"/>
          <a:cs typeface="+mn-cs"/>
        </a:defRPr>
      </a:lvl4pPr>
      <a:lvl5pPr marL="576000" indent="-288000" algn="l" defTabSz="967710" rtl="0" eaLnBrk="1" latinLnBrk="0" hangingPunct="1">
        <a:lnSpc>
          <a:spcPct val="100000"/>
        </a:lnSpc>
        <a:spcBef>
          <a:spcPts val="0"/>
        </a:spcBef>
        <a:buFont typeface="Symbol" panose="05050102010706020507" pitchFamily="18" charset="2"/>
        <a:buChar char="-"/>
        <a:defRPr sz="2000" kern="1200">
          <a:solidFill>
            <a:schemeClr val="bg1"/>
          </a:solidFill>
          <a:latin typeface="+mn-lt"/>
          <a:ea typeface="+mn-ea"/>
          <a:cs typeface="+mn-cs"/>
        </a:defRPr>
      </a:lvl5pPr>
      <a:lvl6pPr marL="0" indent="0" algn="l" defTabSz="967710" rtl="0" eaLnBrk="1" latinLnBrk="0" hangingPunct="1">
        <a:lnSpc>
          <a:spcPct val="100000"/>
        </a:lnSpc>
        <a:spcBef>
          <a:spcPts val="2400"/>
        </a:spcBef>
        <a:buFont typeface="Arial" panose="020B0604020202020204" pitchFamily="34" charset="0"/>
        <a:buNone/>
        <a:defRPr sz="800" kern="1200">
          <a:solidFill>
            <a:schemeClr val="bg1"/>
          </a:solidFill>
          <a:latin typeface="+mn-lt"/>
          <a:ea typeface="+mn-ea"/>
          <a:cs typeface="+mn-cs"/>
        </a:defRPr>
      </a:lvl6pPr>
      <a:lvl7pPr marL="0" indent="0" algn="l" defTabSz="967710" rtl="0" eaLnBrk="1" latinLnBrk="0" hangingPunct="1">
        <a:lnSpc>
          <a:spcPct val="100000"/>
        </a:lnSpc>
        <a:spcBef>
          <a:spcPts val="600"/>
        </a:spcBef>
        <a:buFont typeface="Arial" panose="020B0604020202020204" pitchFamily="34" charset="0"/>
        <a:buNone/>
        <a:defRPr sz="1800" kern="1200">
          <a:solidFill>
            <a:srgbClr val="FF0000"/>
          </a:solidFill>
          <a:latin typeface="+mn-lt"/>
          <a:ea typeface="+mn-ea"/>
          <a:cs typeface="+mn-cs"/>
        </a:defRPr>
      </a:lvl7pPr>
      <a:lvl8pPr marL="3628911" indent="-241927" algn="l" defTabSz="967710" rtl="0" eaLnBrk="1" latinLnBrk="0" hangingPunct="1">
        <a:lnSpc>
          <a:spcPct val="90000"/>
        </a:lnSpc>
        <a:spcBef>
          <a:spcPts val="529"/>
        </a:spcBef>
        <a:buFont typeface="Arial" panose="020B0604020202020204" pitchFamily="34" charset="0"/>
        <a:buChar char="•"/>
        <a:defRPr sz="1905" kern="1200">
          <a:solidFill>
            <a:schemeClr val="tx1"/>
          </a:solidFill>
          <a:latin typeface="+mn-lt"/>
          <a:ea typeface="+mn-ea"/>
          <a:cs typeface="+mn-cs"/>
        </a:defRPr>
      </a:lvl8pPr>
      <a:lvl9pPr marL="4112765" indent="-241927" algn="l" defTabSz="967710" rtl="0" eaLnBrk="1" latinLnBrk="0" hangingPunct="1">
        <a:lnSpc>
          <a:spcPct val="90000"/>
        </a:lnSpc>
        <a:spcBef>
          <a:spcPts val="529"/>
        </a:spcBef>
        <a:buFont typeface="Arial" panose="020B0604020202020204" pitchFamily="34" charset="0"/>
        <a:buChar char="•"/>
        <a:defRPr sz="1905" kern="1200">
          <a:solidFill>
            <a:schemeClr val="tx1"/>
          </a:solidFill>
          <a:latin typeface="+mn-lt"/>
          <a:ea typeface="+mn-ea"/>
          <a:cs typeface="+mn-cs"/>
        </a:defRPr>
      </a:lvl9pPr>
    </p:bodyStyle>
    <p:otherStyle>
      <a:defPPr>
        <a:defRPr lang="de-DE"/>
      </a:defPPr>
      <a:lvl1pPr marL="0" algn="l" defTabSz="967710" rtl="0" eaLnBrk="1" latinLnBrk="0" hangingPunct="1">
        <a:defRPr sz="1905" kern="1200">
          <a:solidFill>
            <a:schemeClr val="tx1"/>
          </a:solidFill>
          <a:latin typeface="+mn-lt"/>
          <a:ea typeface="+mn-ea"/>
          <a:cs typeface="+mn-cs"/>
        </a:defRPr>
      </a:lvl1pPr>
      <a:lvl2pPr marL="483855" algn="l" defTabSz="967710" rtl="0" eaLnBrk="1" latinLnBrk="0" hangingPunct="1">
        <a:defRPr sz="1905" kern="1200">
          <a:solidFill>
            <a:schemeClr val="tx1"/>
          </a:solidFill>
          <a:latin typeface="+mn-lt"/>
          <a:ea typeface="+mn-ea"/>
          <a:cs typeface="+mn-cs"/>
        </a:defRPr>
      </a:lvl2pPr>
      <a:lvl3pPr marL="967710" algn="l" defTabSz="967710" rtl="0" eaLnBrk="1" latinLnBrk="0" hangingPunct="1">
        <a:defRPr sz="1905" kern="1200">
          <a:solidFill>
            <a:schemeClr val="tx1"/>
          </a:solidFill>
          <a:latin typeface="+mn-lt"/>
          <a:ea typeface="+mn-ea"/>
          <a:cs typeface="+mn-cs"/>
        </a:defRPr>
      </a:lvl3pPr>
      <a:lvl4pPr marL="1451564" algn="l" defTabSz="967710" rtl="0" eaLnBrk="1" latinLnBrk="0" hangingPunct="1">
        <a:defRPr sz="1905" kern="1200">
          <a:solidFill>
            <a:schemeClr val="tx1"/>
          </a:solidFill>
          <a:latin typeface="+mn-lt"/>
          <a:ea typeface="+mn-ea"/>
          <a:cs typeface="+mn-cs"/>
        </a:defRPr>
      </a:lvl4pPr>
      <a:lvl5pPr marL="1935419" algn="l" defTabSz="967710" rtl="0" eaLnBrk="1" latinLnBrk="0" hangingPunct="1">
        <a:defRPr sz="1905" kern="1200">
          <a:solidFill>
            <a:schemeClr val="tx1"/>
          </a:solidFill>
          <a:latin typeface="+mn-lt"/>
          <a:ea typeface="+mn-ea"/>
          <a:cs typeface="+mn-cs"/>
        </a:defRPr>
      </a:lvl5pPr>
      <a:lvl6pPr marL="2419274" algn="l" defTabSz="967710" rtl="0" eaLnBrk="1" latinLnBrk="0" hangingPunct="1">
        <a:defRPr sz="1905" kern="1200">
          <a:solidFill>
            <a:schemeClr val="tx1"/>
          </a:solidFill>
          <a:latin typeface="+mn-lt"/>
          <a:ea typeface="+mn-ea"/>
          <a:cs typeface="+mn-cs"/>
        </a:defRPr>
      </a:lvl6pPr>
      <a:lvl7pPr marL="2903129" algn="l" defTabSz="967710" rtl="0" eaLnBrk="1" latinLnBrk="0" hangingPunct="1">
        <a:defRPr sz="1905" kern="1200">
          <a:solidFill>
            <a:schemeClr val="tx1"/>
          </a:solidFill>
          <a:latin typeface="+mn-lt"/>
          <a:ea typeface="+mn-ea"/>
          <a:cs typeface="+mn-cs"/>
        </a:defRPr>
      </a:lvl7pPr>
      <a:lvl8pPr marL="3386983" algn="l" defTabSz="967710" rtl="0" eaLnBrk="1" latinLnBrk="0" hangingPunct="1">
        <a:defRPr sz="1905" kern="1200">
          <a:solidFill>
            <a:schemeClr val="tx1"/>
          </a:solidFill>
          <a:latin typeface="+mn-lt"/>
          <a:ea typeface="+mn-ea"/>
          <a:cs typeface="+mn-cs"/>
        </a:defRPr>
      </a:lvl8pPr>
      <a:lvl9pPr marL="3870838" algn="l" defTabSz="967710" rtl="0" eaLnBrk="1" latinLnBrk="0" hangingPunct="1">
        <a:defRPr sz="1905"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02" userDrawn="1">
          <p15:clr>
            <a:srgbClr val="F26B43"/>
          </p15:clr>
        </p15:guide>
        <p15:guide id="2" pos="7378" userDrawn="1">
          <p15:clr>
            <a:srgbClr val="F26B43"/>
          </p15:clr>
        </p15:guide>
        <p15:guide id="3" orient="horz" pos="300" userDrawn="1">
          <p15:clr>
            <a:srgbClr val="F26B43"/>
          </p15:clr>
        </p15:guide>
        <p15:guide id="6" orient="horz" pos="3884" userDrawn="1">
          <p15:clr>
            <a:srgbClr val="F26B43"/>
          </p15:clr>
        </p15:guide>
        <p15:guide id="9" pos="1368" userDrawn="1">
          <p15:clr>
            <a:srgbClr val="F26B43"/>
          </p15:clr>
        </p15:guide>
        <p15:guide id="10" pos="1504" userDrawn="1">
          <p15:clr>
            <a:srgbClr val="F26B43"/>
          </p15:clr>
        </p15:guide>
        <p15:guide id="11" pos="2570" userDrawn="1">
          <p15:clr>
            <a:srgbClr val="F26B43"/>
          </p15:clr>
        </p15:guide>
        <p15:guide id="12" pos="2706" userDrawn="1">
          <p15:clr>
            <a:srgbClr val="F26B43"/>
          </p15:clr>
        </p15:guide>
        <p15:guide id="13" pos="3772" userDrawn="1">
          <p15:clr>
            <a:srgbClr val="F26B43"/>
          </p15:clr>
        </p15:guide>
        <p15:guide id="14" pos="3908" userDrawn="1">
          <p15:clr>
            <a:srgbClr val="F26B43"/>
          </p15:clr>
        </p15:guide>
        <p15:guide id="15" pos="4974" userDrawn="1">
          <p15:clr>
            <a:srgbClr val="F26B43"/>
          </p15:clr>
        </p15:guide>
        <p15:guide id="16" pos="5110" userDrawn="1">
          <p15:clr>
            <a:srgbClr val="F26B43"/>
          </p15:clr>
        </p15:guide>
        <p15:guide id="17" pos="6176" userDrawn="1">
          <p15:clr>
            <a:srgbClr val="F26B43"/>
          </p15:clr>
        </p15:guide>
        <p15:guide id="18" pos="6312" userDrawn="1">
          <p15:clr>
            <a:srgbClr val="F26B43"/>
          </p15:clr>
        </p15:guide>
        <p15:guide id="19" orient="horz" pos="550" userDrawn="1">
          <p15:clr>
            <a:srgbClr val="F26B43"/>
          </p15:clr>
        </p15:guide>
        <p15:guide id="22" orient="horz" pos="113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FD71CA59-74CB-D7B0-D2ED-7CD5EAD96E32}"/>
              </a:ext>
            </a:extLst>
          </p:cNvPr>
          <p:cNvGraphicFramePr>
            <a:graphicFrameLocks noChangeAspect="1"/>
          </p:cNvGraphicFramePr>
          <p:nvPr userDrawn="1">
            <p:custDataLst>
              <p:tags r:id="rId9"/>
            </p:custDataLst>
            <p:extLst>
              <p:ext uri="{D42A27DB-BD31-4B8C-83A1-F6EECF244321}">
                <p14:modId xmlns:p14="http://schemas.microsoft.com/office/powerpoint/2010/main" val="53232065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10" imgW="421" imgH="420" progId="TCLayout.ActiveDocument.1">
                  <p:embed/>
                </p:oleObj>
              </mc:Choice>
              <mc:Fallback>
                <p:oleObj name="Diapositive think-cell" r:id="rId10" imgW="421" imgH="420" progId="TCLayout.ActiveDocument.1">
                  <p:embed/>
                  <p:pic>
                    <p:nvPicPr>
                      <p:cNvPr id="5" name="think-cell data - do not delete" hidden="1">
                        <a:extLst>
                          <a:ext uri="{FF2B5EF4-FFF2-40B4-BE49-F238E27FC236}">
                            <a16:creationId xmlns:a16="http://schemas.microsoft.com/office/drawing/2014/main" id="{FD71CA59-74CB-D7B0-D2ED-7CD5EAD96E32}"/>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Titelplatzhalter 1">
            <a:extLst>
              <a:ext uri="{FF2B5EF4-FFF2-40B4-BE49-F238E27FC236}">
                <a16:creationId xmlns:a16="http://schemas.microsoft.com/office/drawing/2014/main" id="{1DE283E6-A5BA-4B3C-88E4-54966FAC3487}"/>
              </a:ext>
            </a:extLst>
          </p:cNvPr>
          <p:cNvSpPr>
            <a:spLocks noGrp="1"/>
          </p:cNvSpPr>
          <p:nvPr>
            <p:ph type="title"/>
          </p:nvPr>
        </p:nvSpPr>
        <p:spPr>
          <a:xfrm>
            <a:off x="479427" y="875309"/>
            <a:ext cx="9324974" cy="932854"/>
          </a:xfrm>
          <a:prstGeom prst="rect">
            <a:avLst/>
          </a:prstGeom>
        </p:spPr>
        <p:txBody>
          <a:bodyPr vert="horz" lIns="0" tIns="0" rIns="0" bIns="0" rtlCol="0" anchor="t" anchorCtr="0">
            <a:noAutofit/>
          </a:bodyPr>
          <a:lstStyle/>
          <a:p>
            <a:r>
              <a:rPr lang="de-DE"/>
              <a:t>Mastertitelformat bearbeiten</a:t>
            </a:r>
          </a:p>
        </p:txBody>
      </p:sp>
      <p:sp>
        <p:nvSpPr>
          <p:cNvPr id="3" name="Textplatzhalter 2">
            <a:extLst>
              <a:ext uri="{FF2B5EF4-FFF2-40B4-BE49-F238E27FC236}">
                <a16:creationId xmlns:a16="http://schemas.microsoft.com/office/drawing/2014/main" id="{9C845E14-909C-4B3E-8D6E-D6710B870348}"/>
              </a:ext>
            </a:extLst>
          </p:cNvPr>
          <p:cNvSpPr>
            <a:spLocks noGrp="1"/>
          </p:cNvSpPr>
          <p:nvPr>
            <p:ph type="body" idx="1"/>
          </p:nvPr>
        </p:nvSpPr>
        <p:spPr>
          <a:xfrm>
            <a:off x="479424" y="1808163"/>
            <a:ext cx="11233151" cy="4357687"/>
          </a:xfrm>
          <a:prstGeom prst="rect">
            <a:avLst/>
          </a:prstGeom>
        </p:spPr>
        <p:txBody>
          <a:bodyPr vert="horz" lIns="0" tIns="0" rIns="0" bIns="0" rtlCol="0" anchor="t" anchorCtr="0">
            <a:no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a:p>
            <a:pPr lvl="5"/>
            <a:r>
              <a:rPr lang="de-DE"/>
              <a:t>Sechste Ebene</a:t>
            </a:r>
          </a:p>
          <a:p>
            <a:pPr lvl="6"/>
            <a:r>
              <a:rPr lang="de-DE"/>
              <a:t>Ebenen 7 bis 9 nicht verwenden</a:t>
            </a:r>
          </a:p>
        </p:txBody>
      </p:sp>
      <p:sp>
        <p:nvSpPr>
          <p:cNvPr id="8" name="Foliennummernplatzhalter 9">
            <a:extLst>
              <a:ext uri="{FF2B5EF4-FFF2-40B4-BE49-F238E27FC236}">
                <a16:creationId xmlns:a16="http://schemas.microsoft.com/office/drawing/2014/main" id="{804B8442-C573-4F72-B4E9-57061958D6FF}"/>
              </a:ext>
            </a:extLst>
          </p:cNvPr>
          <p:cNvSpPr>
            <a:spLocks noGrp="1"/>
          </p:cNvSpPr>
          <p:nvPr>
            <p:ph type="sldNum" sz="quarter" idx="4"/>
          </p:nvPr>
        </p:nvSpPr>
        <p:spPr>
          <a:xfrm>
            <a:off x="11443580" y="6372000"/>
            <a:ext cx="268995" cy="144000"/>
          </a:xfrm>
          <a:prstGeom prst="rect">
            <a:avLst/>
          </a:prstGeom>
        </p:spPr>
        <p:txBody>
          <a:bodyPr vert="horz" lIns="0" tIns="0" rIns="0" bIns="0" rtlCol="0" anchor="ctr"/>
          <a:lstStyle>
            <a:lvl1pPr algn="r">
              <a:lnSpc>
                <a:spcPts val="1000"/>
              </a:lnSpc>
              <a:defRPr lang="de-DE" sz="800" b="1" kern="1200" smtClean="0">
                <a:solidFill>
                  <a:schemeClr val="bg1"/>
                </a:solidFill>
                <a:latin typeface="+mn-lt"/>
                <a:ea typeface="+mn-ea"/>
                <a:cs typeface="+mn-cs"/>
              </a:defRPr>
            </a:lvl1pPr>
          </a:lstStyle>
          <a:p>
            <a:fld id="{56C449F3-BD9D-48DC-BFF1-0F66671DA7C6}" type="slidenum">
              <a:rPr lang="de-DE" smtClean="0"/>
              <a:pPr/>
              <a:t>‹N°›</a:t>
            </a:fld>
            <a:endParaRPr lang="de-DE"/>
          </a:p>
        </p:txBody>
      </p:sp>
      <p:pic>
        <p:nvPicPr>
          <p:cNvPr id="4" name="Image 3" descr="Une image contenant texte, capture d’écran, dessin humoristique, jouet&#10;&#10;Description générée automatiquement">
            <a:extLst>
              <a:ext uri="{FF2B5EF4-FFF2-40B4-BE49-F238E27FC236}">
                <a16:creationId xmlns:a16="http://schemas.microsoft.com/office/drawing/2014/main" id="{ABFB6276-EF5C-3BAD-9766-D1C3F62E89E1}"/>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10356189" y="281751"/>
            <a:ext cx="1372892" cy="1372892"/>
          </a:xfrm>
          <a:prstGeom prst="rect">
            <a:avLst/>
          </a:prstGeom>
        </p:spPr>
      </p:pic>
      <p:sp>
        <p:nvSpPr>
          <p:cNvPr id="10" name="Fußzeilenplatzhalter 4">
            <a:extLst>
              <a:ext uri="{FF2B5EF4-FFF2-40B4-BE49-F238E27FC236}">
                <a16:creationId xmlns:a16="http://schemas.microsoft.com/office/drawing/2014/main" id="{4D6DF160-6E20-8BE6-C277-4444A23F93BC}"/>
              </a:ext>
            </a:extLst>
          </p:cNvPr>
          <p:cNvSpPr>
            <a:spLocks noGrp="1"/>
          </p:cNvSpPr>
          <p:nvPr>
            <p:ph type="ftr" sz="quarter" idx="3"/>
          </p:nvPr>
        </p:nvSpPr>
        <p:spPr>
          <a:xfrm>
            <a:off x="479426" y="6165850"/>
            <a:ext cx="9324974" cy="350150"/>
          </a:xfrm>
          <a:prstGeom prst="rect">
            <a:avLst/>
          </a:prstGeom>
        </p:spPr>
        <p:txBody>
          <a:bodyPr vert="horz" lIns="0" tIns="0" rIns="0" bIns="0" rtlCol="0" anchor="b" anchorCtr="0">
            <a:noAutofit/>
          </a:bodyPr>
          <a:lstStyle>
            <a:lvl1pPr algn="l">
              <a:lnSpc>
                <a:spcPct val="90000"/>
              </a:lnSpc>
              <a:defRPr sz="800" b="0" cap="none" spc="0" baseline="0">
                <a:solidFill>
                  <a:schemeClr val="bg1"/>
                </a:solidFill>
              </a:defRPr>
            </a:lvl1pPr>
          </a:lstStyle>
          <a:p>
            <a:r>
              <a:rPr lang="fr-FR">
                <a:solidFill>
                  <a:srgbClr val="122B54"/>
                </a:solidFill>
              </a:rPr>
              <a:t>Manuel Manresa</a:t>
            </a:r>
            <a:endParaRPr lang="de-DE" dirty="0"/>
          </a:p>
        </p:txBody>
      </p:sp>
    </p:spTree>
    <p:extLst>
      <p:ext uri="{BB962C8B-B14F-4D97-AF65-F5344CB8AC3E}">
        <p14:creationId xmlns:p14="http://schemas.microsoft.com/office/powerpoint/2010/main" val="3857584298"/>
      </p:ext>
    </p:extLst>
  </p:cSld>
  <p:clrMap bg1="dk1" tx1="lt1" bg2="dk2" tx2="lt2" accent1="accent1" accent2="accent2" accent3="accent3" accent4="accent4" accent5="accent5" accent6="accent6" hlink="hlink" folHlink="folHlink"/>
  <p:sldLayoutIdLst>
    <p:sldLayoutId id="2147483737" r:id="rId1"/>
    <p:sldLayoutId id="2147483734" r:id="rId2"/>
    <p:sldLayoutId id="2147483736" r:id="rId3"/>
    <p:sldLayoutId id="2147483733" r:id="rId4"/>
    <p:sldLayoutId id="2147483735" r:id="rId5"/>
    <p:sldLayoutId id="2147483738" r:id="rId6"/>
    <p:sldLayoutId id="2147483705" r:id="rId7"/>
  </p:sldLayoutIdLst>
  <p:hf sldNum="0" hdr="0" dt="0"/>
  <p:txStyles>
    <p:titleStyle>
      <a:lvl1pPr algn="l" defTabSz="967710" rtl="0" eaLnBrk="1" latinLnBrk="0" hangingPunct="1">
        <a:lnSpc>
          <a:spcPts val="3800"/>
        </a:lnSpc>
        <a:spcBef>
          <a:spcPct val="0"/>
        </a:spcBef>
        <a:buNone/>
        <a:defRPr sz="3800" kern="1200">
          <a:solidFill>
            <a:schemeClr val="bg1"/>
          </a:solidFill>
          <a:latin typeface="+mn-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0" algn="l" defTabSz="967710" rtl="0" eaLnBrk="1" latinLnBrk="0" hangingPunct="1">
        <a:lnSpc>
          <a:spcPct val="100000"/>
        </a:lnSpc>
        <a:spcBef>
          <a:spcPts val="0"/>
        </a:spcBef>
        <a:buFont typeface="+mj-lt"/>
        <a:buNone/>
        <a:defRPr sz="2000" kern="1200">
          <a:solidFill>
            <a:schemeClr val="bg1"/>
          </a:solidFill>
          <a:latin typeface="+mn-lt"/>
          <a:ea typeface="+mn-ea"/>
          <a:cs typeface="+mn-cs"/>
        </a:defRPr>
      </a:lvl1pPr>
      <a:lvl2pPr marL="288000" indent="-288000" algn="l" defTabSz="967710" rtl="0" eaLnBrk="1" latinLnBrk="0" hangingPunct="1">
        <a:lnSpc>
          <a:spcPct val="100000"/>
        </a:lnSpc>
        <a:spcBef>
          <a:spcPts val="0"/>
        </a:spcBef>
        <a:buFont typeface="+mj-lt"/>
        <a:buAutoNum type="arabicPeriod"/>
        <a:defRPr sz="2000" kern="1200">
          <a:solidFill>
            <a:schemeClr val="bg1"/>
          </a:solidFill>
          <a:latin typeface="+mn-lt"/>
          <a:ea typeface="+mn-ea"/>
          <a:cs typeface="+mn-cs"/>
        </a:defRPr>
      </a:lvl2pPr>
      <a:lvl3pPr marL="288000" indent="-288000" algn="l" defTabSz="967710" rtl="0" eaLnBrk="1" latinLnBrk="0" hangingPunct="1">
        <a:lnSpc>
          <a:spcPct val="100000"/>
        </a:lnSpc>
        <a:spcBef>
          <a:spcPts val="0"/>
        </a:spcBef>
        <a:buFont typeface="Arial" panose="020B0604020202020204" pitchFamily="34" charset="0"/>
        <a:buChar char="•"/>
        <a:defRPr sz="2000" kern="1200">
          <a:solidFill>
            <a:schemeClr val="bg1"/>
          </a:solidFill>
          <a:latin typeface="+mn-lt"/>
          <a:ea typeface="+mn-ea"/>
          <a:cs typeface="+mn-cs"/>
        </a:defRPr>
      </a:lvl3pPr>
      <a:lvl4pPr marL="288000" indent="-288000" algn="l" defTabSz="967710" rtl="0" eaLnBrk="1" latinLnBrk="0" hangingPunct="1">
        <a:lnSpc>
          <a:spcPct val="100000"/>
        </a:lnSpc>
        <a:spcBef>
          <a:spcPts val="0"/>
        </a:spcBef>
        <a:buFont typeface="Symbol" panose="05050102010706020507" pitchFamily="18" charset="2"/>
        <a:buChar char="-"/>
        <a:defRPr sz="2000" kern="1200">
          <a:solidFill>
            <a:schemeClr val="bg1"/>
          </a:solidFill>
          <a:latin typeface="+mn-lt"/>
          <a:ea typeface="+mn-ea"/>
          <a:cs typeface="+mn-cs"/>
        </a:defRPr>
      </a:lvl4pPr>
      <a:lvl5pPr marL="576000" indent="-288000" algn="l" defTabSz="967710" rtl="0" eaLnBrk="1" latinLnBrk="0" hangingPunct="1">
        <a:lnSpc>
          <a:spcPct val="100000"/>
        </a:lnSpc>
        <a:spcBef>
          <a:spcPts val="0"/>
        </a:spcBef>
        <a:buFont typeface="Symbol" panose="05050102010706020507" pitchFamily="18" charset="2"/>
        <a:buChar char="-"/>
        <a:defRPr sz="2000" kern="1200">
          <a:solidFill>
            <a:schemeClr val="bg1"/>
          </a:solidFill>
          <a:latin typeface="+mn-lt"/>
          <a:ea typeface="+mn-ea"/>
          <a:cs typeface="+mn-cs"/>
        </a:defRPr>
      </a:lvl5pPr>
      <a:lvl6pPr marL="0" indent="0" algn="l" defTabSz="967710" rtl="0" eaLnBrk="1" latinLnBrk="0" hangingPunct="1">
        <a:lnSpc>
          <a:spcPct val="100000"/>
        </a:lnSpc>
        <a:spcBef>
          <a:spcPts val="2400"/>
        </a:spcBef>
        <a:buFont typeface="Arial" panose="020B0604020202020204" pitchFamily="34" charset="0"/>
        <a:buNone/>
        <a:defRPr sz="800" kern="1200">
          <a:solidFill>
            <a:schemeClr val="bg1"/>
          </a:solidFill>
          <a:latin typeface="+mn-lt"/>
          <a:ea typeface="+mn-ea"/>
          <a:cs typeface="+mn-cs"/>
        </a:defRPr>
      </a:lvl6pPr>
      <a:lvl7pPr marL="0" indent="0" algn="l" defTabSz="967710" rtl="0" eaLnBrk="1" latinLnBrk="0" hangingPunct="1">
        <a:lnSpc>
          <a:spcPct val="100000"/>
        </a:lnSpc>
        <a:spcBef>
          <a:spcPts val="600"/>
        </a:spcBef>
        <a:buFont typeface="Arial" panose="020B0604020202020204" pitchFamily="34" charset="0"/>
        <a:buNone/>
        <a:defRPr sz="1800" kern="1200">
          <a:solidFill>
            <a:srgbClr val="FF0000"/>
          </a:solidFill>
          <a:latin typeface="+mn-lt"/>
          <a:ea typeface="+mn-ea"/>
          <a:cs typeface="+mn-cs"/>
        </a:defRPr>
      </a:lvl7pPr>
      <a:lvl8pPr marL="3628911" indent="-241927" algn="l" defTabSz="967710" rtl="0" eaLnBrk="1" latinLnBrk="0" hangingPunct="1">
        <a:lnSpc>
          <a:spcPct val="90000"/>
        </a:lnSpc>
        <a:spcBef>
          <a:spcPts val="529"/>
        </a:spcBef>
        <a:buFont typeface="Arial" panose="020B0604020202020204" pitchFamily="34" charset="0"/>
        <a:buChar char="•"/>
        <a:defRPr sz="1905" kern="1200">
          <a:solidFill>
            <a:schemeClr val="tx1"/>
          </a:solidFill>
          <a:latin typeface="+mn-lt"/>
          <a:ea typeface="+mn-ea"/>
          <a:cs typeface="+mn-cs"/>
        </a:defRPr>
      </a:lvl8pPr>
      <a:lvl9pPr marL="4112765" indent="-241927" algn="l" defTabSz="967710" rtl="0" eaLnBrk="1" latinLnBrk="0" hangingPunct="1">
        <a:lnSpc>
          <a:spcPct val="90000"/>
        </a:lnSpc>
        <a:spcBef>
          <a:spcPts val="529"/>
        </a:spcBef>
        <a:buFont typeface="Arial" panose="020B0604020202020204" pitchFamily="34" charset="0"/>
        <a:buChar char="•"/>
        <a:defRPr sz="1905" kern="1200">
          <a:solidFill>
            <a:schemeClr val="tx1"/>
          </a:solidFill>
          <a:latin typeface="+mn-lt"/>
          <a:ea typeface="+mn-ea"/>
          <a:cs typeface="+mn-cs"/>
        </a:defRPr>
      </a:lvl9pPr>
    </p:bodyStyle>
    <p:otherStyle>
      <a:defPPr>
        <a:defRPr lang="de-DE"/>
      </a:defPPr>
      <a:lvl1pPr marL="0" algn="l" defTabSz="967710" rtl="0" eaLnBrk="1" latinLnBrk="0" hangingPunct="1">
        <a:defRPr sz="1905" kern="1200">
          <a:solidFill>
            <a:schemeClr val="tx1"/>
          </a:solidFill>
          <a:latin typeface="+mn-lt"/>
          <a:ea typeface="+mn-ea"/>
          <a:cs typeface="+mn-cs"/>
        </a:defRPr>
      </a:lvl1pPr>
      <a:lvl2pPr marL="483855" algn="l" defTabSz="967710" rtl="0" eaLnBrk="1" latinLnBrk="0" hangingPunct="1">
        <a:defRPr sz="1905" kern="1200">
          <a:solidFill>
            <a:schemeClr val="tx1"/>
          </a:solidFill>
          <a:latin typeface="+mn-lt"/>
          <a:ea typeface="+mn-ea"/>
          <a:cs typeface="+mn-cs"/>
        </a:defRPr>
      </a:lvl2pPr>
      <a:lvl3pPr marL="967710" algn="l" defTabSz="967710" rtl="0" eaLnBrk="1" latinLnBrk="0" hangingPunct="1">
        <a:defRPr sz="1905" kern="1200">
          <a:solidFill>
            <a:schemeClr val="tx1"/>
          </a:solidFill>
          <a:latin typeface="+mn-lt"/>
          <a:ea typeface="+mn-ea"/>
          <a:cs typeface="+mn-cs"/>
        </a:defRPr>
      </a:lvl3pPr>
      <a:lvl4pPr marL="1451564" algn="l" defTabSz="967710" rtl="0" eaLnBrk="1" latinLnBrk="0" hangingPunct="1">
        <a:defRPr sz="1905" kern="1200">
          <a:solidFill>
            <a:schemeClr val="tx1"/>
          </a:solidFill>
          <a:latin typeface="+mn-lt"/>
          <a:ea typeface="+mn-ea"/>
          <a:cs typeface="+mn-cs"/>
        </a:defRPr>
      </a:lvl4pPr>
      <a:lvl5pPr marL="1935419" algn="l" defTabSz="967710" rtl="0" eaLnBrk="1" latinLnBrk="0" hangingPunct="1">
        <a:defRPr sz="1905" kern="1200">
          <a:solidFill>
            <a:schemeClr val="tx1"/>
          </a:solidFill>
          <a:latin typeface="+mn-lt"/>
          <a:ea typeface="+mn-ea"/>
          <a:cs typeface="+mn-cs"/>
        </a:defRPr>
      </a:lvl5pPr>
      <a:lvl6pPr marL="2419274" algn="l" defTabSz="967710" rtl="0" eaLnBrk="1" latinLnBrk="0" hangingPunct="1">
        <a:defRPr sz="1905" kern="1200">
          <a:solidFill>
            <a:schemeClr val="tx1"/>
          </a:solidFill>
          <a:latin typeface="+mn-lt"/>
          <a:ea typeface="+mn-ea"/>
          <a:cs typeface="+mn-cs"/>
        </a:defRPr>
      </a:lvl6pPr>
      <a:lvl7pPr marL="2903129" algn="l" defTabSz="967710" rtl="0" eaLnBrk="1" latinLnBrk="0" hangingPunct="1">
        <a:defRPr sz="1905" kern="1200">
          <a:solidFill>
            <a:schemeClr val="tx1"/>
          </a:solidFill>
          <a:latin typeface="+mn-lt"/>
          <a:ea typeface="+mn-ea"/>
          <a:cs typeface="+mn-cs"/>
        </a:defRPr>
      </a:lvl7pPr>
      <a:lvl8pPr marL="3386983" algn="l" defTabSz="967710" rtl="0" eaLnBrk="1" latinLnBrk="0" hangingPunct="1">
        <a:defRPr sz="1905" kern="1200">
          <a:solidFill>
            <a:schemeClr val="tx1"/>
          </a:solidFill>
          <a:latin typeface="+mn-lt"/>
          <a:ea typeface="+mn-ea"/>
          <a:cs typeface="+mn-cs"/>
        </a:defRPr>
      </a:lvl8pPr>
      <a:lvl9pPr marL="3870838" algn="l" defTabSz="967710" rtl="0" eaLnBrk="1" latinLnBrk="0" hangingPunct="1">
        <a:defRPr sz="1905"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02" userDrawn="1">
          <p15:clr>
            <a:srgbClr val="F26B43"/>
          </p15:clr>
        </p15:guide>
        <p15:guide id="2" pos="7378" userDrawn="1">
          <p15:clr>
            <a:srgbClr val="F26B43"/>
          </p15:clr>
        </p15:guide>
        <p15:guide id="3" orient="horz" pos="300" userDrawn="1">
          <p15:clr>
            <a:srgbClr val="F26B43"/>
          </p15:clr>
        </p15:guide>
        <p15:guide id="6" orient="horz" pos="3884" userDrawn="1">
          <p15:clr>
            <a:srgbClr val="F26B43"/>
          </p15:clr>
        </p15:guide>
        <p15:guide id="9" pos="1368" userDrawn="1">
          <p15:clr>
            <a:srgbClr val="F26B43"/>
          </p15:clr>
        </p15:guide>
        <p15:guide id="10" pos="1504" userDrawn="1">
          <p15:clr>
            <a:srgbClr val="F26B43"/>
          </p15:clr>
        </p15:guide>
        <p15:guide id="11" pos="2570" userDrawn="1">
          <p15:clr>
            <a:srgbClr val="F26B43"/>
          </p15:clr>
        </p15:guide>
        <p15:guide id="12" pos="2706" userDrawn="1">
          <p15:clr>
            <a:srgbClr val="F26B43"/>
          </p15:clr>
        </p15:guide>
        <p15:guide id="13" pos="3772" userDrawn="1">
          <p15:clr>
            <a:srgbClr val="F26B43"/>
          </p15:clr>
        </p15:guide>
        <p15:guide id="14" pos="3908" userDrawn="1">
          <p15:clr>
            <a:srgbClr val="F26B43"/>
          </p15:clr>
        </p15:guide>
        <p15:guide id="15" pos="4974" userDrawn="1">
          <p15:clr>
            <a:srgbClr val="F26B43"/>
          </p15:clr>
        </p15:guide>
        <p15:guide id="16" pos="5110" userDrawn="1">
          <p15:clr>
            <a:srgbClr val="F26B43"/>
          </p15:clr>
        </p15:guide>
        <p15:guide id="17" pos="6176" userDrawn="1">
          <p15:clr>
            <a:srgbClr val="F26B43"/>
          </p15:clr>
        </p15:guide>
        <p15:guide id="18" pos="6312" userDrawn="1">
          <p15:clr>
            <a:srgbClr val="F26B43"/>
          </p15:clr>
        </p15:guide>
        <p15:guide id="19" orient="horz" pos="550" userDrawn="1">
          <p15:clr>
            <a:srgbClr val="F26B43"/>
          </p15:clr>
        </p15:guide>
        <p15:guide id="22" orient="horz" pos="1139"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85F343A7-15EF-57C0-08FD-E3375E335AC1}"/>
              </a:ext>
            </a:extLst>
          </p:cNvPr>
          <p:cNvGraphicFramePr>
            <a:graphicFrameLocks noChangeAspect="1"/>
          </p:cNvGraphicFramePr>
          <p:nvPr userDrawn="1">
            <p:custDataLst>
              <p:tags r:id="rId21"/>
            </p:custDataLst>
            <p:extLst>
              <p:ext uri="{D42A27DB-BD31-4B8C-83A1-F6EECF244321}">
                <p14:modId xmlns:p14="http://schemas.microsoft.com/office/powerpoint/2010/main" val="22339863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22" imgW="421" imgH="420" progId="TCLayout.ActiveDocument.1">
                  <p:embed/>
                </p:oleObj>
              </mc:Choice>
              <mc:Fallback>
                <p:oleObj name="Diapositive think-cell" r:id="rId22" imgW="421" imgH="420" progId="TCLayout.ActiveDocument.1">
                  <p:embed/>
                  <p:pic>
                    <p:nvPicPr>
                      <p:cNvPr id="6" name="think-cell data - do not delete" hidden="1">
                        <a:extLst>
                          <a:ext uri="{FF2B5EF4-FFF2-40B4-BE49-F238E27FC236}">
                            <a16:creationId xmlns:a16="http://schemas.microsoft.com/office/drawing/2014/main" id="{85F343A7-15EF-57C0-08FD-E3375E335AC1}"/>
                          </a:ext>
                        </a:extLst>
                      </p:cNvPr>
                      <p:cNvPicPr/>
                      <p:nvPr/>
                    </p:nvPicPr>
                    <p:blipFill>
                      <a:blip r:embed="rId23"/>
                      <a:stretch>
                        <a:fillRect/>
                      </a:stretch>
                    </p:blipFill>
                    <p:spPr>
                      <a:xfrm>
                        <a:off x="1588" y="1588"/>
                        <a:ext cx="1588" cy="1588"/>
                      </a:xfrm>
                      <a:prstGeom prst="rect">
                        <a:avLst/>
                      </a:prstGeom>
                    </p:spPr>
                  </p:pic>
                </p:oleObj>
              </mc:Fallback>
            </mc:AlternateContent>
          </a:graphicData>
        </a:graphic>
      </p:graphicFrame>
      <p:sp>
        <p:nvSpPr>
          <p:cNvPr id="2" name="Titelplatzhalter 1">
            <a:extLst>
              <a:ext uri="{FF2B5EF4-FFF2-40B4-BE49-F238E27FC236}">
                <a16:creationId xmlns:a16="http://schemas.microsoft.com/office/drawing/2014/main" id="{1DE283E6-A5BA-4B3C-88E4-54966FAC3487}"/>
              </a:ext>
            </a:extLst>
          </p:cNvPr>
          <p:cNvSpPr>
            <a:spLocks noGrp="1"/>
          </p:cNvSpPr>
          <p:nvPr>
            <p:ph type="title"/>
          </p:nvPr>
        </p:nvSpPr>
        <p:spPr>
          <a:xfrm>
            <a:off x="479427" y="875309"/>
            <a:ext cx="9324974" cy="779334"/>
          </a:xfrm>
          <a:prstGeom prst="rect">
            <a:avLst/>
          </a:prstGeom>
        </p:spPr>
        <p:txBody>
          <a:bodyPr vert="horz" lIns="0" tIns="0" rIns="0" bIns="0" rtlCol="0" anchor="t" anchorCtr="0">
            <a:noAutofit/>
          </a:bodyPr>
          <a:lstStyle/>
          <a:p>
            <a:r>
              <a:rPr lang="de-DE"/>
              <a:t>Mastertitelformat bearbeiten</a:t>
            </a:r>
          </a:p>
        </p:txBody>
      </p:sp>
      <p:sp>
        <p:nvSpPr>
          <p:cNvPr id="3" name="Textplatzhalter 2">
            <a:extLst>
              <a:ext uri="{FF2B5EF4-FFF2-40B4-BE49-F238E27FC236}">
                <a16:creationId xmlns:a16="http://schemas.microsoft.com/office/drawing/2014/main" id="{9C845E14-909C-4B3E-8D6E-D6710B870348}"/>
              </a:ext>
            </a:extLst>
          </p:cNvPr>
          <p:cNvSpPr>
            <a:spLocks noGrp="1"/>
          </p:cNvSpPr>
          <p:nvPr>
            <p:ph type="body" idx="1"/>
          </p:nvPr>
        </p:nvSpPr>
        <p:spPr>
          <a:xfrm>
            <a:off x="479424" y="1808163"/>
            <a:ext cx="11233151" cy="4357687"/>
          </a:xfrm>
          <a:prstGeom prst="rect">
            <a:avLst/>
          </a:prstGeom>
        </p:spPr>
        <p:txBody>
          <a:bodyPr vert="horz" lIns="0" tIns="0" rIns="0" bIns="0" rtlCol="0" anchor="t" anchorCtr="0">
            <a:no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Ebenen 7 bis 9 nicht verwenden</a:t>
            </a:r>
          </a:p>
        </p:txBody>
      </p:sp>
      <p:sp>
        <p:nvSpPr>
          <p:cNvPr id="5" name="Fußzeilenplatzhalter 4">
            <a:extLst>
              <a:ext uri="{FF2B5EF4-FFF2-40B4-BE49-F238E27FC236}">
                <a16:creationId xmlns:a16="http://schemas.microsoft.com/office/drawing/2014/main" id="{288440D7-D4EC-4E78-AA22-CBC23D0FE46F}"/>
              </a:ext>
            </a:extLst>
          </p:cNvPr>
          <p:cNvSpPr>
            <a:spLocks noGrp="1"/>
          </p:cNvSpPr>
          <p:nvPr>
            <p:ph type="ftr" sz="quarter" idx="3"/>
          </p:nvPr>
        </p:nvSpPr>
        <p:spPr>
          <a:xfrm>
            <a:off x="1203160" y="6189437"/>
            <a:ext cx="8601240" cy="360000"/>
          </a:xfrm>
          <a:prstGeom prst="rect">
            <a:avLst/>
          </a:prstGeom>
        </p:spPr>
        <p:txBody>
          <a:bodyPr vert="horz" lIns="90000" tIns="46800" rIns="90000" bIns="46800" rtlCol="0" anchor="b" anchorCtr="0">
            <a:noAutofit/>
          </a:bodyPr>
          <a:lstStyle>
            <a:lvl1pPr algn="l">
              <a:lnSpc>
                <a:spcPct val="90000"/>
              </a:lnSpc>
              <a:defRPr sz="800" b="0" cap="none" spc="0" baseline="0">
                <a:solidFill>
                  <a:schemeClr val="bg1"/>
                </a:solidFill>
              </a:defRPr>
            </a:lvl1pPr>
          </a:lstStyle>
          <a:p>
            <a:r>
              <a:rPr lang="fr-FR" dirty="0">
                <a:solidFill>
                  <a:srgbClr val="122B54"/>
                </a:solidFill>
              </a:rPr>
              <a:t>Manuel Manresa</a:t>
            </a:r>
            <a:endParaRPr lang="de-DE" dirty="0"/>
          </a:p>
        </p:txBody>
      </p:sp>
      <p:sp>
        <p:nvSpPr>
          <p:cNvPr id="8" name="Foliennummernplatzhalter 9">
            <a:extLst>
              <a:ext uri="{FF2B5EF4-FFF2-40B4-BE49-F238E27FC236}">
                <a16:creationId xmlns:a16="http://schemas.microsoft.com/office/drawing/2014/main" id="{804B8442-C573-4F72-B4E9-57061958D6FF}"/>
              </a:ext>
            </a:extLst>
          </p:cNvPr>
          <p:cNvSpPr>
            <a:spLocks noGrp="1"/>
          </p:cNvSpPr>
          <p:nvPr>
            <p:ph type="sldNum" sz="quarter" idx="4"/>
          </p:nvPr>
        </p:nvSpPr>
        <p:spPr>
          <a:xfrm>
            <a:off x="11443580" y="6372000"/>
            <a:ext cx="268995" cy="144000"/>
          </a:xfrm>
          <a:prstGeom prst="rect">
            <a:avLst/>
          </a:prstGeom>
        </p:spPr>
        <p:txBody>
          <a:bodyPr vert="horz" lIns="0" tIns="0" rIns="0" bIns="0" rtlCol="0" anchor="ctr"/>
          <a:lstStyle>
            <a:lvl1pPr algn="r">
              <a:lnSpc>
                <a:spcPts val="1000"/>
              </a:lnSpc>
              <a:defRPr lang="de-DE" sz="800" b="1" kern="1200" smtClean="0">
                <a:solidFill>
                  <a:schemeClr val="bg1"/>
                </a:solidFill>
                <a:latin typeface="+mn-lt"/>
                <a:ea typeface="+mn-ea"/>
                <a:cs typeface="+mn-cs"/>
              </a:defRPr>
            </a:lvl1pPr>
          </a:lstStyle>
          <a:p>
            <a:fld id="{56C449F3-BD9D-48DC-BFF1-0F66671DA7C6}" type="slidenum">
              <a:rPr lang="de-DE" smtClean="0"/>
              <a:pPr/>
              <a:t>‹N°›</a:t>
            </a:fld>
            <a:endParaRPr lang="de-DE"/>
          </a:p>
        </p:txBody>
      </p:sp>
      <p:pic>
        <p:nvPicPr>
          <p:cNvPr id="4" name="Image 3" descr="Une image contenant texte, capture d’écran, dessin humoristique, jouet&#10;&#10;Description générée automatiquement">
            <a:extLst>
              <a:ext uri="{FF2B5EF4-FFF2-40B4-BE49-F238E27FC236}">
                <a16:creationId xmlns:a16="http://schemas.microsoft.com/office/drawing/2014/main" id="{959FC66D-5A8F-67D3-7D63-8BEAE85FD0BB}"/>
              </a:ext>
            </a:extLst>
          </p:cNvPr>
          <p:cNvPicPr>
            <a:picLocks noChangeAspect="1"/>
          </p:cNvPicPr>
          <p:nvPr userDrawn="1"/>
        </p:nvPicPr>
        <p:blipFill>
          <a:blip r:embed="rId24">
            <a:extLst>
              <a:ext uri="{28A0092B-C50C-407E-A947-70E740481C1C}">
                <a14:useLocalDpi xmlns:a14="http://schemas.microsoft.com/office/drawing/2010/main" val="0"/>
              </a:ext>
            </a:extLst>
          </a:blip>
          <a:stretch>
            <a:fillRect/>
          </a:stretch>
        </p:blipFill>
        <p:spPr>
          <a:xfrm>
            <a:off x="10356189" y="281751"/>
            <a:ext cx="1372892" cy="1372892"/>
          </a:xfrm>
          <a:prstGeom prst="rect">
            <a:avLst/>
          </a:prstGeom>
        </p:spPr>
      </p:pic>
      <p:sp>
        <p:nvSpPr>
          <p:cNvPr id="7" name="Espace réservé de la date 6">
            <a:extLst>
              <a:ext uri="{FF2B5EF4-FFF2-40B4-BE49-F238E27FC236}">
                <a16:creationId xmlns:a16="http://schemas.microsoft.com/office/drawing/2014/main" id="{3E003C1F-D647-63F5-48FD-EC40C35A616D}"/>
              </a:ext>
            </a:extLst>
          </p:cNvPr>
          <p:cNvSpPr>
            <a:spLocks noGrp="1"/>
          </p:cNvSpPr>
          <p:nvPr>
            <p:ph type="dt" sz="half" idx="2"/>
          </p:nvPr>
        </p:nvSpPr>
        <p:spPr>
          <a:xfrm>
            <a:off x="479425" y="6189437"/>
            <a:ext cx="723734" cy="360000"/>
          </a:xfrm>
          <a:prstGeom prst="rect">
            <a:avLst/>
          </a:prstGeom>
        </p:spPr>
        <p:txBody>
          <a:bodyPr vert="horz" lIns="90000" tIns="46800" rIns="90000" bIns="46800" rtlCol="0" anchor="b"/>
          <a:lstStyle>
            <a:lvl1pPr algn="l">
              <a:defRPr lang="fr-FR" sz="800" b="0" kern="1200" cap="none" spc="0" baseline="0" smtClean="0">
                <a:solidFill>
                  <a:srgbClr val="122B54"/>
                </a:solidFill>
                <a:latin typeface="+mn-lt"/>
                <a:ea typeface="+mn-ea"/>
                <a:cs typeface="+mn-cs"/>
              </a:defRPr>
            </a:lvl1pPr>
          </a:lstStyle>
          <a:p>
            <a:endParaRPr lang="fr-FR" dirty="0"/>
          </a:p>
        </p:txBody>
      </p:sp>
    </p:spTree>
    <p:extLst>
      <p:ext uri="{BB962C8B-B14F-4D97-AF65-F5344CB8AC3E}">
        <p14:creationId xmlns:p14="http://schemas.microsoft.com/office/powerpoint/2010/main" val="971295014"/>
      </p:ext>
    </p:extLst>
  </p:cSld>
  <p:clrMap bg1="dk1" tx1="lt1" bg2="dk2" tx2="lt2" accent1="accent1" accent2="accent2" accent3="accent3" accent4="accent4" accent5="accent5" accent6="accent6" hlink="hlink" folHlink="folHlink"/>
  <p:sldLayoutIdLst>
    <p:sldLayoutId id="2147483650" r:id="rId1"/>
    <p:sldLayoutId id="2147483692" r:id="rId2"/>
    <p:sldLayoutId id="2147483652" r:id="rId3"/>
    <p:sldLayoutId id="2147483663" r:id="rId4"/>
    <p:sldLayoutId id="2147483698" r:id="rId5"/>
    <p:sldLayoutId id="2147483655" r:id="rId6"/>
    <p:sldLayoutId id="2147483695" r:id="rId7"/>
    <p:sldLayoutId id="2147483696" r:id="rId8"/>
    <p:sldLayoutId id="2147483697" r:id="rId9"/>
    <p:sldLayoutId id="2147483699" r:id="rId10"/>
    <p:sldLayoutId id="2147483684" r:id="rId11"/>
    <p:sldLayoutId id="2147483694" r:id="rId12"/>
    <p:sldLayoutId id="2147483654" r:id="rId13"/>
    <p:sldLayoutId id="2147483702" r:id="rId14"/>
    <p:sldLayoutId id="2147483687" r:id="rId15"/>
    <p:sldLayoutId id="2147483688" r:id="rId16"/>
    <p:sldLayoutId id="2147483661" r:id="rId17"/>
    <p:sldLayoutId id="2147483704" r:id="rId18"/>
    <p:sldLayoutId id="2147483741" r:id="rId19"/>
  </p:sldLayoutIdLst>
  <p:hf sldNum="0" hdr="0" dt="0"/>
  <p:txStyles>
    <p:titleStyle>
      <a:lvl1pPr algn="l" defTabSz="967710" rtl="0" eaLnBrk="1" latinLnBrk="0" hangingPunct="1">
        <a:lnSpc>
          <a:spcPts val="3800"/>
        </a:lnSpc>
        <a:spcBef>
          <a:spcPct val="0"/>
        </a:spcBef>
        <a:buNone/>
        <a:defRPr sz="3800" kern="1200">
          <a:solidFill>
            <a:schemeClr val="bg1"/>
          </a:solidFill>
          <a:latin typeface="+mn-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0" algn="l" defTabSz="967710" rtl="0" eaLnBrk="1" latinLnBrk="0" hangingPunct="1">
        <a:lnSpc>
          <a:spcPct val="100000"/>
        </a:lnSpc>
        <a:spcBef>
          <a:spcPts val="0"/>
        </a:spcBef>
        <a:buFont typeface="+mj-lt"/>
        <a:buNone/>
        <a:defRPr sz="2000" kern="1200">
          <a:solidFill>
            <a:schemeClr val="bg1"/>
          </a:solidFill>
          <a:latin typeface="+mn-lt"/>
          <a:ea typeface="+mn-ea"/>
          <a:cs typeface="+mn-cs"/>
        </a:defRPr>
      </a:lvl1pPr>
      <a:lvl2pPr marL="288000" indent="-288000" algn="l" defTabSz="967710" rtl="0" eaLnBrk="1" latinLnBrk="0" hangingPunct="1">
        <a:lnSpc>
          <a:spcPct val="100000"/>
        </a:lnSpc>
        <a:spcBef>
          <a:spcPts val="0"/>
        </a:spcBef>
        <a:buFont typeface="+mj-lt"/>
        <a:buAutoNum type="arabicPeriod"/>
        <a:defRPr sz="2000" kern="1200">
          <a:solidFill>
            <a:schemeClr val="bg1"/>
          </a:solidFill>
          <a:latin typeface="+mn-lt"/>
          <a:ea typeface="+mn-ea"/>
          <a:cs typeface="+mn-cs"/>
        </a:defRPr>
      </a:lvl2pPr>
      <a:lvl3pPr marL="288000" indent="-288000" algn="l" defTabSz="967710" rtl="0" eaLnBrk="1" latinLnBrk="0" hangingPunct="1">
        <a:lnSpc>
          <a:spcPct val="100000"/>
        </a:lnSpc>
        <a:spcBef>
          <a:spcPts val="0"/>
        </a:spcBef>
        <a:buFont typeface="Arial" panose="020B0604020202020204" pitchFamily="34" charset="0"/>
        <a:buChar char="•"/>
        <a:defRPr sz="2000" kern="1200">
          <a:solidFill>
            <a:schemeClr val="bg1"/>
          </a:solidFill>
          <a:latin typeface="+mn-lt"/>
          <a:ea typeface="+mn-ea"/>
          <a:cs typeface="+mn-cs"/>
        </a:defRPr>
      </a:lvl3pPr>
      <a:lvl4pPr marL="288000" indent="-288000" algn="l" defTabSz="967710" rtl="0" eaLnBrk="1" latinLnBrk="0" hangingPunct="1">
        <a:lnSpc>
          <a:spcPct val="100000"/>
        </a:lnSpc>
        <a:spcBef>
          <a:spcPts val="0"/>
        </a:spcBef>
        <a:buFont typeface="Symbol" panose="05050102010706020507" pitchFamily="18" charset="2"/>
        <a:buChar char="-"/>
        <a:defRPr sz="2000" kern="1200">
          <a:solidFill>
            <a:schemeClr val="bg1"/>
          </a:solidFill>
          <a:latin typeface="+mn-lt"/>
          <a:ea typeface="+mn-ea"/>
          <a:cs typeface="+mn-cs"/>
        </a:defRPr>
      </a:lvl4pPr>
      <a:lvl5pPr marL="576000" indent="-288000" algn="l" defTabSz="967710" rtl="0" eaLnBrk="1" latinLnBrk="0" hangingPunct="1">
        <a:lnSpc>
          <a:spcPct val="100000"/>
        </a:lnSpc>
        <a:spcBef>
          <a:spcPts val="0"/>
        </a:spcBef>
        <a:buFont typeface="Symbol" panose="05050102010706020507" pitchFamily="18" charset="2"/>
        <a:buChar char="-"/>
        <a:defRPr sz="2000" kern="1200">
          <a:solidFill>
            <a:schemeClr val="bg1"/>
          </a:solidFill>
          <a:latin typeface="+mn-lt"/>
          <a:ea typeface="+mn-ea"/>
          <a:cs typeface="+mn-cs"/>
        </a:defRPr>
      </a:lvl5pPr>
      <a:lvl6pPr marL="0" indent="0" algn="l" defTabSz="967710" rtl="0" eaLnBrk="1" latinLnBrk="0" hangingPunct="1">
        <a:lnSpc>
          <a:spcPct val="100000"/>
        </a:lnSpc>
        <a:spcBef>
          <a:spcPts val="2400"/>
        </a:spcBef>
        <a:buFont typeface="Arial" panose="020B0604020202020204" pitchFamily="34" charset="0"/>
        <a:buNone/>
        <a:defRPr sz="800" kern="1200">
          <a:solidFill>
            <a:schemeClr val="bg1"/>
          </a:solidFill>
          <a:latin typeface="+mn-lt"/>
          <a:ea typeface="+mn-ea"/>
          <a:cs typeface="+mn-cs"/>
        </a:defRPr>
      </a:lvl6pPr>
      <a:lvl7pPr marL="0" indent="0" algn="l" defTabSz="967710" rtl="0" eaLnBrk="1" latinLnBrk="0" hangingPunct="1">
        <a:lnSpc>
          <a:spcPct val="100000"/>
        </a:lnSpc>
        <a:spcBef>
          <a:spcPts val="600"/>
        </a:spcBef>
        <a:buFont typeface="Arial" panose="020B0604020202020204" pitchFamily="34" charset="0"/>
        <a:buNone/>
        <a:defRPr sz="1800" kern="1200">
          <a:solidFill>
            <a:srgbClr val="FF0000"/>
          </a:solidFill>
          <a:latin typeface="+mn-lt"/>
          <a:ea typeface="+mn-ea"/>
          <a:cs typeface="+mn-cs"/>
        </a:defRPr>
      </a:lvl7pPr>
      <a:lvl8pPr marL="3628911" indent="-241927" algn="l" defTabSz="967710" rtl="0" eaLnBrk="1" latinLnBrk="0" hangingPunct="1">
        <a:lnSpc>
          <a:spcPct val="90000"/>
        </a:lnSpc>
        <a:spcBef>
          <a:spcPts val="529"/>
        </a:spcBef>
        <a:buFont typeface="Arial" panose="020B0604020202020204" pitchFamily="34" charset="0"/>
        <a:buChar char="•"/>
        <a:defRPr sz="1905" kern="1200">
          <a:solidFill>
            <a:schemeClr val="tx1"/>
          </a:solidFill>
          <a:latin typeface="+mn-lt"/>
          <a:ea typeface="+mn-ea"/>
          <a:cs typeface="+mn-cs"/>
        </a:defRPr>
      </a:lvl8pPr>
      <a:lvl9pPr marL="4112765" indent="-241927" algn="l" defTabSz="967710" rtl="0" eaLnBrk="1" latinLnBrk="0" hangingPunct="1">
        <a:lnSpc>
          <a:spcPct val="90000"/>
        </a:lnSpc>
        <a:spcBef>
          <a:spcPts val="529"/>
        </a:spcBef>
        <a:buFont typeface="Arial" panose="020B0604020202020204" pitchFamily="34" charset="0"/>
        <a:buChar char="•"/>
        <a:defRPr sz="1905" kern="1200">
          <a:solidFill>
            <a:schemeClr val="tx1"/>
          </a:solidFill>
          <a:latin typeface="+mn-lt"/>
          <a:ea typeface="+mn-ea"/>
          <a:cs typeface="+mn-cs"/>
        </a:defRPr>
      </a:lvl9pPr>
    </p:bodyStyle>
    <p:otherStyle>
      <a:defPPr>
        <a:defRPr lang="de-DE"/>
      </a:defPPr>
      <a:lvl1pPr marL="0" algn="l" defTabSz="967710" rtl="0" eaLnBrk="1" latinLnBrk="0" hangingPunct="1">
        <a:defRPr sz="1905" kern="1200">
          <a:solidFill>
            <a:schemeClr val="tx1"/>
          </a:solidFill>
          <a:latin typeface="+mn-lt"/>
          <a:ea typeface="+mn-ea"/>
          <a:cs typeface="+mn-cs"/>
        </a:defRPr>
      </a:lvl1pPr>
      <a:lvl2pPr marL="483855" algn="l" defTabSz="967710" rtl="0" eaLnBrk="1" latinLnBrk="0" hangingPunct="1">
        <a:defRPr sz="1905" kern="1200">
          <a:solidFill>
            <a:schemeClr val="tx1"/>
          </a:solidFill>
          <a:latin typeface="+mn-lt"/>
          <a:ea typeface="+mn-ea"/>
          <a:cs typeface="+mn-cs"/>
        </a:defRPr>
      </a:lvl2pPr>
      <a:lvl3pPr marL="967710" algn="l" defTabSz="967710" rtl="0" eaLnBrk="1" latinLnBrk="0" hangingPunct="1">
        <a:defRPr sz="1905" kern="1200">
          <a:solidFill>
            <a:schemeClr val="tx1"/>
          </a:solidFill>
          <a:latin typeface="+mn-lt"/>
          <a:ea typeface="+mn-ea"/>
          <a:cs typeface="+mn-cs"/>
        </a:defRPr>
      </a:lvl3pPr>
      <a:lvl4pPr marL="1451564" algn="l" defTabSz="967710" rtl="0" eaLnBrk="1" latinLnBrk="0" hangingPunct="1">
        <a:defRPr sz="1905" kern="1200">
          <a:solidFill>
            <a:schemeClr val="tx1"/>
          </a:solidFill>
          <a:latin typeface="+mn-lt"/>
          <a:ea typeface="+mn-ea"/>
          <a:cs typeface="+mn-cs"/>
        </a:defRPr>
      </a:lvl4pPr>
      <a:lvl5pPr marL="1935419" algn="l" defTabSz="967710" rtl="0" eaLnBrk="1" latinLnBrk="0" hangingPunct="1">
        <a:defRPr sz="1905" kern="1200">
          <a:solidFill>
            <a:schemeClr val="tx1"/>
          </a:solidFill>
          <a:latin typeface="+mn-lt"/>
          <a:ea typeface="+mn-ea"/>
          <a:cs typeface="+mn-cs"/>
        </a:defRPr>
      </a:lvl5pPr>
      <a:lvl6pPr marL="2419274" algn="l" defTabSz="967710" rtl="0" eaLnBrk="1" latinLnBrk="0" hangingPunct="1">
        <a:defRPr sz="1905" kern="1200">
          <a:solidFill>
            <a:schemeClr val="tx1"/>
          </a:solidFill>
          <a:latin typeface="+mn-lt"/>
          <a:ea typeface="+mn-ea"/>
          <a:cs typeface="+mn-cs"/>
        </a:defRPr>
      </a:lvl6pPr>
      <a:lvl7pPr marL="2903129" algn="l" defTabSz="967710" rtl="0" eaLnBrk="1" latinLnBrk="0" hangingPunct="1">
        <a:defRPr sz="1905" kern="1200">
          <a:solidFill>
            <a:schemeClr val="tx1"/>
          </a:solidFill>
          <a:latin typeface="+mn-lt"/>
          <a:ea typeface="+mn-ea"/>
          <a:cs typeface="+mn-cs"/>
        </a:defRPr>
      </a:lvl7pPr>
      <a:lvl8pPr marL="3386983" algn="l" defTabSz="967710" rtl="0" eaLnBrk="1" latinLnBrk="0" hangingPunct="1">
        <a:defRPr sz="1905" kern="1200">
          <a:solidFill>
            <a:schemeClr val="tx1"/>
          </a:solidFill>
          <a:latin typeface="+mn-lt"/>
          <a:ea typeface="+mn-ea"/>
          <a:cs typeface="+mn-cs"/>
        </a:defRPr>
      </a:lvl8pPr>
      <a:lvl9pPr marL="3870838" algn="l" defTabSz="967710" rtl="0" eaLnBrk="1" latinLnBrk="0" hangingPunct="1">
        <a:defRPr sz="1905"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02" userDrawn="1">
          <p15:clr>
            <a:srgbClr val="F26B43"/>
          </p15:clr>
        </p15:guide>
        <p15:guide id="2" pos="7378" userDrawn="1">
          <p15:clr>
            <a:srgbClr val="F26B43"/>
          </p15:clr>
        </p15:guide>
        <p15:guide id="3" orient="horz" pos="300" userDrawn="1">
          <p15:clr>
            <a:srgbClr val="F26B43"/>
          </p15:clr>
        </p15:guide>
        <p15:guide id="6" orient="horz" pos="3884" userDrawn="1">
          <p15:clr>
            <a:srgbClr val="F26B43"/>
          </p15:clr>
        </p15:guide>
        <p15:guide id="9" pos="1368" userDrawn="1">
          <p15:clr>
            <a:srgbClr val="F26B43"/>
          </p15:clr>
        </p15:guide>
        <p15:guide id="10" pos="1504" userDrawn="1">
          <p15:clr>
            <a:srgbClr val="F26B43"/>
          </p15:clr>
        </p15:guide>
        <p15:guide id="11" pos="2570" userDrawn="1">
          <p15:clr>
            <a:srgbClr val="F26B43"/>
          </p15:clr>
        </p15:guide>
        <p15:guide id="12" pos="2706" userDrawn="1">
          <p15:clr>
            <a:srgbClr val="F26B43"/>
          </p15:clr>
        </p15:guide>
        <p15:guide id="13" pos="3772" userDrawn="1">
          <p15:clr>
            <a:srgbClr val="F26B43"/>
          </p15:clr>
        </p15:guide>
        <p15:guide id="14" pos="3908" userDrawn="1">
          <p15:clr>
            <a:srgbClr val="F26B43"/>
          </p15:clr>
        </p15:guide>
        <p15:guide id="15" pos="4974" userDrawn="1">
          <p15:clr>
            <a:srgbClr val="F26B43"/>
          </p15:clr>
        </p15:guide>
        <p15:guide id="16" pos="5110" userDrawn="1">
          <p15:clr>
            <a:srgbClr val="F26B43"/>
          </p15:clr>
        </p15:guide>
        <p15:guide id="17" pos="6176" userDrawn="1">
          <p15:clr>
            <a:srgbClr val="F26B43"/>
          </p15:clr>
        </p15:guide>
        <p15:guide id="18" pos="6312" userDrawn="1">
          <p15:clr>
            <a:srgbClr val="F26B43"/>
          </p15:clr>
        </p15:guide>
        <p15:guide id="19" orient="horz" pos="550" userDrawn="1">
          <p15:clr>
            <a:srgbClr val="F26B43"/>
          </p15:clr>
        </p15:guide>
        <p15:guide id="22" orient="horz" pos="1139"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122B54"/>
        </a:soli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3A7163DD-A97D-1673-C9FC-AED8295E0DEF}"/>
              </a:ext>
            </a:extLst>
          </p:cNvPr>
          <p:cNvGraphicFramePr>
            <a:graphicFrameLocks noChangeAspect="1"/>
          </p:cNvGraphicFramePr>
          <p:nvPr userDrawn="1">
            <p:custDataLst>
              <p:tags r:id="rId11"/>
            </p:custDataLst>
            <p:extLst>
              <p:ext uri="{D42A27DB-BD31-4B8C-83A1-F6EECF244321}">
                <p14:modId xmlns:p14="http://schemas.microsoft.com/office/powerpoint/2010/main" val="624565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12" imgW="421" imgH="420" progId="TCLayout.ActiveDocument.1">
                  <p:embed/>
                </p:oleObj>
              </mc:Choice>
              <mc:Fallback>
                <p:oleObj name="Diapositive think-cell" r:id="rId12" imgW="421" imgH="420" progId="TCLayout.ActiveDocument.1">
                  <p:embed/>
                  <p:pic>
                    <p:nvPicPr>
                      <p:cNvPr id="3" name="think-cell data - do not delete" hidden="1">
                        <a:extLst>
                          <a:ext uri="{FF2B5EF4-FFF2-40B4-BE49-F238E27FC236}">
                            <a16:creationId xmlns:a16="http://schemas.microsoft.com/office/drawing/2014/main" id="{3A7163DD-A97D-1673-C9FC-AED8295E0DEF}"/>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7" name="Titelplatzhalter 1">
            <a:extLst>
              <a:ext uri="{FF2B5EF4-FFF2-40B4-BE49-F238E27FC236}">
                <a16:creationId xmlns:a16="http://schemas.microsoft.com/office/drawing/2014/main" id="{C537BF08-75BA-421A-99FE-E0E5618D75C3}"/>
              </a:ext>
            </a:extLst>
          </p:cNvPr>
          <p:cNvSpPr>
            <a:spLocks noGrp="1"/>
          </p:cNvSpPr>
          <p:nvPr>
            <p:ph type="title"/>
          </p:nvPr>
        </p:nvSpPr>
        <p:spPr>
          <a:xfrm>
            <a:off x="479427" y="875309"/>
            <a:ext cx="9324974" cy="932854"/>
          </a:xfrm>
          <a:prstGeom prst="rect">
            <a:avLst/>
          </a:prstGeom>
        </p:spPr>
        <p:txBody>
          <a:bodyPr vert="horz" lIns="0" tIns="0" rIns="0" bIns="0" rtlCol="0" anchor="t" anchorCtr="0">
            <a:noAutofit/>
          </a:bodyPr>
          <a:lstStyle/>
          <a:p>
            <a:r>
              <a:rPr lang="de-DE"/>
              <a:t>Mastertitelformat bearbeiten</a:t>
            </a:r>
          </a:p>
        </p:txBody>
      </p:sp>
      <p:sp>
        <p:nvSpPr>
          <p:cNvPr id="8" name="Textplatzhalter 2">
            <a:extLst>
              <a:ext uri="{FF2B5EF4-FFF2-40B4-BE49-F238E27FC236}">
                <a16:creationId xmlns:a16="http://schemas.microsoft.com/office/drawing/2014/main" id="{6B4F9080-C8C2-406E-9CAD-3E76991ABDBB}"/>
              </a:ext>
            </a:extLst>
          </p:cNvPr>
          <p:cNvSpPr>
            <a:spLocks noGrp="1"/>
          </p:cNvSpPr>
          <p:nvPr>
            <p:ph type="body" idx="1"/>
          </p:nvPr>
        </p:nvSpPr>
        <p:spPr>
          <a:xfrm>
            <a:off x="479424" y="1808163"/>
            <a:ext cx="11233151" cy="4357687"/>
          </a:xfrm>
          <a:prstGeom prst="rect">
            <a:avLst/>
          </a:prstGeom>
        </p:spPr>
        <p:txBody>
          <a:bodyPr vert="horz" lIns="0" tIns="0" rIns="0" bIns="0" rtlCol="0" anchor="t" anchorCtr="0">
            <a:no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a:p>
            <a:pPr lvl="5"/>
            <a:r>
              <a:rPr lang="de-DE"/>
              <a:t>Sechste Ebene</a:t>
            </a:r>
          </a:p>
          <a:p>
            <a:pPr lvl="6"/>
            <a:r>
              <a:rPr lang="de-DE"/>
              <a:t>Ebenen 7 bis 9 nicht verwenden</a:t>
            </a:r>
          </a:p>
        </p:txBody>
      </p:sp>
      <p:pic>
        <p:nvPicPr>
          <p:cNvPr id="10" name="Grafik 9">
            <a:extLst>
              <a:ext uri="{FF2B5EF4-FFF2-40B4-BE49-F238E27FC236}">
                <a16:creationId xmlns:a16="http://schemas.microsoft.com/office/drawing/2014/main" id="{31AF2E81-26A4-440F-A8A4-A0986FA3C603}"/>
              </a:ext>
            </a:extLst>
          </p:cNvPr>
          <p:cNvPicPr>
            <a:picLocks noChangeAspect="1"/>
          </p:cNvPicPr>
          <p:nvPr userDrawn="1"/>
        </p:nvPicPr>
        <p:blipFill>
          <a:blip r:embed="rId14" cstate="screen">
            <a:extLst>
              <a:ext uri="{28A0092B-C50C-407E-A947-70E740481C1C}">
                <a14:useLocalDpi xmlns:a14="http://schemas.microsoft.com/office/drawing/2010/main"/>
              </a:ext>
              <a:ext uri="{96DAC541-7B7A-43D3-8B79-37D633B846F1}">
                <asvg:svgBlip xmlns:asvg="http://schemas.microsoft.com/office/drawing/2016/SVG/main" r:embed="rId15"/>
              </a:ext>
            </a:extLst>
          </a:blip>
          <a:stretch>
            <a:fillRect/>
          </a:stretch>
        </p:blipFill>
        <p:spPr>
          <a:xfrm>
            <a:off x="10692000" y="504000"/>
            <a:ext cx="1017998" cy="252000"/>
          </a:xfrm>
          <a:prstGeom prst="rect">
            <a:avLst/>
          </a:prstGeom>
        </p:spPr>
      </p:pic>
      <p:sp>
        <p:nvSpPr>
          <p:cNvPr id="11" name="Foliennummernplatzhalter 9">
            <a:extLst>
              <a:ext uri="{FF2B5EF4-FFF2-40B4-BE49-F238E27FC236}">
                <a16:creationId xmlns:a16="http://schemas.microsoft.com/office/drawing/2014/main" id="{135B86A6-138A-4A28-AB13-4C24B97CD432}"/>
              </a:ext>
            </a:extLst>
          </p:cNvPr>
          <p:cNvSpPr>
            <a:spLocks noGrp="1"/>
          </p:cNvSpPr>
          <p:nvPr>
            <p:ph type="sldNum" sz="quarter" idx="4"/>
          </p:nvPr>
        </p:nvSpPr>
        <p:spPr>
          <a:xfrm>
            <a:off x="11443580" y="6372000"/>
            <a:ext cx="268995" cy="144000"/>
          </a:xfrm>
          <a:prstGeom prst="rect">
            <a:avLst/>
          </a:prstGeom>
        </p:spPr>
        <p:txBody>
          <a:bodyPr vert="horz" lIns="0" tIns="0" rIns="0" bIns="0" rtlCol="0" anchor="ctr"/>
          <a:lstStyle>
            <a:lvl1pPr algn="r">
              <a:lnSpc>
                <a:spcPts val="1000"/>
              </a:lnSpc>
              <a:defRPr lang="de-DE" sz="800" b="1" kern="1200" smtClean="0">
                <a:solidFill>
                  <a:schemeClr val="tx1"/>
                </a:solidFill>
                <a:latin typeface="+mn-lt"/>
                <a:ea typeface="+mn-ea"/>
                <a:cs typeface="+mn-cs"/>
              </a:defRPr>
            </a:lvl1pPr>
          </a:lstStyle>
          <a:p>
            <a:fld id="{56C449F3-BD9D-48DC-BFF1-0F66671DA7C6}" type="slidenum">
              <a:rPr lang="de-DE" smtClean="0"/>
              <a:pPr/>
              <a:t>‹N°›</a:t>
            </a:fld>
            <a:endParaRPr lang="de-DE"/>
          </a:p>
        </p:txBody>
      </p:sp>
      <p:sp>
        <p:nvSpPr>
          <p:cNvPr id="12" name="Fußzeilenplatzhalter 4">
            <a:extLst>
              <a:ext uri="{FF2B5EF4-FFF2-40B4-BE49-F238E27FC236}">
                <a16:creationId xmlns:a16="http://schemas.microsoft.com/office/drawing/2014/main" id="{D88D4DA1-666E-4D7E-9EEA-96C021035FA4}"/>
              </a:ext>
            </a:extLst>
          </p:cNvPr>
          <p:cNvSpPr>
            <a:spLocks noGrp="1"/>
          </p:cNvSpPr>
          <p:nvPr>
            <p:ph type="ftr" sz="quarter" idx="3"/>
          </p:nvPr>
        </p:nvSpPr>
        <p:spPr>
          <a:xfrm>
            <a:off x="479426" y="6165850"/>
            <a:ext cx="9324974" cy="350150"/>
          </a:xfrm>
          <a:prstGeom prst="rect">
            <a:avLst/>
          </a:prstGeom>
        </p:spPr>
        <p:txBody>
          <a:bodyPr vert="horz" lIns="0" tIns="0" rIns="0" bIns="0" rtlCol="0" anchor="b" anchorCtr="0">
            <a:noAutofit/>
          </a:bodyPr>
          <a:lstStyle>
            <a:lvl1pPr algn="l">
              <a:lnSpc>
                <a:spcPct val="90000"/>
              </a:lnSpc>
              <a:defRPr sz="800" b="0" cap="none" spc="0" baseline="0">
                <a:solidFill>
                  <a:schemeClr val="tx1"/>
                </a:solidFill>
              </a:defRPr>
            </a:lvl1pPr>
          </a:lstStyle>
          <a:p>
            <a:r>
              <a:rPr lang="de-DE"/>
              <a:t>Manuel Manresa</a:t>
            </a:r>
          </a:p>
        </p:txBody>
      </p:sp>
    </p:spTree>
    <p:extLst>
      <p:ext uri="{BB962C8B-B14F-4D97-AF65-F5344CB8AC3E}">
        <p14:creationId xmlns:p14="http://schemas.microsoft.com/office/powerpoint/2010/main" val="159715595"/>
      </p:ext>
    </p:extLst>
  </p:cSld>
  <p:clrMap bg1="dk1" tx1="lt1" bg2="dk2" tx2="lt2" accent1="accent1" accent2="accent2" accent3="accent3" accent4="accent4" accent5="accent5" accent6="accent6" hlink="hlink" folHlink="folHlink"/>
  <p:sldLayoutIdLst>
    <p:sldLayoutId id="2147483673" r:id="rId1"/>
    <p:sldLayoutId id="2147483693" r:id="rId2"/>
    <p:sldLayoutId id="2147483678" r:id="rId3"/>
    <p:sldLayoutId id="2147483679" r:id="rId4"/>
    <p:sldLayoutId id="2147483703" r:id="rId5"/>
    <p:sldLayoutId id="2147483681" r:id="rId6"/>
    <p:sldLayoutId id="2147483683" r:id="rId7"/>
    <p:sldLayoutId id="2147483671" r:id="rId8"/>
    <p:sldLayoutId id="2147483672" r:id="rId9"/>
  </p:sldLayoutIdLst>
  <p:hf sldNum="0" hdr="0" dt="0"/>
  <p:txStyles>
    <p:titleStyle>
      <a:lvl1pPr algn="l" defTabSz="967710" rtl="0" eaLnBrk="1" latinLnBrk="0" hangingPunct="1">
        <a:lnSpc>
          <a:spcPts val="3800"/>
        </a:lnSpc>
        <a:spcBef>
          <a:spcPct val="0"/>
        </a:spcBef>
        <a:buNone/>
        <a:defRPr sz="3800" kern="1200">
          <a:solidFill>
            <a:schemeClr val="tx1"/>
          </a:solidFill>
          <a:latin typeface="+mn-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0" algn="l" defTabSz="967710" rtl="0" eaLnBrk="1" latinLnBrk="0" hangingPunct="1">
        <a:lnSpc>
          <a:spcPct val="100000"/>
        </a:lnSpc>
        <a:spcBef>
          <a:spcPts val="0"/>
        </a:spcBef>
        <a:buFont typeface="+mj-lt"/>
        <a:buNone/>
        <a:defRPr sz="2000" kern="1200">
          <a:solidFill>
            <a:schemeClr val="tx1"/>
          </a:solidFill>
          <a:latin typeface="+mn-lt"/>
          <a:ea typeface="+mn-ea"/>
          <a:cs typeface="+mn-cs"/>
        </a:defRPr>
      </a:lvl1pPr>
      <a:lvl2pPr marL="288000" indent="-288000" algn="l" defTabSz="967710" rtl="0" eaLnBrk="1" latinLnBrk="0" hangingPunct="1">
        <a:lnSpc>
          <a:spcPct val="100000"/>
        </a:lnSpc>
        <a:spcBef>
          <a:spcPts val="0"/>
        </a:spcBef>
        <a:buFont typeface="+mj-lt"/>
        <a:buAutoNum type="arabicPeriod"/>
        <a:defRPr sz="2000" kern="1200">
          <a:solidFill>
            <a:schemeClr val="tx1"/>
          </a:solidFill>
          <a:latin typeface="+mn-lt"/>
          <a:ea typeface="+mn-ea"/>
          <a:cs typeface="+mn-cs"/>
        </a:defRPr>
      </a:lvl2pPr>
      <a:lvl3pPr marL="288000" indent="-288000" algn="l" defTabSz="967710" rtl="0" eaLnBrk="1" latinLnBrk="0" hangingPunct="1">
        <a:lnSpc>
          <a:spcPct val="100000"/>
        </a:lnSpc>
        <a:spcBef>
          <a:spcPts val="0"/>
        </a:spcBef>
        <a:buFont typeface="Arial" panose="020B0604020202020204" pitchFamily="34" charset="0"/>
        <a:buChar char="•"/>
        <a:defRPr sz="2000" kern="1200">
          <a:solidFill>
            <a:schemeClr val="tx1"/>
          </a:solidFill>
          <a:latin typeface="+mn-lt"/>
          <a:ea typeface="+mn-ea"/>
          <a:cs typeface="+mn-cs"/>
        </a:defRPr>
      </a:lvl3pPr>
      <a:lvl4pPr marL="288000" indent="-288000" algn="l" defTabSz="967710" rtl="0" eaLnBrk="1" latinLnBrk="0" hangingPunct="1">
        <a:lnSpc>
          <a:spcPct val="100000"/>
        </a:lnSpc>
        <a:spcBef>
          <a:spcPts val="0"/>
        </a:spcBef>
        <a:buFont typeface="Symbol" panose="05050102010706020507" pitchFamily="18" charset="2"/>
        <a:buChar char="-"/>
        <a:defRPr sz="2000" kern="1200">
          <a:solidFill>
            <a:schemeClr val="tx1"/>
          </a:solidFill>
          <a:latin typeface="+mn-lt"/>
          <a:ea typeface="+mn-ea"/>
          <a:cs typeface="+mn-cs"/>
        </a:defRPr>
      </a:lvl4pPr>
      <a:lvl5pPr marL="576000" indent="-288000" algn="l" defTabSz="967710" rtl="0" eaLnBrk="1" latinLnBrk="0" hangingPunct="1">
        <a:lnSpc>
          <a:spcPct val="100000"/>
        </a:lnSpc>
        <a:spcBef>
          <a:spcPts val="0"/>
        </a:spcBef>
        <a:buFont typeface="Symbol" panose="05050102010706020507" pitchFamily="18" charset="2"/>
        <a:buChar char="-"/>
        <a:defRPr sz="2000" kern="1200">
          <a:solidFill>
            <a:schemeClr val="tx1"/>
          </a:solidFill>
          <a:latin typeface="+mn-lt"/>
          <a:ea typeface="+mn-ea"/>
          <a:cs typeface="+mn-cs"/>
        </a:defRPr>
      </a:lvl5pPr>
      <a:lvl6pPr marL="0" indent="0" algn="l" defTabSz="967710" rtl="0" eaLnBrk="1" latinLnBrk="0" hangingPunct="1">
        <a:lnSpc>
          <a:spcPct val="100000"/>
        </a:lnSpc>
        <a:spcBef>
          <a:spcPts val="2400"/>
        </a:spcBef>
        <a:buFont typeface="Arial" panose="020B0604020202020204" pitchFamily="34" charset="0"/>
        <a:buNone/>
        <a:defRPr sz="800" kern="1200">
          <a:solidFill>
            <a:schemeClr val="tx1"/>
          </a:solidFill>
          <a:latin typeface="+mn-lt"/>
          <a:ea typeface="+mn-ea"/>
          <a:cs typeface="+mn-cs"/>
        </a:defRPr>
      </a:lvl6pPr>
      <a:lvl7pPr marL="0" indent="0" algn="l" defTabSz="967710" rtl="0" eaLnBrk="1" latinLnBrk="0" hangingPunct="1">
        <a:lnSpc>
          <a:spcPct val="90000"/>
        </a:lnSpc>
        <a:spcBef>
          <a:spcPts val="600"/>
        </a:spcBef>
        <a:buFont typeface="Arial" panose="020B0604020202020204" pitchFamily="34" charset="0"/>
        <a:buNone/>
        <a:defRPr sz="1800" kern="1200">
          <a:solidFill>
            <a:srgbClr val="FF0000"/>
          </a:solidFill>
          <a:latin typeface="+mn-lt"/>
          <a:ea typeface="+mn-ea"/>
          <a:cs typeface="+mn-cs"/>
        </a:defRPr>
      </a:lvl7pPr>
      <a:lvl8pPr marL="3628911" indent="-241927" algn="l" defTabSz="967710" rtl="0" eaLnBrk="1" latinLnBrk="0" hangingPunct="1">
        <a:lnSpc>
          <a:spcPct val="90000"/>
        </a:lnSpc>
        <a:spcBef>
          <a:spcPts val="529"/>
        </a:spcBef>
        <a:buFont typeface="Arial" panose="020B0604020202020204" pitchFamily="34" charset="0"/>
        <a:buChar char="•"/>
        <a:defRPr sz="1905" kern="1200">
          <a:solidFill>
            <a:schemeClr val="tx1"/>
          </a:solidFill>
          <a:latin typeface="+mn-lt"/>
          <a:ea typeface="+mn-ea"/>
          <a:cs typeface="+mn-cs"/>
        </a:defRPr>
      </a:lvl8pPr>
      <a:lvl9pPr marL="4112765" indent="-241927" algn="l" defTabSz="967710" rtl="0" eaLnBrk="1" latinLnBrk="0" hangingPunct="1">
        <a:lnSpc>
          <a:spcPct val="90000"/>
        </a:lnSpc>
        <a:spcBef>
          <a:spcPts val="529"/>
        </a:spcBef>
        <a:buFont typeface="Arial" panose="020B0604020202020204" pitchFamily="34" charset="0"/>
        <a:buChar char="•"/>
        <a:defRPr sz="1905" kern="1200">
          <a:solidFill>
            <a:schemeClr val="tx1"/>
          </a:solidFill>
          <a:latin typeface="+mn-lt"/>
          <a:ea typeface="+mn-ea"/>
          <a:cs typeface="+mn-cs"/>
        </a:defRPr>
      </a:lvl9pPr>
    </p:bodyStyle>
    <p:otherStyle>
      <a:defPPr>
        <a:defRPr lang="de-DE"/>
      </a:defPPr>
      <a:lvl1pPr marL="0" algn="l" defTabSz="967710" rtl="0" eaLnBrk="1" latinLnBrk="0" hangingPunct="1">
        <a:defRPr sz="1905" kern="1200">
          <a:solidFill>
            <a:schemeClr val="tx1"/>
          </a:solidFill>
          <a:latin typeface="+mn-lt"/>
          <a:ea typeface="+mn-ea"/>
          <a:cs typeface="+mn-cs"/>
        </a:defRPr>
      </a:lvl1pPr>
      <a:lvl2pPr marL="483855" algn="l" defTabSz="967710" rtl="0" eaLnBrk="1" latinLnBrk="0" hangingPunct="1">
        <a:defRPr sz="1905" kern="1200">
          <a:solidFill>
            <a:schemeClr val="tx1"/>
          </a:solidFill>
          <a:latin typeface="+mn-lt"/>
          <a:ea typeface="+mn-ea"/>
          <a:cs typeface="+mn-cs"/>
        </a:defRPr>
      </a:lvl2pPr>
      <a:lvl3pPr marL="967710" algn="l" defTabSz="967710" rtl="0" eaLnBrk="1" latinLnBrk="0" hangingPunct="1">
        <a:defRPr sz="1905" kern="1200">
          <a:solidFill>
            <a:schemeClr val="tx1"/>
          </a:solidFill>
          <a:latin typeface="+mn-lt"/>
          <a:ea typeface="+mn-ea"/>
          <a:cs typeface="+mn-cs"/>
        </a:defRPr>
      </a:lvl3pPr>
      <a:lvl4pPr marL="1451564" algn="l" defTabSz="967710" rtl="0" eaLnBrk="1" latinLnBrk="0" hangingPunct="1">
        <a:defRPr sz="1905" kern="1200">
          <a:solidFill>
            <a:schemeClr val="tx1"/>
          </a:solidFill>
          <a:latin typeface="+mn-lt"/>
          <a:ea typeface="+mn-ea"/>
          <a:cs typeface="+mn-cs"/>
        </a:defRPr>
      </a:lvl4pPr>
      <a:lvl5pPr marL="1935419" algn="l" defTabSz="967710" rtl="0" eaLnBrk="1" latinLnBrk="0" hangingPunct="1">
        <a:defRPr sz="1905" kern="1200">
          <a:solidFill>
            <a:schemeClr val="tx1"/>
          </a:solidFill>
          <a:latin typeface="+mn-lt"/>
          <a:ea typeface="+mn-ea"/>
          <a:cs typeface="+mn-cs"/>
        </a:defRPr>
      </a:lvl5pPr>
      <a:lvl6pPr marL="2419274" algn="l" defTabSz="967710" rtl="0" eaLnBrk="1" latinLnBrk="0" hangingPunct="1">
        <a:defRPr sz="1905" kern="1200">
          <a:solidFill>
            <a:schemeClr val="tx1"/>
          </a:solidFill>
          <a:latin typeface="+mn-lt"/>
          <a:ea typeface="+mn-ea"/>
          <a:cs typeface="+mn-cs"/>
        </a:defRPr>
      </a:lvl6pPr>
      <a:lvl7pPr marL="2903129" algn="l" defTabSz="967710" rtl="0" eaLnBrk="1" latinLnBrk="0" hangingPunct="1">
        <a:defRPr sz="1905" kern="1200">
          <a:solidFill>
            <a:schemeClr val="tx1"/>
          </a:solidFill>
          <a:latin typeface="+mn-lt"/>
          <a:ea typeface="+mn-ea"/>
          <a:cs typeface="+mn-cs"/>
        </a:defRPr>
      </a:lvl7pPr>
      <a:lvl8pPr marL="3386983" algn="l" defTabSz="967710" rtl="0" eaLnBrk="1" latinLnBrk="0" hangingPunct="1">
        <a:defRPr sz="1905" kern="1200">
          <a:solidFill>
            <a:schemeClr val="tx1"/>
          </a:solidFill>
          <a:latin typeface="+mn-lt"/>
          <a:ea typeface="+mn-ea"/>
          <a:cs typeface="+mn-cs"/>
        </a:defRPr>
      </a:lvl8pPr>
      <a:lvl9pPr marL="3870838" algn="l" defTabSz="967710" rtl="0" eaLnBrk="1" latinLnBrk="0" hangingPunct="1">
        <a:defRPr sz="1905"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02" userDrawn="1">
          <p15:clr>
            <a:srgbClr val="F26B43"/>
          </p15:clr>
        </p15:guide>
        <p15:guide id="2" pos="7378" userDrawn="1">
          <p15:clr>
            <a:srgbClr val="F26B43"/>
          </p15:clr>
        </p15:guide>
        <p15:guide id="3" orient="horz" pos="300" userDrawn="1">
          <p15:clr>
            <a:srgbClr val="F26B43"/>
          </p15:clr>
        </p15:guide>
        <p15:guide id="6" orient="horz" pos="3884" userDrawn="1">
          <p15:clr>
            <a:srgbClr val="F26B43"/>
          </p15:clr>
        </p15:guide>
        <p15:guide id="9" pos="1368" userDrawn="1">
          <p15:clr>
            <a:srgbClr val="F26B43"/>
          </p15:clr>
        </p15:guide>
        <p15:guide id="10" pos="1504" userDrawn="1">
          <p15:clr>
            <a:srgbClr val="F26B43"/>
          </p15:clr>
        </p15:guide>
        <p15:guide id="11" pos="2570" userDrawn="1">
          <p15:clr>
            <a:srgbClr val="F26B43"/>
          </p15:clr>
        </p15:guide>
        <p15:guide id="12" pos="2706" userDrawn="1">
          <p15:clr>
            <a:srgbClr val="F26B43"/>
          </p15:clr>
        </p15:guide>
        <p15:guide id="13" pos="3772" userDrawn="1">
          <p15:clr>
            <a:srgbClr val="F26B43"/>
          </p15:clr>
        </p15:guide>
        <p15:guide id="14" pos="3908" userDrawn="1">
          <p15:clr>
            <a:srgbClr val="F26B43"/>
          </p15:clr>
        </p15:guide>
        <p15:guide id="15" pos="5110" userDrawn="1">
          <p15:clr>
            <a:srgbClr val="F26B43"/>
          </p15:clr>
        </p15:guide>
        <p15:guide id="16" pos="4974" userDrawn="1">
          <p15:clr>
            <a:srgbClr val="F26B43"/>
          </p15:clr>
        </p15:guide>
        <p15:guide id="17" pos="6312" userDrawn="1">
          <p15:clr>
            <a:srgbClr val="F26B43"/>
          </p15:clr>
        </p15:guide>
        <p15:guide id="18" pos="6176" userDrawn="1">
          <p15:clr>
            <a:srgbClr val="F26B43"/>
          </p15:clr>
        </p15:guide>
        <p15:guide id="19" orient="horz" pos="550" userDrawn="1">
          <p15:clr>
            <a:srgbClr val="F26B43"/>
          </p15:clr>
        </p15:guide>
        <p15:guide id="21" orient="horz" pos="11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4.xml"/><Relationship Id="rId1" Type="http://schemas.openxmlformats.org/officeDocument/2006/relationships/tags" Target="../tags/tag7.xml"/><Relationship Id="rId5" Type="http://schemas.openxmlformats.org/officeDocument/2006/relationships/image" Target="../media/image6.png"/><Relationship Id="rId4" Type="http://schemas.openxmlformats.org/officeDocument/2006/relationships/image" Target="../media/image1.emf"/></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tags" Target="../tags/tag15.xml"/><Relationship Id="rId5" Type="http://schemas.openxmlformats.org/officeDocument/2006/relationships/image" Target="../media/image15.emf"/><Relationship Id="rId4" Type="http://schemas.openxmlformats.org/officeDocument/2006/relationships/oleObject" Target="../embeddings/oleObject5.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tags" Target="../tags/tag16.xml"/><Relationship Id="rId4" Type="http://schemas.openxmlformats.org/officeDocument/2006/relationships/image" Target="../media/image18.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8.xml"/><Relationship Id="rId5" Type="http://schemas.openxmlformats.org/officeDocument/2006/relationships/image" Target="../media/image15.emf"/><Relationship Id="rId4" Type="http://schemas.openxmlformats.org/officeDocument/2006/relationships/oleObject" Target="../embeddings/oleObject5.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9.xml"/><Relationship Id="rId5" Type="http://schemas.openxmlformats.org/officeDocument/2006/relationships/image" Target="../media/image15.emf"/><Relationship Id="rId4" Type="http://schemas.openxmlformats.org/officeDocument/2006/relationships/oleObject" Target="../embeddings/oleObject5.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10.xml"/><Relationship Id="rId5" Type="http://schemas.openxmlformats.org/officeDocument/2006/relationships/image" Target="../media/image15.emf"/><Relationship Id="rId4" Type="http://schemas.openxmlformats.org/officeDocument/2006/relationships/oleObject" Target="../embeddings/oleObject5.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11.xml"/><Relationship Id="rId5" Type="http://schemas.openxmlformats.org/officeDocument/2006/relationships/image" Target="../media/image15.emf"/><Relationship Id="rId4" Type="http://schemas.openxmlformats.org/officeDocument/2006/relationships/oleObject" Target="../embeddings/oleObject5.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tags" Target="../tags/tag12.xml"/><Relationship Id="rId5" Type="http://schemas.openxmlformats.org/officeDocument/2006/relationships/image" Target="../media/image15.emf"/><Relationship Id="rId4" Type="http://schemas.openxmlformats.org/officeDocument/2006/relationships/oleObject" Target="../embeddings/oleObject5.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tags" Target="../tags/tag13.xml"/><Relationship Id="rId5" Type="http://schemas.openxmlformats.org/officeDocument/2006/relationships/image" Target="../media/image15.emf"/><Relationship Id="rId4" Type="http://schemas.openxmlformats.org/officeDocument/2006/relationships/oleObject" Target="../embeddings/oleObject5.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tags" Target="../tags/tag14.xml"/><Relationship Id="rId5" Type="http://schemas.openxmlformats.org/officeDocument/2006/relationships/image" Target="../media/image15.emf"/><Relationship Id="rId4"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F3FB9783-42D3-A032-CDEF-AA69DBD38FCC}"/>
              </a:ext>
            </a:extLst>
          </p:cNvPr>
          <p:cNvGraphicFramePr>
            <a:graphicFrameLocks noChangeAspect="1"/>
          </p:cNvGraphicFramePr>
          <p:nvPr>
            <p:custDataLst>
              <p:tags r:id="rId1"/>
            </p:custDataLst>
            <p:extLst>
              <p:ext uri="{D42A27DB-BD31-4B8C-83A1-F6EECF244321}">
                <p14:modId xmlns:p14="http://schemas.microsoft.com/office/powerpoint/2010/main" val="19084992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3" imgW="421" imgH="420" progId="TCLayout.ActiveDocument.1">
                  <p:embed/>
                </p:oleObj>
              </mc:Choice>
              <mc:Fallback>
                <p:oleObj name="Diapositive think-cell" r:id="rId3" imgW="421" imgH="420" progId="TCLayout.ActiveDocument.1">
                  <p:embed/>
                  <p:pic>
                    <p:nvPicPr>
                      <p:cNvPr id="4" name="think-cell data - do not delete" hidden="1">
                        <a:extLst>
                          <a:ext uri="{FF2B5EF4-FFF2-40B4-BE49-F238E27FC236}">
                            <a16:creationId xmlns:a16="http://schemas.microsoft.com/office/drawing/2014/main" id="{F3FB9783-42D3-A032-CDEF-AA69DBD38FC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7" name="Espace réservé pour une image  16">
            <a:extLst>
              <a:ext uri="{FF2B5EF4-FFF2-40B4-BE49-F238E27FC236}">
                <a16:creationId xmlns:a16="http://schemas.microsoft.com/office/drawing/2014/main" id="{4F019C01-B28D-D452-7381-10981E5585DA}"/>
              </a:ext>
            </a:extLst>
          </p:cNvPr>
          <p:cNvPicPr>
            <a:picLocks noGrp="1" noChangeAspect="1"/>
          </p:cNvPicPr>
          <p:nvPr>
            <p:ph type="pic" sz="quarter" idx="13"/>
          </p:nvPr>
        </p:nvPicPr>
        <p:blipFill>
          <a:blip r:embed="rId5">
            <a:extLst>
              <a:ext uri="{28A0092B-C50C-407E-A947-70E740481C1C}">
                <a14:useLocalDpi xmlns:a14="http://schemas.microsoft.com/office/drawing/2010/main" val="0"/>
              </a:ext>
            </a:extLst>
          </a:blip>
          <a:srcRect t="2853" b="2853"/>
          <a:stretch/>
        </p:blipFill>
        <p:spPr>
          <a:noFill/>
        </p:spPr>
      </p:pic>
      <p:sp>
        <p:nvSpPr>
          <p:cNvPr id="2" name="Titre 1">
            <a:extLst>
              <a:ext uri="{FF2B5EF4-FFF2-40B4-BE49-F238E27FC236}">
                <a16:creationId xmlns:a16="http://schemas.microsoft.com/office/drawing/2014/main" id="{D7F14C45-3255-2101-C591-493A86C18990}"/>
              </a:ext>
            </a:extLst>
          </p:cNvPr>
          <p:cNvSpPr>
            <a:spLocks noGrp="1"/>
          </p:cNvSpPr>
          <p:nvPr>
            <p:ph type="title"/>
          </p:nvPr>
        </p:nvSpPr>
        <p:spPr>
          <a:xfrm>
            <a:off x="479424" y="343076"/>
            <a:ext cx="3600451" cy="1439863"/>
          </a:xfrm>
        </p:spPr>
        <p:txBody>
          <a:bodyPr/>
          <a:lstStyle/>
          <a:p>
            <a:r>
              <a:rPr lang="fr-FR" dirty="0"/>
              <a:t>Michka</a:t>
            </a:r>
            <a:br>
              <a:rPr lang="fr-FR" dirty="0"/>
            </a:br>
            <a:endParaRPr lang="fr-FR" dirty="0"/>
          </a:p>
        </p:txBody>
      </p:sp>
      <p:sp>
        <p:nvSpPr>
          <p:cNvPr id="5" name="Espace réservé du texte 4">
            <a:extLst>
              <a:ext uri="{FF2B5EF4-FFF2-40B4-BE49-F238E27FC236}">
                <a16:creationId xmlns:a16="http://schemas.microsoft.com/office/drawing/2014/main" id="{ED7BCE4C-C882-0A9A-27D0-0D4CCFFA5A85}"/>
              </a:ext>
            </a:extLst>
          </p:cNvPr>
          <p:cNvSpPr>
            <a:spLocks noGrp="1"/>
          </p:cNvSpPr>
          <p:nvPr>
            <p:ph type="body" sz="quarter" idx="14"/>
          </p:nvPr>
        </p:nvSpPr>
        <p:spPr>
          <a:xfrm>
            <a:off x="479426" y="3168000"/>
            <a:ext cx="3600449" cy="1127775"/>
          </a:xfrm>
        </p:spPr>
        <p:txBody>
          <a:bodyPr/>
          <a:lstStyle/>
          <a:p>
            <a:r>
              <a:rPr lang="fr-FR" dirty="0"/>
              <a:t>Ourson connecté pour l’apprentissage de la </a:t>
            </a:r>
            <a:r>
              <a:rPr lang="fr-FR" sz="1800" dirty="0">
                <a:solidFill>
                  <a:srgbClr val="F86200"/>
                </a:solidFill>
              </a:rPr>
              <a:t>Langue des Signes Française </a:t>
            </a:r>
            <a:r>
              <a:rPr lang="fr-FR" dirty="0"/>
              <a:t>(LSF) et le </a:t>
            </a:r>
            <a:r>
              <a:rPr lang="fr-FR" sz="1800" dirty="0">
                <a:solidFill>
                  <a:srgbClr val="F86200"/>
                </a:solidFill>
              </a:rPr>
              <a:t>Makaton.</a:t>
            </a:r>
          </a:p>
        </p:txBody>
      </p:sp>
      <p:sp>
        <p:nvSpPr>
          <p:cNvPr id="28" name="Textplatzhalter 9">
            <a:extLst>
              <a:ext uri="{FF2B5EF4-FFF2-40B4-BE49-F238E27FC236}">
                <a16:creationId xmlns:a16="http://schemas.microsoft.com/office/drawing/2014/main" id="{D52098F7-5692-9EAC-3AA8-9574D07A99F4}"/>
              </a:ext>
            </a:extLst>
          </p:cNvPr>
          <p:cNvSpPr txBox="1">
            <a:spLocks/>
          </p:cNvSpPr>
          <p:nvPr/>
        </p:nvSpPr>
        <p:spPr>
          <a:xfrm>
            <a:off x="478800" y="5968800"/>
            <a:ext cx="1898640" cy="546124"/>
          </a:xfrm>
          <a:prstGeom prst="rect">
            <a:avLst/>
          </a:prstGeom>
        </p:spPr>
        <p:txBody>
          <a:bodyPr vert="horz" lIns="0" tIns="0" rIns="0" bIns="0" rtlCol="0" anchor="b" anchorCtr="0"/>
          <a:lstStyle>
            <a:defPPr>
              <a:defRPr lang="de-DE"/>
            </a:defPPr>
            <a:lvl1pPr marL="0" algn="r" defTabSz="914205" rtl="0" eaLnBrk="1" latinLnBrk="0" hangingPunct="1">
              <a:lnSpc>
                <a:spcPts val="1000"/>
              </a:lnSpc>
              <a:defRPr lang="de-DE" sz="800" b="1" kern="1200">
                <a:solidFill>
                  <a:schemeClr val="tx1"/>
                </a:solidFill>
                <a:latin typeface="+mn-lt"/>
                <a:ea typeface="+mn-ea"/>
                <a:cs typeface="+mn-cs"/>
              </a:defRPr>
            </a:lvl1pPr>
            <a:lvl2pPr marL="457102" algn="l" defTabSz="914205" rtl="0" eaLnBrk="1" latinLnBrk="0" hangingPunct="1">
              <a:defRPr sz="1800" kern="1200">
                <a:solidFill>
                  <a:schemeClr val="tx1"/>
                </a:solidFill>
                <a:latin typeface="+mn-lt"/>
                <a:ea typeface="+mn-ea"/>
                <a:cs typeface="+mn-cs"/>
              </a:defRPr>
            </a:lvl2pPr>
            <a:lvl3pPr marL="914205" algn="l" defTabSz="914205" rtl="0" eaLnBrk="1" latinLnBrk="0" hangingPunct="1">
              <a:defRPr sz="1800" kern="1200">
                <a:solidFill>
                  <a:schemeClr val="tx1"/>
                </a:solidFill>
                <a:latin typeface="+mn-lt"/>
                <a:ea typeface="+mn-ea"/>
                <a:cs typeface="+mn-cs"/>
              </a:defRPr>
            </a:lvl3pPr>
            <a:lvl4pPr marL="1371308" algn="l" defTabSz="914205" rtl="0" eaLnBrk="1" latinLnBrk="0" hangingPunct="1">
              <a:defRPr sz="1800" kern="1200">
                <a:solidFill>
                  <a:schemeClr val="tx1"/>
                </a:solidFill>
                <a:latin typeface="+mn-lt"/>
                <a:ea typeface="+mn-ea"/>
                <a:cs typeface="+mn-cs"/>
              </a:defRPr>
            </a:lvl4pPr>
            <a:lvl5pPr marL="1828410" algn="l" defTabSz="914205" rtl="0" eaLnBrk="1" latinLnBrk="0" hangingPunct="1">
              <a:defRPr sz="1800" kern="1200">
                <a:solidFill>
                  <a:schemeClr val="tx1"/>
                </a:solidFill>
                <a:latin typeface="+mn-lt"/>
                <a:ea typeface="+mn-ea"/>
                <a:cs typeface="+mn-cs"/>
              </a:defRPr>
            </a:lvl5pPr>
            <a:lvl6pPr marL="2285511" algn="l" defTabSz="914205" rtl="0" eaLnBrk="1" latinLnBrk="0" hangingPunct="1">
              <a:defRPr sz="1800" kern="1200">
                <a:solidFill>
                  <a:schemeClr val="tx1"/>
                </a:solidFill>
                <a:latin typeface="+mn-lt"/>
                <a:ea typeface="+mn-ea"/>
                <a:cs typeface="+mn-cs"/>
              </a:defRPr>
            </a:lvl6pPr>
            <a:lvl7pPr marL="2742614" algn="l" defTabSz="914205" rtl="0" eaLnBrk="1" latinLnBrk="0" hangingPunct="1">
              <a:defRPr sz="1800" kern="1200">
                <a:solidFill>
                  <a:schemeClr val="tx1"/>
                </a:solidFill>
                <a:latin typeface="+mn-lt"/>
                <a:ea typeface="+mn-ea"/>
                <a:cs typeface="+mn-cs"/>
              </a:defRPr>
            </a:lvl7pPr>
            <a:lvl8pPr marL="3199716" algn="l" defTabSz="914205" rtl="0" eaLnBrk="1" latinLnBrk="0" hangingPunct="1">
              <a:defRPr sz="1800" kern="1200">
                <a:solidFill>
                  <a:schemeClr val="tx1"/>
                </a:solidFill>
                <a:latin typeface="+mn-lt"/>
                <a:ea typeface="+mn-ea"/>
                <a:cs typeface="+mn-cs"/>
              </a:defRPr>
            </a:lvl8pPr>
            <a:lvl9pPr marL="3656819" algn="l" defTabSz="914205" rtl="0" eaLnBrk="1" latinLnBrk="0" hangingPunct="1">
              <a:defRPr sz="1800" kern="1200">
                <a:solidFill>
                  <a:schemeClr val="tx1"/>
                </a:solidFill>
                <a:latin typeface="+mn-lt"/>
                <a:ea typeface="+mn-ea"/>
                <a:cs typeface="+mn-cs"/>
              </a:defRPr>
            </a:lvl9pPr>
          </a:lstStyle>
          <a:p>
            <a:pPr algn="l"/>
            <a:r>
              <a:rPr lang="fr-FR" sz="1000" dirty="0">
                <a:solidFill>
                  <a:srgbClr val="122B54"/>
                </a:solidFill>
              </a:rPr>
              <a:t>Manuel Manresa – </a:t>
            </a:r>
            <a:fld id="{288F36C4-0DC5-41B9-A80E-33D60BA52AB9}" type="datetime1">
              <a:rPr lang="fr-FR" sz="1000" smtClean="0">
                <a:solidFill>
                  <a:srgbClr val="122B54"/>
                </a:solidFill>
              </a:rPr>
              <a:t>13/02/2025</a:t>
            </a:fld>
            <a:endParaRPr lang="fr-FR" sz="1000" dirty="0">
              <a:solidFill>
                <a:srgbClr val="122B54"/>
              </a:solidFill>
            </a:endParaRPr>
          </a:p>
        </p:txBody>
      </p:sp>
      <p:sp>
        <p:nvSpPr>
          <p:cNvPr id="6" name="Espace réservé du pied de page 5">
            <a:extLst>
              <a:ext uri="{FF2B5EF4-FFF2-40B4-BE49-F238E27FC236}">
                <a16:creationId xmlns:a16="http://schemas.microsoft.com/office/drawing/2014/main" id="{7EA5C87D-EFF2-E780-0996-E97AC3DBA64A}"/>
              </a:ext>
            </a:extLst>
          </p:cNvPr>
          <p:cNvSpPr>
            <a:spLocks noGrp="1"/>
          </p:cNvSpPr>
          <p:nvPr>
            <p:ph type="ftr" sz="quarter" idx="18"/>
          </p:nvPr>
        </p:nvSpPr>
        <p:spPr/>
        <p:txBody>
          <a:bodyPr/>
          <a:lstStyle/>
          <a:p>
            <a:r>
              <a:rPr lang="de-DE"/>
              <a:t>Manuel Manresa</a:t>
            </a:r>
            <a:endParaRPr lang="de-DE" dirty="0"/>
          </a:p>
        </p:txBody>
      </p:sp>
    </p:spTree>
    <p:extLst>
      <p:ext uri="{BB962C8B-B14F-4D97-AF65-F5344CB8AC3E}">
        <p14:creationId xmlns:p14="http://schemas.microsoft.com/office/powerpoint/2010/main" val="238807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2118" y="2118"/>
          <a:ext cx="2116" cy="2116"/>
        </p:xfrm>
        <a:graphic>
          <a:graphicData uri="http://schemas.openxmlformats.org/presentationml/2006/ole">
            <mc:AlternateContent xmlns:mc="http://schemas.openxmlformats.org/markup-compatibility/2006">
              <mc:Choice xmlns:v="urn:schemas-microsoft-com:vml" Requires="v">
                <p:oleObj name="Diapositive think-cell" r:id="rId4" imgW="270" imgH="270" progId="TCLayout.ActiveDocument.1">
                  <p:embed/>
                </p:oleObj>
              </mc:Choice>
              <mc:Fallback>
                <p:oleObj name="Diapositive think-cell" r:id="rId4" imgW="270" imgH="270" progId="TCLayout.ActiveDocument.1">
                  <p:embed/>
                  <p:pic>
                    <p:nvPicPr>
                      <p:cNvPr id="2" name="Object 1" hidden="1"/>
                      <p:cNvPicPr/>
                      <p:nvPr/>
                    </p:nvPicPr>
                    <p:blipFill>
                      <a:blip r:embed="rId5"/>
                      <a:stretch>
                        <a:fillRect/>
                      </a:stretch>
                    </p:blipFill>
                    <p:spPr>
                      <a:xfrm>
                        <a:off x="2118" y="2118"/>
                        <a:ext cx="2116" cy="2116"/>
                      </a:xfrm>
                      <a:prstGeom prst="rect">
                        <a:avLst/>
                      </a:prstGeom>
                    </p:spPr>
                  </p:pic>
                </p:oleObj>
              </mc:Fallback>
            </mc:AlternateContent>
          </a:graphicData>
        </a:graphic>
      </p:graphicFrame>
      <p:sp>
        <p:nvSpPr>
          <p:cNvPr id="6" name="Titre 5">
            <a:extLst>
              <a:ext uri="{FF2B5EF4-FFF2-40B4-BE49-F238E27FC236}">
                <a16:creationId xmlns:a16="http://schemas.microsoft.com/office/drawing/2014/main" id="{88DF8129-DE9A-CC27-98E3-035CF80EAAA0}"/>
              </a:ext>
            </a:extLst>
          </p:cNvPr>
          <p:cNvSpPr>
            <a:spLocks noGrp="1"/>
          </p:cNvSpPr>
          <p:nvPr>
            <p:ph type="title"/>
          </p:nvPr>
        </p:nvSpPr>
        <p:spPr/>
        <p:txBody>
          <a:bodyPr/>
          <a:lstStyle/>
          <a:p>
            <a:r>
              <a:rPr lang="fr-FR" dirty="0"/>
              <a:t>Roadmap</a:t>
            </a:r>
          </a:p>
        </p:txBody>
      </p:sp>
      <p:sp>
        <p:nvSpPr>
          <p:cNvPr id="9" name="Espace réservé du texte 8">
            <a:extLst>
              <a:ext uri="{FF2B5EF4-FFF2-40B4-BE49-F238E27FC236}">
                <a16:creationId xmlns:a16="http://schemas.microsoft.com/office/drawing/2014/main" id="{0D030A43-7D1C-9C8A-1521-3E72C259A302}"/>
              </a:ext>
            </a:extLst>
          </p:cNvPr>
          <p:cNvSpPr>
            <a:spLocks noGrp="1"/>
          </p:cNvSpPr>
          <p:nvPr>
            <p:ph type="body" sz="quarter" idx="12"/>
          </p:nvPr>
        </p:nvSpPr>
        <p:spPr/>
        <p:txBody>
          <a:bodyPr/>
          <a:lstStyle/>
          <a:p>
            <a:r>
              <a:rPr lang="fr-FR" dirty="0"/>
              <a:t>Michka</a:t>
            </a:r>
          </a:p>
        </p:txBody>
      </p:sp>
      <p:grpSp>
        <p:nvGrpSpPr>
          <p:cNvPr id="29" name="Groupe 28">
            <a:extLst>
              <a:ext uri="{FF2B5EF4-FFF2-40B4-BE49-F238E27FC236}">
                <a16:creationId xmlns:a16="http://schemas.microsoft.com/office/drawing/2014/main" id="{6F62FE31-9F4E-74B7-B56C-65A6295C2420}"/>
              </a:ext>
            </a:extLst>
          </p:cNvPr>
          <p:cNvGrpSpPr/>
          <p:nvPr/>
        </p:nvGrpSpPr>
        <p:grpSpPr>
          <a:xfrm>
            <a:off x="1660146" y="1341736"/>
            <a:ext cx="9548185" cy="5425039"/>
            <a:chOff x="1812022" y="493459"/>
            <a:chExt cx="9548185" cy="5425039"/>
          </a:xfrm>
        </p:grpSpPr>
        <p:sp>
          <p:nvSpPr>
            <p:cNvPr id="7" name="Flèche : droite 6">
              <a:extLst>
                <a:ext uri="{FF2B5EF4-FFF2-40B4-BE49-F238E27FC236}">
                  <a16:creationId xmlns:a16="http://schemas.microsoft.com/office/drawing/2014/main" id="{CFAB2CD6-806A-E308-A486-19D996AC2B45}"/>
                </a:ext>
              </a:extLst>
            </p:cNvPr>
            <p:cNvSpPr/>
            <p:nvPr/>
          </p:nvSpPr>
          <p:spPr>
            <a:xfrm>
              <a:off x="1812030" y="493459"/>
              <a:ext cx="9548177" cy="4357687"/>
            </a:xfrm>
            <a:prstGeom prst="rightArrow">
              <a:avLst/>
            </a:prstGeom>
            <a:solidFill>
              <a:schemeClr val="accent1">
                <a:lumMod val="40000"/>
                <a:lumOff val="60000"/>
              </a:schemeClr>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fr-FR"/>
            </a:p>
          </p:txBody>
        </p:sp>
        <p:sp>
          <p:nvSpPr>
            <p:cNvPr id="13" name="Forme libre : forme 12">
              <a:extLst>
                <a:ext uri="{FF2B5EF4-FFF2-40B4-BE49-F238E27FC236}">
                  <a16:creationId xmlns:a16="http://schemas.microsoft.com/office/drawing/2014/main" id="{09C568E0-9B43-01A1-26D8-C79F81FAA3D9}"/>
                </a:ext>
              </a:extLst>
            </p:cNvPr>
            <p:cNvSpPr/>
            <p:nvPr/>
          </p:nvSpPr>
          <p:spPr>
            <a:xfrm>
              <a:off x="1963941" y="2401629"/>
              <a:ext cx="873585" cy="574918"/>
            </a:xfrm>
            <a:custGeom>
              <a:avLst/>
              <a:gdLst>
                <a:gd name="connsiteX0" fmla="*/ 0 w 873585"/>
                <a:gd name="connsiteY0" fmla="*/ 95822 h 574918"/>
                <a:gd name="connsiteX1" fmla="*/ 95822 w 873585"/>
                <a:gd name="connsiteY1" fmla="*/ 0 h 574918"/>
                <a:gd name="connsiteX2" fmla="*/ 777763 w 873585"/>
                <a:gd name="connsiteY2" fmla="*/ 0 h 574918"/>
                <a:gd name="connsiteX3" fmla="*/ 873585 w 873585"/>
                <a:gd name="connsiteY3" fmla="*/ 95822 h 574918"/>
                <a:gd name="connsiteX4" fmla="*/ 873585 w 873585"/>
                <a:gd name="connsiteY4" fmla="*/ 479096 h 574918"/>
                <a:gd name="connsiteX5" fmla="*/ 777763 w 873585"/>
                <a:gd name="connsiteY5" fmla="*/ 574918 h 574918"/>
                <a:gd name="connsiteX6" fmla="*/ 95822 w 873585"/>
                <a:gd name="connsiteY6" fmla="*/ 574918 h 574918"/>
                <a:gd name="connsiteX7" fmla="*/ 0 w 873585"/>
                <a:gd name="connsiteY7" fmla="*/ 479096 h 574918"/>
                <a:gd name="connsiteX8" fmla="*/ 0 w 873585"/>
                <a:gd name="connsiteY8" fmla="*/ 95822 h 574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3585" h="574918">
                  <a:moveTo>
                    <a:pt x="0" y="95822"/>
                  </a:moveTo>
                  <a:cubicBezTo>
                    <a:pt x="0" y="42901"/>
                    <a:pt x="42901" y="0"/>
                    <a:pt x="95822" y="0"/>
                  </a:cubicBezTo>
                  <a:lnTo>
                    <a:pt x="777763" y="0"/>
                  </a:lnTo>
                  <a:cubicBezTo>
                    <a:pt x="830684" y="0"/>
                    <a:pt x="873585" y="42901"/>
                    <a:pt x="873585" y="95822"/>
                  </a:cubicBezTo>
                  <a:lnTo>
                    <a:pt x="873585" y="479096"/>
                  </a:lnTo>
                  <a:cubicBezTo>
                    <a:pt x="873585" y="532017"/>
                    <a:pt x="830684" y="574918"/>
                    <a:pt x="777763" y="574918"/>
                  </a:cubicBezTo>
                  <a:lnTo>
                    <a:pt x="95822" y="574918"/>
                  </a:lnTo>
                  <a:cubicBezTo>
                    <a:pt x="42901" y="574918"/>
                    <a:pt x="0" y="532017"/>
                    <a:pt x="0" y="479096"/>
                  </a:cubicBezTo>
                  <a:lnTo>
                    <a:pt x="0" y="95822"/>
                  </a:lnTo>
                  <a:close/>
                </a:path>
              </a:pathLst>
            </a:custGeom>
            <a:solidFill>
              <a:srgbClr val="F862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73785" tIns="73785" rIns="73785" bIns="73785" numCol="1" spcCol="1270" anchor="ctr" anchorCtr="0">
              <a:noAutofit/>
            </a:bodyPr>
            <a:lstStyle/>
            <a:p>
              <a:pPr marL="0" lvl="0" indent="0" algn="ctr" defTabSz="533400">
                <a:lnSpc>
                  <a:spcPct val="90000"/>
                </a:lnSpc>
                <a:spcBef>
                  <a:spcPct val="0"/>
                </a:spcBef>
                <a:spcAft>
                  <a:spcPct val="35000"/>
                </a:spcAft>
                <a:buNone/>
              </a:pPr>
              <a:r>
                <a:rPr lang="fr-FR" sz="1200" b="1" i="0" kern="1200" dirty="0"/>
                <a:t>Étude</a:t>
              </a:r>
              <a:endParaRPr lang="fr-FR" sz="1200" kern="1200" dirty="0"/>
            </a:p>
          </p:txBody>
        </p:sp>
        <p:sp>
          <p:nvSpPr>
            <p:cNvPr id="15" name="Forme libre : forme 14">
              <a:extLst>
                <a:ext uri="{FF2B5EF4-FFF2-40B4-BE49-F238E27FC236}">
                  <a16:creationId xmlns:a16="http://schemas.microsoft.com/office/drawing/2014/main" id="{27757242-78E6-D17C-A8FB-445050F32B44}"/>
                </a:ext>
              </a:extLst>
            </p:cNvPr>
            <p:cNvSpPr/>
            <p:nvPr/>
          </p:nvSpPr>
          <p:spPr>
            <a:xfrm>
              <a:off x="3176667" y="2406100"/>
              <a:ext cx="1405330" cy="565976"/>
            </a:xfrm>
            <a:custGeom>
              <a:avLst/>
              <a:gdLst>
                <a:gd name="connsiteX0" fmla="*/ 0 w 1405330"/>
                <a:gd name="connsiteY0" fmla="*/ 94331 h 565976"/>
                <a:gd name="connsiteX1" fmla="*/ 94331 w 1405330"/>
                <a:gd name="connsiteY1" fmla="*/ 0 h 565976"/>
                <a:gd name="connsiteX2" fmla="*/ 1310999 w 1405330"/>
                <a:gd name="connsiteY2" fmla="*/ 0 h 565976"/>
                <a:gd name="connsiteX3" fmla="*/ 1405330 w 1405330"/>
                <a:gd name="connsiteY3" fmla="*/ 94331 h 565976"/>
                <a:gd name="connsiteX4" fmla="*/ 1405330 w 1405330"/>
                <a:gd name="connsiteY4" fmla="*/ 471645 h 565976"/>
                <a:gd name="connsiteX5" fmla="*/ 1310999 w 1405330"/>
                <a:gd name="connsiteY5" fmla="*/ 565976 h 565976"/>
                <a:gd name="connsiteX6" fmla="*/ 94331 w 1405330"/>
                <a:gd name="connsiteY6" fmla="*/ 565976 h 565976"/>
                <a:gd name="connsiteX7" fmla="*/ 0 w 1405330"/>
                <a:gd name="connsiteY7" fmla="*/ 471645 h 565976"/>
                <a:gd name="connsiteX8" fmla="*/ 0 w 1405330"/>
                <a:gd name="connsiteY8" fmla="*/ 94331 h 565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5330" h="565976">
                  <a:moveTo>
                    <a:pt x="0" y="94331"/>
                  </a:moveTo>
                  <a:cubicBezTo>
                    <a:pt x="0" y="42233"/>
                    <a:pt x="42233" y="0"/>
                    <a:pt x="94331" y="0"/>
                  </a:cubicBezTo>
                  <a:lnTo>
                    <a:pt x="1310999" y="0"/>
                  </a:lnTo>
                  <a:cubicBezTo>
                    <a:pt x="1363097" y="0"/>
                    <a:pt x="1405330" y="42233"/>
                    <a:pt x="1405330" y="94331"/>
                  </a:cubicBezTo>
                  <a:lnTo>
                    <a:pt x="1405330" y="471645"/>
                  </a:lnTo>
                  <a:cubicBezTo>
                    <a:pt x="1405330" y="523743"/>
                    <a:pt x="1363097" y="565976"/>
                    <a:pt x="1310999" y="565976"/>
                  </a:cubicBezTo>
                  <a:lnTo>
                    <a:pt x="94331" y="565976"/>
                  </a:lnTo>
                  <a:cubicBezTo>
                    <a:pt x="42233" y="565976"/>
                    <a:pt x="0" y="523743"/>
                    <a:pt x="0" y="471645"/>
                  </a:cubicBezTo>
                  <a:lnTo>
                    <a:pt x="0" y="94331"/>
                  </a:lnTo>
                  <a:close/>
                </a:path>
              </a:pathLst>
            </a:custGeom>
            <a:solidFill>
              <a:srgbClr val="F862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73349" tIns="73349" rIns="73349" bIns="73349" numCol="1" spcCol="1270" anchor="ctr" anchorCtr="0">
              <a:noAutofit/>
            </a:bodyPr>
            <a:lstStyle/>
            <a:p>
              <a:pPr marL="0" lvl="0" indent="0" algn="ctr" defTabSz="533400">
                <a:lnSpc>
                  <a:spcPct val="90000"/>
                </a:lnSpc>
                <a:spcBef>
                  <a:spcPct val="0"/>
                </a:spcBef>
                <a:spcAft>
                  <a:spcPct val="35000"/>
                </a:spcAft>
                <a:buNone/>
              </a:pPr>
              <a:r>
                <a:rPr lang="fr-FR" sz="1200" b="1" i="0" kern="1200" dirty="0"/>
                <a:t>Démonstrateur</a:t>
              </a:r>
              <a:endParaRPr lang="fr-FR" sz="2000" kern="1200" dirty="0"/>
            </a:p>
          </p:txBody>
        </p:sp>
        <p:sp>
          <p:nvSpPr>
            <p:cNvPr id="17" name="Forme libre : forme 16">
              <a:extLst>
                <a:ext uri="{FF2B5EF4-FFF2-40B4-BE49-F238E27FC236}">
                  <a16:creationId xmlns:a16="http://schemas.microsoft.com/office/drawing/2014/main" id="{FA098785-8B6F-7618-C64E-E4B2B608B1AB}"/>
                </a:ext>
              </a:extLst>
            </p:cNvPr>
            <p:cNvSpPr/>
            <p:nvPr/>
          </p:nvSpPr>
          <p:spPr>
            <a:xfrm>
              <a:off x="5168483" y="2418406"/>
              <a:ext cx="1663441" cy="591704"/>
            </a:xfrm>
            <a:custGeom>
              <a:avLst/>
              <a:gdLst>
                <a:gd name="connsiteX0" fmla="*/ 0 w 1663441"/>
                <a:gd name="connsiteY0" fmla="*/ 98619 h 591704"/>
                <a:gd name="connsiteX1" fmla="*/ 98619 w 1663441"/>
                <a:gd name="connsiteY1" fmla="*/ 0 h 591704"/>
                <a:gd name="connsiteX2" fmla="*/ 1564822 w 1663441"/>
                <a:gd name="connsiteY2" fmla="*/ 0 h 591704"/>
                <a:gd name="connsiteX3" fmla="*/ 1663441 w 1663441"/>
                <a:gd name="connsiteY3" fmla="*/ 98619 h 591704"/>
                <a:gd name="connsiteX4" fmla="*/ 1663441 w 1663441"/>
                <a:gd name="connsiteY4" fmla="*/ 493085 h 591704"/>
                <a:gd name="connsiteX5" fmla="*/ 1564822 w 1663441"/>
                <a:gd name="connsiteY5" fmla="*/ 591704 h 591704"/>
                <a:gd name="connsiteX6" fmla="*/ 98619 w 1663441"/>
                <a:gd name="connsiteY6" fmla="*/ 591704 h 591704"/>
                <a:gd name="connsiteX7" fmla="*/ 0 w 1663441"/>
                <a:gd name="connsiteY7" fmla="*/ 493085 h 591704"/>
                <a:gd name="connsiteX8" fmla="*/ 0 w 1663441"/>
                <a:gd name="connsiteY8" fmla="*/ 98619 h 591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63441" h="591704">
                  <a:moveTo>
                    <a:pt x="0" y="98619"/>
                  </a:moveTo>
                  <a:cubicBezTo>
                    <a:pt x="0" y="44153"/>
                    <a:pt x="44153" y="0"/>
                    <a:pt x="98619" y="0"/>
                  </a:cubicBezTo>
                  <a:lnTo>
                    <a:pt x="1564822" y="0"/>
                  </a:lnTo>
                  <a:cubicBezTo>
                    <a:pt x="1619288" y="0"/>
                    <a:pt x="1663441" y="44153"/>
                    <a:pt x="1663441" y="98619"/>
                  </a:cubicBezTo>
                  <a:lnTo>
                    <a:pt x="1663441" y="493085"/>
                  </a:lnTo>
                  <a:cubicBezTo>
                    <a:pt x="1663441" y="547551"/>
                    <a:pt x="1619288" y="591704"/>
                    <a:pt x="1564822" y="591704"/>
                  </a:cubicBezTo>
                  <a:lnTo>
                    <a:pt x="98619" y="591704"/>
                  </a:lnTo>
                  <a:cubicBezTo>
                    <a:pt x="44153" y="591704"/>
                    <a:pt x="0" y="547551"/>
                    <a:pt x="0" y="493085"/>
                  </a:cubicBezTo>
                  <a:lnTo>
                    <a:pt x="0" y="98619"/>
                  </a:lnTo>
                  <a:close/>
                </a:path>
              </a:pathLst>
            </a:custGeom>
            <a:solidFill>
              <a:srgbClr val="F862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74605" tIns="74605" rIns="74605" bIns="74605" numCol="1" spcCol="1270" anchor="ctr" anchorCtr="0">
              <a:noAutofit/>
            </a:bodyPr>
            <a:lstStyle/>
            <a:p>
              <a:pPr marL="0" lvl="0" indent="0" algn="ctr" defTabSz="533400">
                <a:lnSpc>
                  <a:spcPct val="90000"/>
                </a:lnSpc>
                <a:spcBef>
                  <a:spcPct val="0"/>
                </a:spcBef>
                <a:spcAft>
                  <a:spcPct val="35000"/>
                </a:spcAft>
                <a:buNone/>
              </a:pPr>
              <a:r>
                <a:rPr lang="fr-FR" sz="1200" b="1" i="0" kern="1200" dirty="0"/>
                <a:t>Industrialisation</a:t>
              </a:r>
              <a:endParaRPr lang="fr-FR" sz="1200" kern="1200" dirty="0"/>
            </a:p>
          </p:txBody>
        </p:sp>
        <p:sp>
          <p:nvSpPr>
            <p:cNvPr id="19" name="Forme libre : forme 18">
              <a:extLst>
                <a:ext uri="{FF2B5EF4-FFF2-40B4-BE49-F238E27FC236}">
                  <a16:creationId xmlns:a16="http://schemas.microsoft.com/office/drawing/2014/main" id="{D63279E9-428A-B274-180A-9B933773CF9C}"/>
                </a:ext>
              </a:extLst>
            </p:cNvPr>
            <p:cNvSpPr/>
            <p:nvPr/>
          </p:nvSpPr>
          <p:spPr>
            <a:xfrm>
              <a:off x="7273610" y="2401620"/>
              <a:ext cx="1546049" cy="591704"/>
            </a:xfrm>
            <a:custGeom>
              <a:avLst/>
              <a:gdLst>
                <a:gd name="connsiteX0" fmla="*/ 0 w 1546049"/>
                <a:gd name="connsiteY0" fmla="*/ 98619 h 591704"/>
                <a:gd name="connsiteX1" fmla="*/ 98619 w 1546049"/>
                <a:gd name="connsiteY1" fmla="*/ 0 h 591704"/>
                <a:gd name="connsiteX2" fmla="*/ 1447430 w 1546049"/>
                <a:gd name="connsiteY2" fmla="*/ 0 h 591704"/>
                <a:gd name="connsiteX3" fmla="*/ 1546049 w 1546049"/>
                <a:gd name="connsiteY3" fmla="*/ 98619 h 591704"/>
                <a:gd name="connsiteX4" fmla="*/ 1546049 w 1546049"/>
                <a:gd name="connsiteY4" fmla="*/ 493085 h 591704"/>
                <a:gd name="connsiteX5" fmla="*/ 1447430 w 1546049"/>
                <a:gd name="connsiteY5" fmla="*/ 591704 h 591704"/>
                <a:gd name="connsiteX6" fmla="*/ 98619 w 1546049"/>
                <a:gd name="connsiteY6" fmla="*/ 591704 h 591704"/>
                <a:gd name="connsiteX7" fmla="*/ 0 w 1546049"/>
                <a:gd name="connsiteY7" fmla="*/ 493085 h 591704"/>
                <a:gd name="connsiteX8" fmla="*/ 0 w 1546049"/>
                <a:gd name="connsiteY8" fmla="*/ 98619 h 591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6049" h="591704">
                  <a:moveTo>
                    <a:pt x="0" y="98619"/>
                  </a:moveTo>
                  <a:cubicBezTo>
                    <a:pt x="0" y="44153"/>
                    <a:pt x="44153" y="0"/>
                    <a:pt x="98619" y="0"/>
                  </a:cubicBezTo>
                  <a:lnTo>
                    <a:pt x="1447430" y="0"/>
                  </a:lnTo>
                  <a:cubicBezTo>
                    <a:pt x="1501896" y="0"/>
                    <a:pt x="1546049" y="44153"/>
                    <a:pt x="1546049" y="98619"/>
                  </a:cubicBezTo>
                  <a:lnTo>
                    <a:pt x="1546049" y="493085"/>
                  </a:lnTo>
                  <a:cubicBezTo>
                    <a:pt x="1546049" y="547551"/>
                    <a:pt x="1501896" y="591704"/>
                    <a:pt x="1447430" y="591704"/>
                  </a:cubicBezTo>
                  <a:lnTo>
                    <a:pt x="98619" y="591704"/>
                  </a:lnTo>
                  <a:cubicBezTo>
                    <a:pt x="44153" y="591704"/>
                    <a:pt x="0" y="547551"/>
                    <a:pt x="0" y="493085"/>
                  </a:cubicBezTo>
                  <a:lnTo>
                    <a:pt x="0" y="98619"/>
                  </a:lnTo>
                  <a:close/>
                </a:path>
              </a:pathLst>
            </a:custGeom>
            <a:solidFill>
              <a:srgbClr val="F862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74605" tIns="74605" rIns="74605" bIns="74605" numCol="1" spcCol="1270" anchor="ctr" anchorCtr="0">
              <a:noAutofit/>
            </a:bodyPr>
            <a:lstStyle/>
            <a:p>
              <a:pPr marL="0" lvl="0" indent="0" algn="ctr" defTabSz="533400">
                <a:lnSpc>
                  <a:spcPct val="90000"/>
                </a:lnSpc>
                <a:spcBef>
                  <a:spcPct val="0"/>
                </a:spcBef>
                <a:spcAft>
                  <a:spcPct val="35000"/>
                </a:spcAft>
                <a:buNone/>
              </a:pPr>
              <a:r>
                <a:rPr lang="fr-FR" sz="1200" b="1" i="0" kern="1200" dirty="0"/>
                <a:t>Commercialisation</a:t>
              </a:r>
              <a:endParaRPr lang="fr-FR" sz="1200" kern="1200" dirty="0"/>
            </a:p>
          </p:txBody>
        </p:sp>
        <p:sp>
          <p:nvSpPr>
            <p:cNvPr id="21" name="Forme libre : forme 20">
              <a:extLst>
                <a:ext uri="{FF2B5EF4-FFF2-40B4-BE49-F238E27FC236}">
                  <a16:creationId xmlns:a16="http://schemas.microsoft.com/office/drawing/2014/main" id="{CFDECCB0-CF3E-BF8E-6EE4-70D823446434}"/>
                </a:ext>
              </a:extLst>
            </p:cNvPr>
            <p:cNvSpPr/>
            <p:nvPr/>
          </p:nvSpPr>
          <p:spPr>
            <a:xfrm>
              <a:off x="2468762" y="1861147"/>
              <a:ext cx="1080000" cy="330434"/>
            </a:xfrm>
            <a:custGeom>
              <a:avLst/>
              <a:gdLst>
                <a:gd name="connsiteX0" fmla="*/ 0 w 964796"/>
                <a:gd name="connsiteY0" fmla="*/ 55073 h 330434"/>
                <a:gd name="connsiteX1" fmla="*/ 55073 w 964796"/>
                <a:gd name="connsiteY1" fmla="*/ 0 h 330434"/>
                <a:gd name="connsiteX2" fmla="*/ 909723 w 964796"/>
                <a:gd name="connsiteY2" fmla="*/ 0 h 330434"/>
                <a:gd name="connsiteX3" fmla="*/ 964796 w 964796"/>
                <a:gd name="connsiteY3" fmla="*/ 55073 h 330434"/>
                <a:gd name="connsiteX4" fmla="*/ 964796 w 964796"/>
                <a:gd name="connsiteY4" fmla="*/ 275361 h 330434"/>
                <a:gd name="connsiteX5" fmla="*/ 909723 w 964796"/>
                <a:gd name="connsiteY5" fmla="*/ 330434 h 330434"/>
                <a:gd name="connsiteX6" fmla="*/ 55073 w 964796"/>
                <a:gd name="connsiteY6" fmla="*/ 330434 h 330434"/>
                <a:gd name="connsiteX7" fmla="*/ 0 w 964796"/>
                <a:gd name="connsiteY7" fmla="*/ 275361 h 330434"/>
                <a:gd name="connsiteX8" fmla="*/ 0 w 964796"/>
                <a:gd name="connsiteY8" fmla="*/ 55073 h 330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4796" h="330434">
                  <a:moveTo>
                    <a:pt x="0" y="55073"/>
                  </a:moveTo>
                  <a:cubicBezTo>
                    <a:pt x="0" y="24657"/>
                    <a:pt x="24657" y="0"/>
                    <a:pt x="55073" y="0"/>
                  </a:cubicBezTo>
                  <a:lnTo>
                    <a:pt x="909723" y="0"/>
                  </a:lnTo>
                  <a:cubicBezTo>
                    <a:pt x="940139" y="0"/>
                    <a:pt x="964796" y="24657"/>
                    <a:pt x="964796" y="55073"/>
                  </a:cubicBezTo>
                  <a:lnTo>
                    <a:pt x="964796" y="275361"/>
                  </a:lnTo>
                  <a:cubicBezTo>
                    <a:pt x="964796" y="305777"/>
                    <a:pt x="940139" y="330434"/>
                    <a:pt x="909723" y="330434"/>
                  </a:cubicBezTo>
                  <a:lnTo>
                    <a:pt x="55073" y="330434"/>
                  </a:lnTo>
                  <a:cubicBezTo>
                    <a:pt x="24657" y="330434"/>
                    <a:pt x="0" y="305777"/>
                    <a:pt x="0" y="275361"/>
                  </a:cubicBezTo>
                  <a:lnTo>
                    <a:pt x="0" y="5507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610" tIns="46610" rIns="46610" bIns="46610" numCol="1" spcCol="1270" anchor="ctr" anchorCtr="0">
              <a:noAutofit/>
            </a:bodyPr>
            <a:lstStyle/>
            <a:p>
              <a:pPr marL="0" lvl="0" indent="0" algn="ctr" defTabSz="355600">
                <a:lnSpc>
                  <a:spcPct val="90000"/>
                </a:lnSpc>
                <a:spcBef>
                  <a:spcPct val="0"/>
                </a:spcBef>
                <a:spcAft>
                  <a:spcPct val="35000"/>
                </a:spcAft>
                <a:buFont typeface="Arial" panose="020B0604020202020204" pitchFamily="34" charset="0"/>
                <a:buNone/>
              </a:pPr>
              <a:r>
                <a:rPr lang="fr-FR" sz="800" b="1" i="1" kern="1200" dirty="0"/>
                <a:t>Juin 2025</a:t>
              </a:r>
              <a:endParaRPr lang="fr-FR" sz="800" b="0" i="0" kern="1200" dirty="0"/>
            </a:p>
          </p:txBody>
        </p:sp>
        <p:sp>
          <p:nvSpPr>
            <p:cNvPr id="25" name="Forme libre : forme 24">
              <a:extLst>
                <a:ext uri="{FF2B5EF4-FFF2-40B4-BE49-F238E27FC236}">
                  <a16:creationId xmlns:a16="http://schemas.microsoft.com/office/drawing/2014/main" id="{F92CD2FE-151F-E027-EAF6-213B6046BB5B}"/>
                </a:ext>
              </a:extLst>
            </p:cNvPr>
            <p:cNvSpPr/>
            <p:nvPr/>
          </p:nvSpPr>
          <p:spPr>
            <a:xfrm>
              <a:off x="4322401" y="1861147"/>
              <a:ext cx="1080000" cy="330434"/>
            </a:xfrm>
            <a:custGeom>
              <a:avLst/>
              <a:gdLst>
                <a:gd name="connsiteX0" fmla="*/ 0 w 1193622"/>
                <a:gd name="connsiteY0" fmla="*/ 55073 h 330434"/>
                <a:gd name="connsiteX1" fmla="*/ 55073 w 1193622"/>
                <a:gd name="connsiteY1" fmla="*/ 0 h 330434"/>
                <a:gd name="connsiteX2" fmla="*/ 1138549 w 1193622"/>
                <a:gd name="connsiteY2" fmla="*/ 0 h 330434"/>
                <a:gd name="connsiteX3" fmla="*/ 1193622 w 1193622"/>
                <a:gd name="connsiteY3" fmla="*/ 55073 h 330434"/>
                <a:gd name="connsiteX4" fmla="*/ 1193622 w 1193622"/>
                <a:gd name="connsiteY4" fmla="*/ 275361 h 330434"/>
                <a:gd name="connsiteX5" fmla="*/ 1138549 w 1193622"/>
                <a:gd name="connsiteY5" fmla="*/ 330434 h 330434"/>
                <a:gd name="connsiteX6" fmla="*/ 55073 w 1193622"/>
                <a:gd name="connsiteY6" fmla="*/ 330434 h 330434"/>
                <a:gd name="connsiteX7" fmla="*/ 0 w 1193622"/>
                <a:gd name="connsiteY7" fmla="*/ 275361 h 330434"/>
                <a:gd name="connsiteX8" fmla="*/ 0 w 1193622"/>
                <a:gd name="connsiteY8" fmla="*/ 55073 h 330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3622" h="330434">
                  <a:moveTo>
                    <a:pt x="0" y="55073"/>
                  </a:moveTo>
                  <a:cubicBezTo>
                    <a:pt x="0" y="24657"/>
                    <a:pt x="24657" y="0"/>
                    <a:pt x="55073" y="0"/>
                  </a:cubicBezTo>
                  <a:lnTo>
                    <a:pt x="1138549" y="0"/>
                  </a:lnTo>
                  <a:cubicBezTo>
                    <a:pt x="1168965" y="0"/>
                    <a:pt x="1193622" y="24657"/>
                    <a:pt x="1193622" y="55073"/>
                  </a:cubicBezTo>
                  <a:lnTo>
                    <a:pt x="1193622" y="275361"/>
                  </a:lnTo>
                  <a:cubicBezTo>
                    <a:pt x="1193622" y="305777"/>
                    <a:pt x="1168965" y="330434"/>
                    <a:pt x="1138549" y="330434"/>
                  </a:cubicBezTo>
                  <a:lnTo>
                    <a:pt x="55073" y="330434"/>
                  </a:lnTo>
                  <a:cubicBezTo>
                    <a:pt x="24657" y="330434"/>
                    <a:pt x="0" y="305777"/>
                    <a:pt x="0" y="275361"/>
                  </a:cubicBezTo>
                  <a:lnTo>
                    <a:pt x="0" y="5507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610" tIns="46610" rIns="46610" bIns="46610" numCol="1" spcCol="1270" anchor="ctr" anchorCtr="0">
              <a:noAutofit/>
            </a:bodyPr>
            <a:lstStyle/>
            <a:p>
              <a:pPr marL="0" lvl="0" indent="0" algn="ctr" defTabSz="355600">
                <a:lnSpc>
                  <a:spcPct val="90000"/>
                </a:lnSpc>
                <a:spcBef>
                  <a:spcPct val="0"/>
                </a:spcBef>
                <a:spcAft>
                  <a:spcPct val="35000"/>
                </a:spcAft>
                <a:buFont typeface="Arial" panose="020B0604020202020204" pitchFamily="34" charset="0"/>
                <a:buNone/>
              </a:pPr>
              <a:r>
                <a:rPr lang="fr-FR" sz="800" b="1" i="1" kern="1200" dirty="0"/>
                <a:t>Janvier 2026</a:t>
              </a:r>
              <a:endParaRPr lang="fr-FR" sz="800" b="0" i="0" kern="1200" dirty="0"/>
            </a:p>
          </p:txBody>
        </p:sp>
        <p:sp>
          <p:nvSpPr>
            <p:cNvPr id="26" name="Forme libre : forme 25">
              <a:extLst>
                <a:ext uri="{FF2B5EF4-FFF2-40B4-BE49-F238E27FC236}">
                  <a16:creationId xmlns:a16="http://schemas.microsoft.com/office/drawing/2014/main" id="{148BD4E4-1C76-D707-F955-780657A7EF84}"/>
                </a:ext>
              </a:extLst>
            </p:cNvPr>
            <p:cNvSpPr/>
            <p:nvPr/>
          </p:nvSpPr>
          <p:spPr>
            <a:xfrm>
              <a:off x="6526798" y="1861147"/>
              <a:ext cx="1080000" cy="330434"/>
            </a:xfrm>
            <a:custGeom>
              <a:avLst/>
              <a:gdLst>
                <a:gd name="connsiteX0" fmla="*/ 0 w 1473841"/>
                <a:gd name="connsiteY0" fmla="*/ 55073 h 330434"/>
                <a:gd name="connsiteX1" fmla="*/ 55073 w 1473841"/>
                <a:gd name="connsiteY1" fmla="*/ 0 h 330434"/>
                <a:gd name="connsiteX2" fmla="*/ 1418768 w 1473841"/>
                <a:gd name="connsiteY2" fmla="*/ 0 h 330434"/>
                <a:gd name="connsiteX3" fmla="*/ 1473841 w 1473841"/>
                <a:gd name="connsiteY3" fmla="*/ 55073 h 330434"/>
                <a:gd name="connsiteX4" fmla="*/ 1473841 w 1473841"/>
                <a:gd name="connsiteY4" fmla="*/ 275361 h 330434"/>
                <a:gd name="connsiteX5" fmla="*/ 1418768 w 1473841"/>
                <a:gd name="connsiteY5" fmla="*/ 330434 h 330434"/>
                <a:gd name="connsiteX6" fmla="*/ 55073 w 1473841"/>
                <a:gd name="connsiteY6" fmla="*/ 330434 h 330434"/>
                <a:gd name="connsiteX7" fmla="*/ 0 w 1473841"/>
                <a:gd name="connsiteY7" fmla="*/ 275361 h 330434"/>
                <a:gd name="connsiteX8" fmla="*/ 0 w 1473841"/>
                <a:gd name="connsiteY8" fmla="*/ 55073 h 330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73841" h="330434">
                  <a:moveTo>
                    <a:pt x="0" y="55073"/>
                  </a:moveTo>
                  <a:cubicBezTo>
                    <a:pt x="0" y="24657"/>
                    <a:pt x="24657" y="0"/>
                    <a:pt x="55073" y="0"/>
                  </a:cubicBezTo>
                  <a:lnTo>
                    <a:pt x="1418768" y="0"/>
                  </a:lnTo>
                  <a:cubicBezTo>
                    <a:pt x="1449184" y="0"/>
                    <a:pt x="1473841" y="24657"/>
                    <a:pt x="1473841" y="55073"/>
                  </a:cubicBezTo>
                  <a:lnTo>
                    <a:pt x="1473841" y="275361"/>
                  </a:lnTo>
                  <a:cubicBezTo>
                    <a:pt x="1473841" y="305777"/>
                    <a:pt x="1449184" y="330434"/>
                    <a:pt x="1418768" y="330434"/>
                  </a:cubicBezTo>
                  <a:lnTo>
                    <a:pt x="55073" y="330434"/>
                  </a:lnTo>
                  <a:cubicBezTo>
                    <a:pt x="24657" y="330434"/>
                    <a:pt x="0" y="305777"/>
                    <a:pt x="0" y="275361"/>
                  </a:cubicBezTo>
                  <a:lnTo>
                    <a:pt x="0" y="5507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610" tIns="46610" rIns="46610" bIns="46610" numCol="1" spcCol="1270" anchor="ctr" anchorCtr="0">
              <a:noAutofit/>
            </a:bodyPr>
            <a:lstStyle/>
            <a:p>
              <a:pPr marL="0" lvl="0" indent="0" algn="ctr" defTabSz="355600">
                <a:lnSpc>
                  <a:spcPct val="90000"/>
                </a:lnSpc>
                <a:spcBef>
                  <a:spcPct val="0"/>
                </a:spcBef>
                <a:spcAft>
                  <a:spcPct val="35000"/>
                </a:spcAft>
                <a:buFont typeface="Arial" panose="020B0604020202020204" pitchFamily="34" charset="0"/>
                <a:buNone/>
              </a:pPr>
              <a:r>
                <a:rPr lang="fr-FR" sz="800" b="1" i="1" kern="1200" dirty="0"/>
                <a:t>Septembre 2026</a:t>
              </a:r>
              <a:endParaRPr lang="fr-FR" sz="800" b="0" i="0" kern="1200" dirty="0"/>
            </a:p>
          </p:txBody>
        </p:sp>
        <p:sp>
          <p:nvSpPr>
            <p:cNvPr id="27" name="Forme libre : forme 26">
              <a:extLst>
                <a:ext uri="{FF2B5EF4-FFF2-40B4-BE49-F238E27FC236}">
                  <a16:creationId xmlns:a16="http://schemas.microsoft.com/office/drawing/2014/main" id="{15A360A8-92E1-B2BA-6AAF-287E4F3B459C}"/>
                </a:ext>
              </a:extLst>
            </p:cNvPr>
            <p:cNvSpPr/>
            <p:nvPr/>
          </p:nvSpPr>
          <p:spPr>
            <a:xfrm>
              <a:off x="8662708" y="1861147"/>
              <a:ext cx="1080000" cy="330434"/>
            </a:xfrm>
            <a:custGeom>
              <a:avLst/>
              <a:gdLst>
                <a:gd name="connsiteX0" fmla="*/ 0 w 1578995"/>
                <a:gd name="connsiteY0" fmla="*/ 55073 h 330434"/>
                <a:gd name="connsiteX1" fmla="*/ 55073 w 1578995"/>
                <a:gd name="connsiteY1" fmla="*/ 0 h 330434"/>
                <a:gd name="connsiteX2" fmla="*/ 1523922 w 1578995"/>
                <a:gd name="connsiteY2" fmla="*/ 0 h 330434"/>
                <a:gd name="connsiteX3" fmla="*/ 1578995 w 1578995"/>
                <a:gd name="connsiteY3" fmla="*/ 55073 h 330434"/>
                <a:gd name="connsiteX4" fmla="*/ 1578995 w 1578995"/>
                <a:gd name="connsiteY4" fmla="*/ 275361 h 330434"/>
                <a:gd name="connsiteX5" fmla="*/ 1523922 w 1578995"/>
                <a:gd name="connsiteY5" fmla="*/ 330434 h 330434"/>
                <a:gd name="connsiteX6" fmla="*/ 55073 w 1578995"/>
                <a:gd name="connsiteY6" fmla="*/ 330434 h 330434"/>
                <a:gd name="connsiteX7" fmla="*/ 0 w 1578995"/>
                <a:gd name="connsiteY7" fmla="*/ 275361 h 330434"/>
                <a:gd name="connsiteX8" fmla="*/ 0 w 1578995"/>
                <a:gd name="connsiteY8" fmla="*/ 55073 h 330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78995" h="330434">
                  <a:moveTo>
                    <a:pt x="0" y="55073"/>
                  </a:moveTo>
                  <a:cubicBezTo>
                    <a:pt x="0" y="24657"/>
                    <a:pt x="24657" y="0"/>
                    <a:pt x="55073" y="0"/>
                  </a:cubicBezTo>
                  <a:lnTo>
                    <a:pt x="1523922" y="0"/>
                  </a:lnTo>
                  <a:cubicBezTo>
                    <a:pt x="1554338" y="0"/>
                    <a:pt x="1578995" y="24657"/>
                    <a:pt x="1578995" y="55073"/>
                  </a:cubicBezTo>
                  <a:lnTo>
                    <a:pt x="1578995" y="275361"/>
                  </a:lnTo>
                  <a:cubicBezTo>
                    <a:pt x="1578995" y="305777"/>
                    <a:pt x="1554338" y="330434"/>
                    <a:pt x="1523922" y="330434"/>
                  </a:cubicBezTo>
                  <a:lnTo>
                    <a:pt x="55073" y="330434"/>
                  </a:lnTo>
                  <a:cubicBezTo>
                    <a:pt x="24657" y="330434"/>
                    <a:pt x="0" y="305777"/>
                    <a:pt x="0" y="275361"/>
                  </a:cubicBezTo>
                  <a:lnTo>
                    <a:pt x="0" y="5507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610" tIns="46610" rIns="46610" bIns="46610" numCol="1" spcCol="1270" anchor="ctr" anchorCtr="0">
              <a:noAutofit/>
            </a:bodyPr>
            <a:lstStyle/>
            <a:p>
              <a:pPr marL="0" lvl="0" indent="0" algn="ctr" defTabSz="355600">
                <a:lnSpc>
                  <a:spcPct val="90000"/>
                </a:lnSpc>
                <a:spcBef>
                  <a:spcPct val="0"/>
                </a:spcBef>
                <a:spcAft>
                  <a:spcPct val="35000"/>
                </a:spcAft>
                <a:buFont typeface="Arial" panose="020B0604020202020204" pitchFamily="34" charset="0"/>
                <a:buNone/>
              </a:pPr>
              <a:r>
                <a:rPr lang="fr-FR" sz="800" b="1" i="1" kern="1200" dirty="0"/>
                <a:t>Décembre 2026</a:t>
              </a:r>
              <a:endParaRPr lang="fr-FR" sz="800" b="0" i="0" kern="1200" dirty="0"/>
            </a:p>
          </p:txBody>
        </p:sp>
        <p:sp>
          <p:nvSpPr>
            <p:cNvPr id="5" name="ZoneTexte 4">
              <a:extLst>
                <a:ext uri="{FF2B5EF4-FFF2-40B4-BE49-F238E27FC236}">
                  <a16:creationId xmlns:a16="http://schemas.microsoft.com/office/drawing/2014/main" id="{74F3E543-F92B-C217-545D-792F7AE3E51C}"/>
                </a:ext>
              </a:extLst>
            </p:cNvPr>
            <p:cNvSpPr txBox="1"/>
            <p:nvPr/>
          </p:nvSpPr>
          <p:spPr>
            <a:xfrm rot="18251485">
              <a:off x="1234531" y="3725776"/>
              <a:ext cx="1652880" cy="424801"/>
            </a:xfrm>
            <a:prstGeom prst="rect">
              <a:avLst/>
            </a:prstGeom>
            <a:noFill/>
          </p:spPr>
          <p:txBody>
            <a:bodyPr wrap="square" lIns="0" tIns="0" rIns="0" bIns="0" rtlCol="0" anchor="t" anchorCtr="0">
              <a:noAutofit/>
            </a:bodyPr>
            <a:lstStyle/>
            <a:p>
              <a:pPr algn="l">
                <a:buFont typeface="Arial" panose="020B0604020202020204" pitchFamily="34" charset="0"/>
                <a:buChar char="•"/>
              </a:pPr>
              <a:r>
                <a:rPr lang="fr-FR" sz="1200" b="0" i="0" dirty="0">
                  <a:solidFill>
                    <a:srgbClr val="31333F"/>
                  </a:solidFill>
                  <a:effectLst/>
                  <a:latin typeface="Source Sans Pro" panose="020B0503030403020204" pitchFamily="34" charset="0"/>
                </a:rPr>
                <a:t>Étude d'opportunité</a:t>
              </a:r>
            </a:p>
            <a:p>
              <a:pPr algn="l">
                <a:buFont typeface="Arial" panose="020B0604020202020204" pitchFamily="34" charset="0"/>
                <a:buChar char="•"/>
              </a:pPr>
              <a:r>
                <a:rPr lang="fr-FR" sz="1200" b="0" i="0" dirty="0">
                  <a:solidFill>
                    <a:srgbClr val="31333F"/>
                  </a:solidFill>
                  <a:effectLst/>
                  <a:latin typeface="Source Sans Pro" panose="020B0503030403020204" pitchFamily="34" charset="0"/>
                </a:rPr>
                <a:t>Étude de Marché</a:t>
              </a:r>
            </a:p>
            <a:p>
              <a:pPr algn="l"/>
              <a:endParaRPr lang="fr-FR" sz="1200" dirty="0">
                <a:solidFill>
                  <a:schemeClr val="bg1"/>
                </a:solidFill>
              </a:endParaRPr>
            </a:p>
          </p:txBody>
        </p:sp>
        <p:sp>
          <p:nvSpPr>
            <p:cNvPr id="8" name="ZoneTexte 7">
              <a:extLst>
                <a:ext uri="{FF2B5EF4-FFF2-40B4-BE49-F238E27FC236}">
                  <a16:creationId xmlns:a16="http://schemas.microsoft.com/office/drawing/2014/main" id="{C0769A87-FD9F-DB31-1A36-102B1E30750D}"/>
                </a:ext>
              </a:extLst>
            </p:cNvPr>
            <p:cNvSpPr txBox="1"/>
            <p:nvPr/>
          </p:nvSpPr>
          <p:spPr>
            <a:xfrm rot="18129571">
              <a:off x="3821800" y="4061849"/>
              <a:ext cx="2958978" cy="754319"/>
            </a:xfrm>
            <a:prstGeom prst="rect">
              <a:avLst/>
            </a:prstGeom>
            <a:noFill/>
          </p:spPr>
          <p:txBody>
            <a:bodyPr wrap="square" lIns="0" tIns="0" rIns="0" bIns="0" rtlCol="0" anchor="t" anchorCtr="0">
              <a:noAutofit/>
            </a:bodyPr>
            <a:lstStyle/>
            <a:p>
              <a:pPr algn="l">
                <a:buFont typeface="Arial" panose="020B0604020202020204" pitchFamily="34" charset="0"/>
                <a:buChar char="•"/>
              </a:pPr>
              <a:r>
                <a:rPr lang="fr-FR" sz="1400" b="0" i="0" dirty="0">
                  <a:solidFill>
                    <a:srgbClr val="31333F"/>
                  </a:solidFill>
                  <a:effectLst/>
                  <a:latin typeface="Source Sans Pro" panose="020B0503030403020204" pitchFamily="34" charset="0"/>
                </a:rPr>
                <a:t>Tests par les professionnels</a:t>
              </a:r>
            </a:p>
            <a:p>
              <a:pPr algn="l">
                <a:buFont typeface="Arial" panose="020B0604020202020204" pitchFamily="34" charset="0"/>
                <a:buChar char="•"/>
              </a:pPr>
              <a:r>
                <a:rPr lang="fr-FR" sz="1400" b="0" i="0" dirty="0">
                  <a:solidFill>
                    <a:srgbClr val="31333F"/>
                  </a:solidFill>
                  <a:effectLst/>
                  <a:latin typeface="Source Sans Pro" panose="020B0503030403020204" pitchFamily="34" charset="0"/>
                </a:rPr>
                <a:t>Prototype finalisé et industrialisable</a:t>
              </a:r>
            </a:p>
            <a:p>
              <a:pPr algn="l">
                <a:buFont typeface="Arial" panose="020B0604020202020204" pitchFamily="34" charset="0"/>
                <a:buChar char="•"/>
              </a:pPr>
              <a:r>
                <a:rPr lang="fr-FR" sz="1400" b="0" i="0" dirty="0">
                  <a:solidFill>
                    <a:srgbClr val="31333F"/>
                  </a:solidFill>
                  <a:effectLst/>
                  <a:latin typeface="Source Sans Pro" panose="020B0503030403020204" pitchFamily="34" charset="0"/>
                </a:rPr>
                <a:t>Marketing, packaging, publicité</a:t>
              </a:r>
              <a:endParaRPr lang="fr-FR" sz="1400" dirty="0">
                <a:solidFill>
                  <a:schemeClr val="bg1"/>
                </a:solidFill>
              </a:endParaRPr>
            </a:p>
          </p:txBody>
        </p:sp>
        <p:sp>
          <p:nvSpPr>
            <p:cNvPr id="12" name="Flèche : droite 11">
              <a:extLst>
                <a:ext uri="{FF2B5EF4-FFF2-40B4-BE49-F238E27FC236}">
                  <a16:creationId xmlns:a16="http://schemas.microsoft.com/office/drawing/2014/main" id="{C752BF80-3010-89C6-884C-C6DAD8A697B8}"/>
                </a:ext>
              </a:extLst>
            </p:cNvPr>
            <p:cNvSpPr/>
            <p:nvPr/>
          </p:nvSpPr>
          <p:spPr>
            <a:xfrm>
              <a:off x="1812022" y="3075144"/>
              <a:ext cx="8693500" cy="252000"/>
            </a:xfrm>
            <a:prstGeom prst="rightArrow">
              <a:avLst/>
            </a:prstGeom>
            <a:solidFill>
              <a:srgbClr val="122B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4" name="Connecteur droit 13">
              <a:extLst>
                <a:ext uri="{FF2B5EF4-FFF2-40B4-BE49-F238E27FC236}">
                  <a16:creationId xmlns:a16="http://schemas.microsoft.com/office/drawing/2014/main" id="{59E0C51F-4C95-F2D1-120C-6D8B13224220}"/>
                </a:ext>
              </a:extLst>
            </p:cNvPr>
            <p:cNvCxnSpPr/>
            <p:nvPr/>
          </p:nvCxnSpPr>
          <p:spPr>
            <a:xfrm flipV="1">
              <a:off x="3003259" y="2206305"/>
              <a:ext cx="0" cy="9899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Connecteur droit 15">
              <a:extLst>
                <a:ext uri="{FF2B5EF4-FFF2-40B4-BE49-F238E27FC236}">
                  <a16:creationId xmlns:a16="http://schemas.microsoft.com/office/drawing/2014/main" id="{3AB269DC-467D-AF18-F328-226B810EFE5C}"/>
                </a:ext>
              </a:extLst>
            </p:cNvPr>
            <p:cNvCxnSpPr/>
            <p:nvPr/>
          </p:nvCxnSpPr>
          <p:spPr>
            <a:xfrm flipV="1">
              <a:off x="4857226" y="2206305"/>
              <a:ext cx="0" cy="9445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a16="http://schemas.microsoft.com/office/drawing/2014/main" id="{35B09113-35FF-D7A1-F0E7-1BF27E1120D5}"/>
                </a:ext>
              </a:extLst>
            </p:cNvPr>
            <p:cNvCxnSpPr/>
            <p:nvPr/>
          </p:nvCxnSpPr>
          <p:spPr>
            <a:xfrm flipV="1">
              <a:off x="7046752" y="2206305"/>
              <a:ext cx="0" cy="9445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Connecteur droit 19">
              <a:extLst>
                <a:ext uri="{FF2B5EF4-FFF2-40B4-BE49-F238E27FC236}">
                  <a16:creationId xmlns:a16="http://schemas.microsoft.com/office/drawing/2014/main" id="{CCB41642-2CBF-70AC-3C5C-1110A233394D}"/>
                </a:ext>
              </a:extLst>
            </p:cNvPr>
            <p:cNvCxnSpPr/>
            <p:nvPr/>
          </p:nvCxnSpPr>
          <p:spPr>
            <a:xfrm flipV="1">
              <a:off x="9194334" y="2206305"/>
              <a:ext cx="0" cy="944531"/>
            </a:xfrm>
            <a:prstGeom prst="line">
              <a:avLst/>
            </a:prstGeom>
          </p:spPr>
          <p:style>
            <a:lnRef idx="1">
              <a:schemeClr val="accent1"/>
            </a:lnRef>
            <a:fillRef idx="0">
              <a:schemeClr val="accent1"/>
            </a:fillRef>
            <a:effectRef idx="0">
              <a:schemeClr val="accent1"/>
            </a:effectRef>
            <a:fontRef idx="minor">
              <a:schemeClr val="tx1"/>
            </a:fontRef>
          </p:style>
        </p:cxnSp>
        <p:grpSp>
          <p:nvGrpSpPr>
            <p:cNvPr id="22" name="Groupe 21">
              <a:extLst>
                <a:ext uri="{FF2B5EF4-FFF2-40B4-BE49-F238E27FC236}">
                  <a16:creationId xmlns:a16="http://schemas.microsoft.com/office/drawing/2014/main" id="{31A40F29-B42A-2ACF-127E-049AF2AF996E}"/>
                </a:ext>
              </a:extLst>
            </p:cNvPr>
            <p:cNvGrpSpPr/>
            <p:nvPr/>
          </p:nvGrpSpPr>
          <p:grpSpPr>
            <a:xfrm>
              <a:off x="9352052" y="2394060"/>
              <a:ext cx="1249274" cy="591704"/>
              <a:chOff x="6314760" y="1908161"/>
              <a:chExt cx="1546049" cy="591704"/>
            </a:xfrm>
          </p:grpSpPr>
          <p:sp>
            <p:nvSpPr>
              <p:cNvPr id="23" name="Rectangle : coins arrondis 22">
                <a:extLst>
                  <a:ext uri="{FF2B5EF4-FFF2-40B4-BE49-F238E27FC236}">
                    <a16:creationId xmlns:a16="http://schemas.microsoft.com/office/drawing/2014/main" id="{CF7EC1E1-F925-FEA6-34C6-67E003935085}"/>
                  </a:ext>
                </a:extLst>
              </p:cNvPr>
              <p:cNvSpPr/>
              <p:nvPr/>
            </p:nvSpPr>
            <p:spPr>
              <a:xfrm>
                <a:off x="6314760" y="1908161"/>
                <a:ext cx="1546049" cy="591704"/>
              </a:xfrm>
              <a:prstGeom prst="roundRect">
                <a:avLst/>
              </a:prstGeom>
              <a:solidFill>
                <a:srgbClr val="F862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fr-FR"/>
              </a:p>
            </p:txBody>
          </p:sp>
          <p:sp>
            <p:nvSpPr>
              <p:cNvPr id="24" name="Rectangle : coins arrondis 4">
                <a:extLst>
                  <a:ext uri="{FF2B5EF4-FFF2-40B4-BE49-F238E27FC236}">
                    <a16:creationId xmlns:a16="http://schemas.microsoft.com/office/drawing/2014/main" id="{1D45E935-0CF3-9312-49E2-6B339B2EA3FD}"/>
                  </a:ext>
                </a:extLst>
              </p:cNvPr>
              <p:cNvSpPr txBox="1"/>
              <p:nvPr/>
            </p:nvSpPr>
            <p:spPr>
              <a:xfrm>
                <a:off x="6343645" y="1937046"/>
                <a:ext cx="1488279" cy="5339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b="1" i="0" kern="1200" dirty="0"/>
                  <a:t>Distribution</a:t>
                </a:r>
                <a:endParaRPr lang="fr-FR" sz="1200" kern="1200" dirty="0"/>
              </a:p>
            </p:txBody>
          </p:sp>
        </p:grpSp>
      </p:grpSp>
      <p:sp>
        <p:nvSpPr>
          <p:cNvPr id="28" name="Rectangle : coins arrondis 27">
            <a:extLst>
              <a:ext uri="{FF2B5EF4-FFF2-40B4-BE49-F238E27FC236}">
                <a16:creationId xmlns:a16="http://schemas.microsoft.com/office/drawing/2014/main" id="{938EB497-F623-5FFF-EC67-66324500EEDE}"/>
              </a:ext>
            </a:extLst>
          </p:cNvPr>
          <p:cNvSpPr/>
          <p:nvPr/>
        </p:nvSpPr>
        <p:spPr>
          <a:xfrm>
            <a:off x="3761257" y="615178"/>
            <a:ext cx="3094117" cy="1320556"/>
          </a:xfrm>
          <a:prstGeom prst="roundRect">
            <a:avLst/>
          </a:prstGeom>
          <a:noFill/>
          <a:ln>
            <a:solidFill>
              <a:srgbClr val="122B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fr-FR" sz="1400" b="1" i="0" u="sng" dirty="0">
                <a:solidFill>
                  <a:srgbClr val="31333F"/>
                </a:solidFill>
                <a:effectLst/>
                <a:latin typeface="Source Sans Pro" panose="020B0503030403020204" pitchFamily="34" charset="0"/>
              </a:rPr>
              <a:t>Le démonstrateur </a:t>
            </a:r>
            <a:r>
              <a:rPr lang="fr-FR" sz="1400" b="0" i="0" dirty="0">
                <a:solidFill>
                  <a:srgbClr val="31333F"/>
                </a:solidFill>
                <a:effectLst/>
                <a:latin typeface="Source Sans Pro" panose="020B0503030403020204" pitchFamily="34" charset="0"/>
              </a:rPr>
              <a:t>présente les principales fonctionnalités de Michka et la manière dont il interagit avec l'utilisateur. Il ne ressemblera pas encore à l'ourson tel qu'il sera commercialisé.</a:t>
            </a:r>
            <a:endParaRPr lang="fr-FR" sz="1400" dirty="0">
              <a:solidFill>
                <a:schemeClr val="bg1"/>
              </a:solidFill>
            </a:endParaRPr>
          </a:p>
        </p:txBody>
      </p:sp>
      <p:cxnSp>
        <p:nvCxnSpPr>
          <p:cNvPr id="31" name="Connecteur droit avec flèche 30">
            <a:extLst>
              <a:ext uri="{FF2B5EF4-FFF2-40B4-BE49-F238E27FC236}">
                <a16:creationId xmlns:a16="http://schemas.microsoft.com/office/drawing/2014/main" id="{542E7F7D-2DA9-81C8-EDF0-80DA8ABCF013}"/>
              </a:ext>
            </a:extLst>
          </p:cNvPr>
          <p:cNvCxnSpPr/>
          <p:nvPr/>
        </p:nvCxnSpPr>
        <p:spPr>
          <a:xfrm flipV="1">
            <a:off x="3673098" y="1955222"/>
            <a:ext cx="702873" cy="1283924"/>
          </a:xfrm>
          <a:prstGeom prst="straightConnector1">
            <a:avLst/>
          </a:prstGeom>
          <a:ln w="41275">
            <a:solidFill>
              <a:srgbClr val="C00000"/>
            </a:solidFill>
            <a:tailEnd type="triangle" w="lg" len="med"/>
          </a:ln>
        </p:spPr>
        <p:style>
          <a:lnRef idx="1">
            <a:schemeClr val="accent1"/>
          </a:lnRef>
          <a:fillRef idx="0">
            <a:schemeClr val="accent1"/>
          </a:fillRef>
          <a:effectRef idx="0">
            <a:schemeClr val="accent1"/>
          </a:effectRef>
          <a:fontRef idx="minor">
            <a:schemeClr val="tx1"/>
          </a:fontRef>
        </p:style>
      </p:cxnSp>
      <p:sp>
        <p:nvSpPr>
          <p:cNvPr id="3" name="Espace réservé du pied de page 2">
            <a:extLst>
              <a:ext uri="{FF2B5EF4-FFF2-40B4-BE49-F238E27FC236}">
                <a16:creationId xmlns:a16="http://schemas.microsoft.com/office/drawing/2014/main" id="{72EDA93D-40A3-9253-9BCC-D962DEFC93D6}"/>
              </a:ext>
            </a:extLst>
          </p:cNvPr>
          <p:cNvSpPr>
            <a:spLocks noGrp="1"/>
          </p:cNvSpPr>
          <p:nvPr>
            <p:ph type="ftr" sz="quarter" idx="14"/>
          </p:nvPr>
        </p:nvSpPr>
        <p:spPr/>
        <p:txBody>
          <a:bodyPr/>
          <a:lstStyle/>
          <a:p>
            <a:r>
              <a:rPr lang="fr-FR">
                <a:solidFill>
                  <a:srgbClr val="122B54"/>
                </a:solidFill>
              </a:rPr>
              <a:t>Manuel Manresa</a:t>
            </a:r>
            <a:endParaRPr lang="de-DE" dirty="0"/>
          </a:p>
        </p:txBody>
      </p:sp>
    </p:spTree>
    <p:extLst>
      <p:ext uri="{BB962C8B-B14F-4D97-AF65-F5344CB8AC3E}">
        <p14:creationId xmlns:p14="http://schemas.microsoft.com/office/powerpoint/2010/main" val="1868715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444E64A6-A524-41E8-9E66-B545DE574083}"/>
              </a:ext>
            </a:extLst>
          </p:cNvPr>
          <p:cNvSpPr>
            <a:spLocks noGrp="1"/>
          </p:cNvSpPr>
          <p:nvPr>
            <p:ph type="title"/>
          </p:nvPr>
        </p:nvSpPr>
        <p:spPr>
          <a:xfrm>
            <a:off x="479427" y="875309"/>
            <a:ext cx="9324974" cy="798508"/>
          </a:xfrm>
        </p:spPr>
        <p:txBody>
          <a:bodyPr/>
          <a:lstStyle/>
          <a:p>
            <a:r>
              <a:rPr lang="fr-FR" dirty="0"/>
              <a:t>Business </a:t>
            </a:r>
            <a:r>
              <a:rPr lang="fr-FR" dirty="0">
                <a:solidFill>
                  <a:srgbClr val="13A0D3"/>
                </a:solidFill>
              </a:rPr>
              <a:t>Plan (</a:t>
            </a:r>
            <a:r>
              <a:rPr lang="fr-FR" dirty="0">
                <a:solidFill>
                  <a:srgbClr val="FAB600"/>
                </a:solidFill>
              </a:rPr>
              <a:t>1/4</a:t>
            </a:r>
            <a:r>
              <a:rPr lang="fr-FR" dirty="0">
                <a:solidFill>
                  <a:srgbClr val="13A0D3"/>
                </a:solidFill>
              </a:rPr>
              <a:t>)</a:t>
            </a:r>
            <a:endParaRPr lang="fr-FR" dirty="0"/>
          </a:p>
        </p:txBody>
      </p:sp>
      <p:sp>
        <p:nvSpPr>
          <p:cNvPr id="32" name="Espace réservé du contenu 2">
            <a:extLst>
              <a:ext uri="{FF2B5EF4-FFF2-40B4-BE49-F238E27FC236}">
                <a16:creationId xmlns:a16="http://schemas.microsoft.com/office/drawing/2014/main" id="{6DD13106-79B1-B4C0-31A7-8749D0C2F6C3}"/>
              </a:ext>
            </a:extLst>
          </p:cNvPr>
          <p:cNvSpPr>
            <a:spLocks noGrp="1"/>
          </p:cNvSpPr>
          <p:nvPr>
            <p:ph idx="1"/>
          </p:nvPr>
        </p:nvSpPr>
        <p:spPr>
          <a:xfrm>
            <a:off x="479422" y="1643289"/>
            <a:ext cx="11233151" cy="4546148"/>
          </a:xfrm>
        </p:spPr>
        <p:txBody>
          <a:bodyPr/>
          <a:lstStyle/>
          <a:p>
            <a:r>
              <a:rPr lang="fr-FR" sz="2400" b="1" dirty="0">
                <a:solidFill>
                  <a:srgbClr val="F86200"/>
                </a:solidFill>
              </a:rPr>
              <a:t>Équipe et Partenaires </a:t>
            </a:r>
          </a:p>
          <a:p>
            <a:pPr lvl="1">
              <a:buFont typeface="Arial" panose="020B0604020202020204" pitchFamily="34" charset="0"/>
              <a:buChar char="•"/>
            </a:pPr>
            <a:r>
              <a:rPr lang="fr-FR" b="1" dirty="0">
                <a:latin typeface="-apple-system"/>
              </a:rPr>
              <a:t>CEO et porteur du projet : </a:t>
            </a:r>
            <a:r>
              <a:rPr lang="fr-FR" dirty="0">
                <a:latin typeface="-apple-system"/>
              </a:rPr>
              <a:t>Manuel Manresa</a:t>
            </a:r>
          </a:p>
          <a:p>
            <a:pPr lvl="1">
              <a:buFont typeface="Arial" panose="020B0604020202020204" pitchFamily="34" charset="0"/>
              <a:buChar char="•"/>
            </a:pPr>
            <a:r>
              <a:rPr lang="fr-FR" b="1" dirty="0">
                <a:effectLst/>
                <a:latin typeface="-apple-system"/>
              </a:rPr>
              <a:t>Ingénieurs robotiques et IA.</a:t>
            </a:r>
            <a:endParaRPr lang="fr-FR" dirty="0">
              <a:effectLst/>
              <a:latin typeface="-apple-system"/>
            </a:endParaRPr>
          </a:p>
          <a:p>
            <a:pPr lvl="1">
              <a:buFont typeface="Arial" panose="020B0604020202020204" pitchFamily="34" charset="0"/>
              <a:buChar char="•"/>
            </a:pPr>
            <a:r>
              <a:rPr lang="fr-FR" b="1" dirty="0">
                <a:effectLst/>
                <a:latin typeface="-apple-system"/>
              </a:rPr>
              <a:t>Experts en langue des signes.</a:t>
            </a:r>
            <a:endParaRPr lang="fr-FR" dirty="0">
              <a:effectLst/>
              <a:latin typeface="-apple-system"/>
            </a:endParaRPr>
          </a:p>
          <a:p>
            <a:pPr lvl="1">
              <a:buFont typeface="Arial" panose="020B0604020202020204" pitchFamily="34" charset="0"/>
              <a:buChar char="•"/>
            </a:pPr>
            <a:r>
              <a:rPr lang="fr-FR" b="1" dirty="0">
                <a:effectLst/>
                <a:latin typeface="-apple-system"/>
              </a:rPr>
              <a:t>Responsable marketing et communication :</a:t>
            </a:r>
            <a:endParaRPr lang="fr-FR" dirty="0">
              <a:latin typeface="-apple-system"/>
            </a:endParaRPr>
          </a:p>
          <a:p>
            <a:pPr lvl="1">
              <a:buFont typeface="Arial" panose="020B0604020202020204" pitchFamily="34" charset="0"/>
              <a:buChar char="•"/>
            </a:pPr>
            <a:r>
              <a:rPr lang="fr-FR" b="1" dirty="0">
                <a:effectLst/>
                <a:latin typeface="-apple-system"/>
              </a:rPr>
              <a:t>Partenaires stratégiques :</a:t>
            </a:r>
            <a:r>
              <a:rPr lang="fr-FR" dirty="0">
                <a:effectLst/>
                <a:latin typeface="-apple-system"/>
              </a:rPr>
              <a:t> associations et fabricants de jouets.</a:t>
            </a:r>
          </a:p>
          <a:p>
            <a:endParaRPr lang="fr-FR" dirty="0">
              <a:latin typeface="-apple-system"/>
            </a:endParaRPr>
          </a:p>
          <a:p>
            <a:r>
              <a:rPr lang="fr-FR" sz="2400" b="1" dirty="0">
                <a:solidFill>
                  <a:srgbClr val="F86200"/>
                </a:solidFill>
              </a:rPr>
              <a:t>Coûts fixes estimés 1° année</a:t>
            </a:r>
          </a:p>
          <a:p>
            <a:pPr lvl="1">
              <a:buFont typeface="Arial" panose="020B0604020202020204" pitchFamily="34" charset="0"/>
              <a:buChar char="•"/>
            </a:pPr>
            <a:r>
              <a:rPr lang="fr-FR" b="1" dirty="0"/>
              <a:t>Équipe projet et commerciale (6 </a:t>
            </a:r>
            <a:r>
              <a:rPr lang="fr-FR" sz="1400" b="1" dirty="0"/>
              <a:t>ETP</a:t>
            </a:r>
            <a:r>
              <a:rPr lang="fr-FR" b="1" dirty="0"/>
              <a:t>) :</a:t>
            </a:r>
            <a:r>
              <a:rPr lang="fr-FR" dirty="0"/>
              <a:t> 760 000 € </a:t>
            </a:r>
          </a:p>
          <a:p>
            <a:pPr marL="742950" lvl="1" indent="-285750">
              <a:buFont typeface="Arial" panose="020B0604020202020204" pitchFamily="34" charset="0"/>
              <a:buChar char="•"/>
            </a:pPr>
            <a:r>
              <a:rPr lang="fr-FR" dirty="0"/>
              <a:t>Ingénieurs en robotique et IA, experts en langue des signes, marketing et communication.</a:t>
            </a:r>
          </a:p>
          <a:p>
            <a:pPr lvl="1">
              <a:buFont typeface="Arial" panose="020B0604020202020204" pitchFamily="34" charset="0"/>
              <a:buChar char="•"/>
            </a:pPr>
            <a:r>
              <a:rPr lang="fr-FR" b="1" dirty="0"/>
              <a:t>Locaux :</a:t>
            </a:r>
            <a:r>
              <a:rPr lang="fr-FR" dirty="0"/>
              <a:t> 30 000 € (bureaux et espace de prototypage).</a:t>
            </a:r>
          </a:p>
          <a:p>
            <a:pPr lvl="1">
              <a:buFont typeface="Arial" panose="020B0604020202020204" pitchFamily="34" charset="0"/>
              <a:buChar char="•"/>
            </a:pPr>
            <a:r>
              <a:rPr lang="fr-FR" b="1" dirty="0"/>
              <a:t>Matériel pour prototypage et maintenance :</a:t>
            </a:r>
            <a:r>
              <a:rPr lang="fr-FR" dirty="0"/>
              <a:t> 20 000 €</a:t>
            </a:r>
          </a:p>
          <a:p>
            <a:pPr lvl="1">
              <a:buFont typeface="Arial" panose="020B0604020202020204" pitchFamily="34" charset="0"/>
              <a:buChar char="•"/>
            </a:pPr>
            <a:r>
              <a:rPr lang="fr-FR" b="1" dirty="0"/>
              <a:t>Coûts administratifs et services :</a:t>
            </a:r>
            <a:r>
              <a:rPr lang="fr-FR" dirty="0"/>
              <a:t> 10 000 €</a:t>
            </a:r>
          </a:p>
          <a:p>
            <a:r>
              <a:rPr lang="fr-FR" sz="2400" b="1" dirty="0">
                <a:solidFill>
                  <a:srgbClr val="F86200"/>
                </a:solidFill>
              </a:rPr>
              <a:t>Total coûts fixes 1° année : 820 000 €</a:t>
            </a:r>
          </a:p>
          <a:p>
            <a:endParaRPr lang="fr-FR" sz="2000" b="1" dirty="0">
              <a:solidFill>
                <a:srgbClr val="F86200"/>
              </a:solidFill>
            </a:endParaRPr>
          </a:p>
          <a:p>
            <a:endParaRPr lang="fr-FR" dirty="0">
              <a:effectLst/>
              <a:latin typeface="-apple-system"/>
            </a:endParaRPr>
          </a:p>
          <a:p>
            <a:endParaRPr lang="fr-FR" dirty="0">
              <a:effectLst/>
              <a:latin typeface="-apple-system"/>
            </a:endParaRPr>
          </a:p>
          <a:p>
            <a:r>
              <a:rPr lang="fr-FR" dirty="0">
                <a:effectLst/>
                <a:latin typeface="-apple-system"/>
              </a:rPr>
              <a:t> </a:t>
            </a:r>
            <a:endParaRPr lang="fr-FR" dirty="0"/>
          </a:p>
        </p:txBody>
      </p:sp>
      <p:sp>
        <p:nvSpPr>
          <p:cNvPr id="33" name="Espace réservé du pied de page 32">
            <a:extLst>
              <a:ext uri="{FF2B5EF4-FFF2-40B4-BE49-F238E27FC236}">
                <a16:creationId xmlns:a16="http://schemas.microsoft.com/office/drawing/2014/main" id="{61230EDA-1494-BBB6-85A7-340050C22ADE}"/>
              </a:ext>
            </a:extLst>
          </p:cNvPr>
          <p:cNvSpPr>
            <a:spLocks noGrp="1"/>
          </p:cNvSpPr>
          <p:nvPr>
            <p:ph type="ftr" sz="quarter" idx="12"/>
          </p:nvPr>
        </p:nvSpPr>
        <p:spPr/>
        <p:txBody>
          <a:bodyPr/>
          <a:lstStyle/>
          <a:p>
            <a:r>
              <a:rPr lang="de-DE"/>
              <a:t>Manuel Manresa</a:t>
            </a:r>
            <a:endParaRPr lang="de-DE" dirty="0"/>
          </a:p>
        </p:txBody>
      </p:sp>
      <p:sp>
        <p:nvSpPr>
          <p:cNvPr id="34" name="Espace réservé du texte 8">
            <a:extLst>
              <a:ext uri="{FF2B5EF4-FFF2-40B4-BE49-F238E27FC236}">
                <a16:creationId xmlns:a16="http://schemas.microsoft.com/office/drawing/2014/main" id="{F0B41223-6201-5F6D-8482-81AFE540BEEC}"/>
              </a:ext>
            </a:extLst>
          </p:cNvPr>
          <p:cNvSpPr txBox="1">
            <a:spLocks/>
          </p:cNvSpPr>
          <p:nvPr/>
        </p:nvSpPr>
        <p:spPr>
          <a:xfrm>
            <a:off x="479427" y="476250"/>
            <a:ext cx="9324973" cy="252000"/>
          </a:xfrm>
          <a:prstGeom prst="rect">
            <a:avLst/>
          </a:prstGeom>
        </p:spPr>
        <p:txBody>
          <a:bodyPr vert="horz" lIns="0" tIns="0" rIns="0" bIns="0" rtlCol="0" anchor="t" anchorCtr="0">
            <a:noAutofit/>
          </a:bodyPr>
          <a:lstStyle>
            <a:lvl1pPr marL="0" indent="0" algn="l" defTabSz="967710" rtl="0" eaLnBrk="1" latinLnBrk="0" hangingPunct="1">
              <a:lnSpc>
                <a:spcPct val="100000"/>
              </a:lnSpc>
              <a:spcBef>
                <a:spcPts val="0"/>
              </a:spcBef>
              <a:buFont typeface="+mj-lt"/>
              <a:buNone/>
              <a:defRPr lang="de-DE" sz="1100" b="1" kern="1200" cap="all" spc="63" baseline="0" smtClean="0">
                <a:solidFill>
                  <a:schemeClr val="bg1"/>
                </a:solidFill>
                <a:latin typeface="+mn-lt"/>
                <a:ea typeface="+mn-ea"/>
                <a:cs typeface="+mn-cs"/>
              </a:defRPr>
            </a:lvl1pPr>
            <a:lvl2pPr marL="288000" indent="-288000" algn="l" defTabSz="967710" rtl="0" eaLnBrk="1" latinLnBrk="0" hangingPunct="1">
              <a:lnSpc>
                <a:spcPct val="100000"/>
              </a:lnSpc>
              <a:spcBef>
                <a:spcPts val="0"/>
              </a:spcBef>
              <a:buFont typeface="+mj-lt"/>
              <a:buAutoNum type="arabicPeriod"/>
              <a:defRPr sz="2000" kern="1200">
                <a:solidFill>
                  <a:schemeClr val="bg1"/>
                </a:solidFill>
                <a:latin typeface="+mn-lt"/>
                <a:ea typeface="+mn-ea"/>
                <a:cs typeface="+mn-cs"/>
              </a:defRPr>
            </a:lvl2pPr>
            <a:lvl3pPr marL="288000" indent="-288000" algn="l" defTabSz="967710" rtl="0" eaLnBrk="1" latinLnBrk="0" hangingPunct="1">
              <a:lnSpc>
                <a:spcPct val="100000"/>
              </a:lnSpc>
              <a:spcBef>
                <a:spcPts val="0"/>
              </a:spcBef>
              <a:buFont typeface="Arial" panose="020B0604020202020204" pitchFamily="34" charset="0"/>
              <a:buChar char="•"/>
              <a:defRPr sz="2000" kern="1200">
                <a:solidFill>
                  <a:schemeClr val="bg1"/>
                </a:solidFill>
                <a:latin typeface="+mn-lt"/>
                <a:ea typeface="+mn-ea"/>
                <a:cs typeface="+mn-cs"/>
              </a:defRPr>
            </a:lvl3pPr>
            <a:lvl4pPr marL="288000" indent="-288000" algn="l" defTabSz="967710" rtl="0" eaLnBrk="1" latinLnBrk="0" hangingPunct="1">
              <a:lnSpc>
                <a:spcPct val="100000"/>
              </a:lnSpc>
              <a:spcBef>
                <a:spcPts val="0"/>
              </a:spcBef>
              <a:buFont typeface="Symbol" panose="05050102010706020507" pitchFamily="18" charset="2"/>
              <a:buChar char="-"/>
              <a:defRPr sz="2000" kern="1200">
                <a:solidFill>
                  <a:schemeClr val="bg1"/>
                </a:solidFill>
                <a:latin typeface="+mn-lt"/>
                <a:ea typeface="+mn-ea"/>
                <a:cs typeface="+mn-cs"/>
              </a:defRPr>
            </a:lvl4pPr>
            <a:lvl5pPr marL="576000" indent="-288000" algn="l" defTabSz="967710" rtl="0" eaLnBrk="1" latinLnBrk="0" hangingPunct="1">
              <a:lnSpc>
                <a:spcPct val="100000"/>
              </a:lnSpc>
              <a:spcBef>
                <a:spcPts val="0"/>
              </a:spcBef>
              <a:buFont typeface="Symbol" panose="05050102010706020507" pitchFamily="18" charset="2"/>
              <a:buChar char="-"/>
              <a:defRPr sz="2000" kern="1200">
                <a:solidFill>
                  <a:schemeClr val="bg1"/>
                </a:solidFill>
                <a:latin typeface="+mn-lt"/>
                <a:ea typeface="+mn-ea"/>
                <a:cs typeface="+mn-cs"/>
              </a:defRPr>
            </a:lvl5pPr>
            <a:lvl6pPr marL="0" indent="0" algn="l" defTabSz="967710" rtl="0" eaLnBrk="1" latinLnBrk="0" hangingPunct="1">
              <a:lnSpc>
                <a:spcPct val="100000"/>
              </a:lnSpc>
              <a:spcBef>
                <a:spcPts val="2400"/>
              </a:spcBef>
              <a:buFont typeface="Arial" panose="020B0604020202020204" pitchFamily="34" charset="0"/>
              <a:buNone/>
              <a:defRPr sz="800" kern="1200">
                <a:solidFill>
                  <a:schemeClr val="bg1"/>
                </a:solidFill>
                <a:latin typeface="+mn-lt"/>
                <a:ea typeface="+mn-ea"/>
                <a:cs typeface="+mn-cs"/>
              </a:defRPr>
            </a:lvl6pPr>
            <a:lvl7pPr marL="0" indent="0" algn="l" defTabSz="967710" rtl="0" eaLnBrk="1" latinLnBrk="0" hangingPunct="1">
              <a:lnSpc>
                <a:spcPct val="100000"/>
              </a:lnSpc>
              <a:spcBef>
                <a:spcPts val="600"/>
              </a:spcBef>
              <a:buFont typeface="Arial" panose="020B0604020202020204" pitchFamily="34" charset="0"/>
              <a:buNone/>
              <a:defRPr sz="1800" kern="1200">
                <a:solidFill>
                  <a:srgbClr val="FF0000"/>
                </a:solidFill>
                <a:latin typeface="+mn-lt"/>
                <a:ea typeface="+mn-ea"/>
                <a:cs typeface="+mn-cs"/>
              </a:defRPr>
            </a:lvl7pPr>
            <a:lvl8pPr marL="3628911" indent="-241927" algn="l" defTabSz="967710" rtl="0" eaLnBrk="1" latinLnBrk="0" hangingPunct="1">
              <a:lnSpc>
                <a:spcPct val="90000"/>
              </a:lnSpc>
              <a:spcBef>
                <a:spcPts val="529"/>
              </a:spcBef>
              <a:buFont typeface="Arial" panose="020B0604020202020204" pitchFamily="34" charset="0"/>
              <a:buChar char="•"/>
              <a:defRPr sz="1905" kern="1200">
                <a:solidFill>
                  <a:schemeClr val="tx1"/>
                </a:solidFill>
                <a:latin typeface="+mn-lt"/>
                <a:ea typeface="+mn-ea"/>
                <a:cs typeface="+mn-cs"/>
              </a:defRPr>
            </a:lvl8pPr>
            <a:lvl9pPr marL="4112765" indent="-241927" algn="l" defTabSz="967710" rtl="0" eaLnBrk="1" latinLnBrk="0" hangingPunct="1">
              <a:lnSpc>
                <a:spcPct val="90000"/>
              </a:lnSpc>
              <a:spcBef>
                <a:spcPts val="529"/>
              </a:spcBef>
              <a:buFont typeface="Arial" panose="020B0604020202020204" pitchFamily="34" charset="0"/>
              <a:buChar char="•"/>
              <a:defRPr sz="1905" kern="1200">
                <a:solidFill>
                  <a:schemeClr val="tx1"/>
                </a:solidFill>
                <a:latin typeface="+mn-lt"/>
                <a:ea typeface="+mn-ea"/>
                <a:cs typeface="+mn-cs"/>
              </a:defRPr>
            </a:lvl9pPr>
          </a:lstStyle>
          <a:p>
            <a:r>
              <a:rPr lang="fr-FR" dirty="0"/>
              <a:t>Michka</a:t>
            </a:r>
          </a:p>
        </p:txBody>
      </p:sp>
    </p:spTree>
    <p:extLst>
      <p:ext uri="{BB962C8B-B14F-4D97-AF65-F5344CB8AC3E}">
        <p14:creationId xmlns:p14="http://schemas.microsoft.com/office/powerpoint/2010/main" val="2393638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293D36-6778-EEAB-AC31-C4D92B3CA568}"/>
              </a:ext>
            </a:extLst>
          </p:cNvPr>
          <p:cNvSpPr>
            <a:spLocks noGrp="1"/>
          </p:cNvSpPr>
          <p:nvPr>
            <p:ph type="title"/>
          </p:nvPr>
        </p:nvSpPr>
        <p:spPr>
          <a:xfrm>
            <a:off x="479422" y="737144"/>
            <a:ext cx="9324974" cy="476379"/>
          </a:xfrm>
        </p:spPr>
        <p:txBody>
          <a:bodyPr/>
          <a:lstStyle/>
          <a:p>
            <a:r>
              <a:rPr lang="fr-FR" dirty="0"/>
              <a:t>Business </a:t>
            </a:r>
            <a:r>
              <a:rPr lang="fr-FR" dirty="0">
                <a:solidFill>
                  <a:srgbClr val="13A0D3"/>
                </a:solidFill>
              </a:rPr>
              <a:t>Plan (</a:t>
            </a:r>
            <a:r>
              <a:rPr lang="fr-FR" dirty="0">
                <a:solidFill>
                  <a:srgbClr val="FAB600"/>
                </a:solidFill>
              </a:rPr>
              <a:t>2/4</a:t>
            </a:r>
            <a:r>
              <a:rPr lang="fr-FR" dirty="0">
                <a:solidFill>
                  <a:srgbClr val="13A0D3"/>
                </a:solidFill>
              </a:rPr>
              <a:t>)</a:t>
            </a:r>
            <a:endParaRPr lang="fr-FR" dirty="0"/>
          </a:p>
        </p:txBody>
      </p:sp>
      <p:sp>
        <p:nvSpPr>
          <p:cNvPr id="3" name="Espace réservé du contenu 2">
            <a:extLst>
              <a:ext uri="{FF2B5EF4-FFF2-40B4-BE49-F238E27FC236}">
                <a16:creationId xmlns:a16="http://schemas.microsoft.com/office/drawing/2014/main" id="{27FF2893-B0AB-E764-B785-9B9F97D936ED}"/>
              </a:ext>
            </a:extLst>
          </p:cNvPr>
          <p:cNvSpPr>
            <a:spLocks noGrp="1"/>
          </p:cNvSpPr>
          <p:nvPr>
            <p:ph idx="1"/>
          </p:nvPr>
        </p:nvSpPr>
        <p:spPr>
          <a:xfrm>
            <a:off x="479422" y="1213523"/>
            <a:ext cx="11233151" cy="5155181"/>
          </a:xfrm>
        </p:spPr>
        <p:txBody>
          <a:bodyPr/>
          <a:lstStyle/>
          <a:p>
            <a:r>
              <a:rPr lang="fr-FR" sz="2400" b="1" dirty="0">
                <a:solidFill>
                  <a:srgbClr val="F86200"/>
                </a:solidFill>
              </a:rPr>
              <a:t>Coûts fixes estimés 2° année </a:t>
            </a:r>
          </a:p>
          <a:p>
            <a:pPr lvl="1">
              <a:buFont typeface="Arial" panose="020B0604020202020204" pitchFamily="34" charset="0"/>
              <a:buChar char="•"/>
            </a:pPr>
            <a:r>
              <a:rPr lang="fr-FR" b="1" dirty="0"/>
              <a:t>Équipe projet et commerciale (4 </a:t>
            </a:r>
            <a:r>
              <a:rPr lang="fr-FR" sz="1400" b="1" dirty="0"/>
              <a:t>ETP</a:t>
            </a:r>
            <a:r>
              <a:rPr lang="fr-FR" b="1" dirty="0"/>
              <a:t>) : </a:t>
            </a:r>
            <a:r>
              <a:rPr lang="fr-FR" dirty="0"/>
              <a:t>240 000 € </a:t>
            </a:r>
          </a:p>
          <a:p>
            <a:pPr marL="742950" lvl="1" indent="-285750">
              <a:buFont typeface="Arial" panose="020B0604020202020204" pitchFamily="34" charset="0"/>
              <a:buChar char="•"/>
            </a:pPr>
            <a:r>
              <a:rPr lang="fr-FR" dirty="0"/>
              <a:t>Ingénieurs en robotique et IA, experts en langue des signes, marketing et communication.</a:t>
            </a:r>
          </a:p>
          <a:p>
            <a:pPr lvl="1">
              <a:buFont typeface="Arial" panose="020B0604020202020204" pitchFamily="34" charset="0"/>
              <a:buChar char="•"/>
            </a:pPr>
            <a:r>
              <a:rPr lang="fr-FR" b="1" dirty="0"/>
              <a:t>Locaux :</a:t>
            </a:r>
            <a:r>
              <a:rPr lang="fr-FR" dirty="0"/>
              <a:t> 30 000 € (bureaux et espace de prototypage).</a:t>
            </a:r>
          </a:p>
          <a:p>
            <a:pPr lvl="1">
              <a:buFont typeface="Arial" panose="020B0604020202020204" pitchFamily="34" charset="0"/>
              <a:buChar char="•"/>
            </a:pPr>
            <a:r>
              <a:rPr lang="fr-FR" b="1" dirty="0"/>
              <a:t>Matériel pour prototypage et maintenance :</a:t>
            </a:r>
            <a:r>
              <a:rPr lang="fr-FR" dirty="0"/>
              <a:t> 20 000 €</a:t>
            </a:r>
          </a:p>
          <a:p>
            <a:pPr lvl="1">
              <a:buFont typeface="Arial" panose="020B0604020202020204" pitchFamily="34" charset="0"/>
              <a:buChar char="•"/>
            </a:pPr>
            <a:r>
              <a:rPr lang="fr-FR" b="1" dirty="0"/>
              <a:t>Coûts administratifs et services :</a:t>
            </a:r>
            <a:r>
              <a:rPr lang="fr-FR" dirty="0"/>
              <a:t> 10 000 €</a:t>
            </a:r>
          </a:p>
          <a:p>
            <a:r>
              <a:rPr lang="fr-FR" sz="2400" b="1" dirty="0">
                <a:solidFill>
                  <a:srgbClr val="F86200"/>
                </a:solidFill>
              </a:rPr>
              <a:t>Total coûts fixes 2° année : 300 000 €</a:t>
            </a:r>
          </a:p>
          <a:p>
            <a:endParaRPr lang="fr-FR" sz="2400" b="1" dirty="0">
              <a:solidFill>
                <a:srgbClr val="F86200"/>
              </a:solidFill>
            </a:endParaRPr>
          </a:p>
          <a:p>
            <a:r>
              <a:rPr lang="fr-FR" sz="2400" b="1" dirty="0">
                <a:solidFill>
                  <a:srgbClr val="F86200"/>
                </a:solidFill>
              </a:rPr>
              <a:t>Modèle Économique  </a:t>
            </a:r>
          </a:p>
          <a:p>
            <a:pPr lvl="1">
              <a:buFont typeface="Arial" panose="020B0604020202020204" pitchFamily="34" charset="0"/>
              <a:buChar char="•"/>
            </a:pPr>
            <a:r>
              <a:rPr lang="fr-FR" b="1" dirty="0"/>
              <a:t>Coût de fabrication unitaire :</a:t>
            </a:r>
            <a:r>
              <a:rPr lang="fr-FR" dirty="0"/>
              <a:t> 450 €</a:t>
            </a:r>
          </a:p>
          <a:p>
            <a:pPr lvl="1">
              <a:buFont typeface="Arial" panose="020B0604020202020204" pitchFamily="34" charset="0"/>
              <a:buChar char="•"/>
            </a:pPr>
            <a:r>
              <a:rPr lang="fr-FR" b="1" dirty="0"/>
              <a:t>Prix de vente conseillé :</a:t>
            </a:r>
            <a:r>
              <a:rPr lang="fr-FR" dirty="0"/>
              <a:t> 900 €</a:t>
            </a:r>
          </a:p>
          <a:p>
            <a:pPr lvl="1">
              <a:buFont typeface="Arial" panose="020B0604020202020204" pitchFamily="34" charset="0"/>
              <a:buChar char="•"/>
            </a:pPr>
            <a:r>
              <a:rPr lang="fr-FR" b="1" dirty="0"/>
              <a:t>Marge brute :</a:t>
            </a:r>
            <a:r>
              <a:rPr lang="fr-FR" dirty="0"/>
              <a:t> 50 %</a:t>
            </a:r>
          </a:p>
          <a:p>
            <a:pPr lvl="1">
              <a:buFont typeface="Arial" panose="020B0604020202020204" pitchFamily="34" charset="0"/>
              <a:buChar char="•"/>
            </a:pPr>
            <a:r>
              <a:rPr lang="fr-FR" b="1" dirty="0"/>
              <a:t>Sources de revenus :</a:t>
            </a:r>
            <a:endParaRPr lang="fr-FR" dirty="0"/>
          </a:p>
          <a:p>
            <a:pPr marL="742950" lvl="1" indent="-285750">
              <a:buFont typeface="Arial" panose="020B0604020202020204" pitchFamily="34" charset="0"/>
              <a:buChar char="•"/>
            </a:pPr>
            <a:r>
              <a:rPr lang="fr-FR" dirty="0"/>
              <a:t>Vente directe aux particuliers.</a:t>
            </a:r>
          </a:p>
          <a:p>
            <a:pPr marL="742950" lvl="1" indent="-285750">
              <a:buFont typeface="Arial" panose="020B0604020202020204" pitchFamily="34" charset="0"/>
              <a:buChar char="•"/>
            </a:pPr>
            <a:r>
              <a:rPr lang="fr-FR" dirty="0"/>
              <a:t>Partenariats B2B avec écoles et associations.</a:t>
            </a:r>
          </a:p>
          <a:p>
            <a:pPr marL="742950" lvl="1" indent="-285750">
              <a:buFont typeface="Arial" panose="020B0604020202020204" pitchFamily="34" charset="0"/>
              <a:buChar char="•"/>
            </a:pPr>
            <a:r>
              <a:rPr lang="fr-FR" dirty="0"/>
              <a:t>Abonnements pour du contenu éducatif additionnel.</a:t>
            </a:r>
          </a:p>
          <a:p>
            <a:endParaRPr lang="fr-FR" sz="2400" b="1" dirty="0">
              <a:solidFill>
                <a:srgbClr val="F86200"/>
              </a:solidFill>
            </a:endParaRPr>
          </a:p>
          <a:p>
            <a:endParaRPr lang="fr-FR" dirty="0"/>
          </a:p>
        </p:txBody>
      </p:sp>
      <p:sp>
        <p:nvSpPr>
          <p:cNvPr id="5" name="Espace réservé du pied de page 4">
            <a:extLst>
              <a:ext uri="{FF2B5EF4-FFF2-40B4-BE49-F238E27FC236}">
                <a16:creationId xmlns:a16="http://schemas.microsoft.com/office/drawing/2014/main" id="{BBB69DA7-2A0B-94B4-2392-23423BDA9C75}"/>
              </a:ext>
            </a:extLst>
          </p:cNvPr>
          <p:cNvSpPr>
            <a:spLocks noGrp="1"/>
          </p:cNvSpPr>
          <p:nvPr>
            <p:ph type="ftr" sz="quarter" idx="12"/>
          </p:nvPr>
        </p:nvSpPr>
        <p:spPr/>
        <p:txBody>
          <a:bodyPr/>
          <a:lstStyle/>
          <a:p>
            <a:r>
              <a:rPr lang="de-DE"/>
              <a:t>Manuel Manresa</a:t>
            </a:r>
            <a:endParaRPr lang="de-DE" dirty="0"/>
          </a:p>
        </p:txBody>
      </p:sp>
      <p:sp>
        <p:nvSpPr>
          <p:cNvPr id="6" name="Espace réservé du texte 8">
            <a:extLst>
              <a:ext uri="{FF2B5EF4-FFF2-40B4-BE49-F238E27FC236}">
                <a16:creationId xmlns:a16="http://schemas.microsoft.com/office/drawing/2014/main" id="{E08E5692-D8B5-EADC-C26E-E58A0F6F06AF}"/>
              </a:ext>
            </a:extLst>
          </p:cNvPr>
          <p:cNvSpPr txBox="1">
            <a:spLocks/>
          </p:cNvSpPr>
          <p:nvPr/>
        </p:nvSpPr>
        <p:spPr>
          <a:xfrm>
            <a:off x="479423" y="489296"/>
            <a:ext cx="9324973" cy="252000"/>
          </a:xfrm>
          <a:prstGeom prst="rect">
            <a:avLst/>
          </a:prstGeom>
        </p:spPr>
        <p:txBody>
          <a:bodyPr vert="horz" lIns="0" tIns="0" rIns="0" bIns="0" rtlCol="0" anchor="t" anchorCtr="0">
            <a:noAutofit/>
          </a:bodyPr>
          <a:lstStyle>
            <a:lvl1pPr marL="0" indent="0" algn="l" defTabSz="967710" rtl="0" eaLnBrk="1" latinLnBrk="0" hangingPunct="1">
              <a:lnSpc>
                <a:spcPct val="100000"/>
              </a:lnSpc>
              <a:spcBef>
                <a:spcPts val="0"/>
              </a:spcBef>
              <a:buFont typeface="+mj-lt"/>
              <a:buNone/>
              <a:defRPr lang="de-DE" sz="1100" b="1" kern="1200" cap="all" spc="63" baseline="0" smtClean="0">
                <a:solidFill>
                  <a:schemeClr val="bg1"/>
                </a:solidFill>
                <a:latin typeface="+mn-lt"/>
                <a:ea typeface="+mn-ea"/>
                <a:cs typeface="+mn-cs"/>
              </a:defRPr>
            </a:lvl1pPr>
            <a:lvl2pPr marL="288000" indent="-288000" algn="l" defTabSz="967710" rtl="0" eaLnBrk="1" latinLnBrk="0" hangingPunct="1">
              <a:lnSpc>
                <a:spcPct val="100000"/>
              </a:lnSpc>
              <a:spcBef>
                <a:spcPts val="0"/>
              </a:spcBef>
              <a:buFont typeface="+mj-lt"/>
              <a:buAutoNum type="arabicPeriod"/>
              <a:defRPr sz="2000" kern="1200">
                <a:solidFill>
                  <a:schemeClr val="bg1"/>
                </a:solidFill>
                <a:latin typeface="+mn-lt"/>
                <a:ea typeface="+mn-ea"/>
                <a:cs typeface="+mn-cs"/>
              </a:defRPr>
            </a:lvl2pPr>
            <a:lvl3pPr marL="288000" indent="-288000" algn="l" defTabSz="967710" rtl="0" eaLnBrk="1" latinLnBrk="0" hangingPunct="1">
              <a:lnSpc>
                <a:spcPct val="100000"/>
              </a:lnSpc>
              <a:spcBef>
                <a:spcPts val="0"/>
              </a:spcBef>
              <a:buFont typeface="Arial" panose="020B0604020202020204" pitchFamily="34" charset="0"/>
              <a:buChar char="•"/>
              <a:defRPr sz="2000" kern="1200">
                <a:solidFill>
                  <a:schemeClr val="bg1"/>
                </a:solidFill>
                <a:latin typeface="+mn-lt"/>
                <a:ea typeface="+mn-ea"/>
                <a:cs typeface="+mn-cs"/>
              </a:defRPr>
            </a:lvl3pPr>
            <a:lvl4pPr marL="288000" indent="-288000" algn="l" defTabSz="967710" rtl="0" eaLnBrk="1" latinLnBrk="0" hangingPunct="1">
              <a:lnSpc>
                <a:spcPct val="100000"/>
              </a:lnSpc>
              <a:spcBef>
                <a:spcPts val="0"/>
              </a:spcBef>
              <a:buFont typeface="Symbol" panose="05050102010706020507" pitchFamily="18" charset="2"/>
              <a:buChar char="-"/>
              <a:defRPr sz="2000" kern="1200">
                <a:solidFill>
                  <a:schemeClr val="bg1"/>
                </a:solidFill>
                <a:latin typeface="+mn-lt"/>
                <a:ea typeface="+mn-ea"/>
                <a:cs typeface="+mn-cs"/>
              </a:defRPr>
            </a:lvl4pPr>
            <a:lvl5pPr marL="576000" indent="-288000" algn="l" defTabSz="967710" rtl="0" eaLnBrk="1" latinLnBrk="0" hangingPunct="1">
              <a:lnSpc>
                <a:spcPct val="100000"/>
              </a:lnSpc>
              <a:spcBef>
                <a:spcPts val="0"/>
              </a:spcBef>
              <a:buFont typeface="Symbol" panose="05050102010706020507" pitchFamily="18" charset="2"/>
              <a:buChar char="-"/>
              <a:defRPr sz="2000" kern="1200">
                <a:solidFill>
                  <a:schemeClr val="bg1"/>
                </a:solidFill>
                <a:latin typeface="+mn-lt"/>
                <a:ea typeface="+mn-ea"/>
                <a:cs typeface="+mn-cs"/>
              </a:defRPr>
            </a:lvl5pPr>
            <a:lvl6pPr marL="0" indent="0" algn="l" defTabSz="967710" rtl="0" eaLnBrk="1" latinLnBrk="0" hangingPunct="1">
              <a:lnSpc>
                <a:spcPct val="100000"/>
              </a:lnSpc>
              <a:spcBef>
                <a:spcPts val="2400"/>
              </a:spcBef>
              <a:buFont typeface="Arial" panose="020B0604020202020204" pitchFamily="34" charset="0"/>
              <a:buNone/>
              <a:defRPr sz="800" kern="1200">
                <a:solidFill>
                  <a:schemeClr val="bg1"/>
                </a:solidFill>
                <a:latin typeface="+mn-lt"/>
                <a:ea typeface="+mn-ea"/>
                <a:cs typeface="+mn-cs"/>
              </a:defRPr>
            </a:lvl6pPr>
            <a:lvl7pPr marL="0" indent="0" algn="l" defTabSz="967710" rtl="0" eaLnBrk="1" latinLnBrk="0" hangingPunct="1">
              <a:lnSpc>
                <a:spcPct val="100000"/>
              </a:lnSpc>
              <a:spcBef>
                <a:spcPts val="600"/>
              </a:spcBef>
              <a:buFont typeface="Arial" panose="020B0604020202020204" pitchFamily="34" charset="0"/>
              <a:buNone/>
              <a:defRPr sz="1800" kern="1200">
                <a:solidFill>
                  <a:srgbClr val="FF0000"/>
                </a:solidFill>
                <a:latin typeface="+mn-lt"/>
                <a:ea typeface="+mn-ea"/>
                <a:cs typeface="+mn-cs"/>
              </a:defRPr>
            </a:lvl7pPr>
            <a:lvl8pPr marL="3628911" indent="-241927" algn="l" defTabSz="967710" rtl="0" eaLnBrk="1" latinLnBrk="0" hangingPunct="1">
              <a:lnSpc>
                <a:spcPct val="90000"/>
              </a:lnSpc>
              <a:spcBef>
                <a:spcPts val="529"/>
              </a:spcBef>
              <a:buFont typeface="Arial" panose="020B0604020202020204" pitchFamily="34" charset="0"/>
              <a:buChar char="•"/>
              <a:defRPr sz="1905" kern="1200">
                <a:solidFill>
                  <a:schemeClr val="tx1"/>
                </a:solidFill>
                <a:latin typeface="+mn-lt"/>
                <a:ea typeface="+mn-ea"/>
                <a:cs typeface="+mn-cs"/>
              </a:defRPr>
            </a:lvl8pPr>
            <a:lvl9pPr marL="4112765" indent="-241927" algn="l" defTabSz="967710" rtl="0" eaLnBrk="1" latinLnBrk="0" hangingPunct="1">
              <a:lnSpc>
                <a:spcPct val="90000"/>
              </a:lnSpc>
              <a:spcBef>
                <a:spcPts val="529"/>
              </a:spcBef>
              <a:buFont typeface="Arial" panose="020B0604020202020204" pitchFamily="34" charset="0"/>
              <a:buChar char="•"/>
              <a:defRPr sz="1905" kern="1200">
                <a:solidFill>
                  <a:schemeClr val="tx1"/>
                </a:solidFill>
                <a:latin typeface="+mn-lt"/>
                <a:ea typeface="+mn-ea"/>
                <a:cs typeface="+mn-cs"/>
              </a:defRPr>
            </a:lvl9pPr>
          </a:lstStyle>
          <a:p>
            <a:r>
              <a:rPr lang="fr-FR" dirty="0"/>
              <a:t>Michka</a:t>
            </a:r>
          </a:p>
        </p:txBody>
      </p:sp>
    </p:spTree>
    <p:extLst>
      <p:ext uri="{BB962C8B-B14F-4D97-AF65-F5344CB8AC3E}">
        <p14:creationId xmlns:p14="http://schemas.microsoft.com/office/powerpoint/2010/main" val="622293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306064-2084-263A-B9DA-8B933C532B02}"/>
              </a:ext>
            </a:extLst>
          </p:cNvPr>
          <p:cNvSpPr>
            <a:spLocks noGrp="1"/>
          </p:cNvSpPr>
          <p:nvPr>
            <p:ph type="title"/>
          </p:nvPr>
        </p:nvSpPr>
        <p:spPr>
          <a:xfrm>
            <a:off x="479426" y="841255"/>
            <a:ext cx="9324974" cy="527654"/>
          </a:xfrm>
        </p:spPr>
        <p:txBody>
          <a:bodyPr/>
          <a:lstStyle/>
          <a:p>
            <a:r>
              <a:rPr lang="fr-FR" dirty="0"/>
              <a:t>Business </a:t>
            </a:r>
            <a:r>
              <a:rPr lang="fr-FR" dirty="0">
                <a:solidFill>
                  <a:srgbClr val="13A0D3"/>
                </a:solidFill>
              </a:rPr>
              <a:t>Plan (</a:t>
            </a:r>
            <a:r>
              <a:rPr lang="fr-FR" dirty="0">
                <a:solidFill>
                  <a:srgbClr val="FAB600"/>
                </a:solidFill>
              </a:rPr>
              <a:t>3/4</a:t>
            </a:r>
            <a:r>
              <a:rPr lang="fr-FR" dirty="0">
                <a:solidFill>
                  <a:srgbClr val="13A0D3"/>
                </a:solidFill>
              </a:rPr>
              <a:t>)</a:t>
            </a:r>
            <a:endParaRPr lang="fr-FR" dirty="0"/>
          </a:p>
        </p:txBody>
      </p:sp>
      <p:sp>
        <p:nvSpPr>
          <p:cNvPr id="3" name="Espace réservé du contenu 2">
            <a:extLst>
              <a:ext uri="{FF2B5EF4-FFF2-40B4-BE49-F238E27FC236}">
                <a16:creationId xmlns:a16="http://schemas.microsoft.com/office/drawing/2014/main" id="{8CCF8E00-4ADC-16AC-FDBD-55A749754229}"/>
              </a:ext>
            </a:extLst>
          </p:cNvPr>
          <p:cNvSpPr>
            <a:spLocks noGrp="1"/>
          </p:cNvSpPr>
          <p:nvPr>
            <p:ph idx="1"/>
          </p:nvPr>
        </p:nvSpPr>
        <p:spPr>
          <a:xfrm>
            <a:off x="479424" y="1464592"/>
            <a:ext cx="11233151" cy="4725335"/>
          </a:xfrm>
        </p:spPr>
        <p:txBody>
          <a:bodyPr/>
          <a:lstStyle/>
          <a:p>
            <a:r>
              <a:rPr lang="fr-FR" sz="2400" b="1" dirty="0">
                <a:solidFill>
                  <a:srgbClr val="F86200"/>
                </a:solidFill>
              </a:rPr>
              <a:t>Prévisions Financières</a:t>
            </a:r>
          </a:p>
          <a:p>
            <a:pPr lvl="1">
              <a:buFont typeface="Arial" panose="020B0604020202020204" pitchFamily="34" charset="0"/>
              <a:buChar char="•"/>
            </a:pPr>
            <a:r>
              <a:rPr lang="fr-FR" b="1" dirty="0"/>
              <a:t>Année 1 :</a:t>
            </a:r>
            <a:r>
              <a:rPr lang="fr-FR" dirty="0"/>
              <a:t> 300 unités vendues, chiffre d’affaires de 270 000 €.</a:t>
            </a:r>
          </a:p>
          <a:p>
            <a:pPr lvl="1">
              <a:buFont typeface="Arial" panose="020B0604020202020204" pitchFamily="34" charset="0"/>
              <a:buChar char="•"/>
            </a:pPr>
            <a:r>
              <a:rPr lang="fr-FR" b="1" dirty="0"/>
              <a:t>Année 2 :</a:t>
            </a:r>
            <a:r>
              <a:rPr lang="fr-FR" dirty="0"/>
              <a:t> 300 unités vendues, chiffre d’affaires de 270 000 €.</a:t>
            </a:r>
          </a:p>
          <a:p>
            <a:pPr lvl="1">
              <a:buFont typeface="Arial" panose="020B0604020202020204" pitchFamily="34" charset="0"/>
              <a:buChar char="•"/>
            </a:pPr>
            <a:r>
              <a:rPr lang="fr-FR" b="1" dirty="0"/>
              <a:t>Année 3 :</a:t>
            </a:r>
            <a:r>
              <a:rPr lang="fr-FR" dirty="0"/>
              <a:t> 400 unités vendues, chiffre d’affaires de 360 000 €.</a:t>
            </a:r>
          </a:p>
          <a:p>
            <a:pPr lvl="1">
              <a:buFont typeface="Arial" panose="020B0604020202020204" pitchFamily="34" charset="0"/>
              <a:buChar char="•"/>
            </a:pPr>
            <a:r>
              <a:rPr lang="fr-FR" b="1" dirty="0"/>
              <a:t>Point mort :</a:t>
            </a:r>
            <a:r>
              <a:rPr lang="fr-FR" dirty="0"/>
              <a:t> Atteint en fin d’année 4.</a:t>
            </a:r>
          </a:p>
          <a:p>
            <a:endParaRPr lang="fr-FR" dirty="0"/>
          </a:p>
          <a:p>
            <a:r>
              <a:rPr lang="fr-FR" sz="2000" b="1" dirty="0">
                <a:solidFill>
                  <a:srgbClr val="F86200"/>
                </a:solidFill>
              </a:rPr>
              <a:t>Prévisions Financières cible : </a:t>
            </a:r>
          </a:p>
          <a:p>
            <a:pPr marL="342900" indent="-342900">
              <a:buFont typeface="Arial" panose="020B0604020202020204" pitchFamily="34" charset="0"/>
              <a:buChar char="•"/>
            </a:pPr>
            <a:r>
              <a:rPr lang="fr-FR" b="1" dirty="0"/>
              <a:t>Equipé les 23 000 professionnels en France, pour un chiffre d’affaires de 23 M€.</a:t>
            </a:r>
          </a:p>
          <a:p>
            <a:endParaRPr lang="fr-FR" b="1" dirty="0"/>
          </a:p>
          <a:p>
            <a:pPr marL="342900" indent="-342900">
              <a:buFont typeface="Arial" panose="020B0604020202020204" pitchFamily="34" charset="0"/>
              <a:buChar char="•"/>
            </a:pPr>
            <a:r>
              <a:rPr lang="fr-FR" b="1" dirty="0"/>
              <a:t>Equiper 620 professionnels en France sur 4 ans, pour un chiffre d’affaires de 1,9M€.*</a:t>
            </a:r>
          </a:p>
          <a:p>
            <a:pPr marL="342900" indent="-342900">
              <a:buFont typeface="Arial" panose="020B0604020202020204" pitchFamily="34" charset="0"/>
              <a:buChar char="•"/>
            </a:pPr>
            <a:r>
              <a:rPr lang="fr-FR" b="1" dirty="0"/>
              <a:t>Equiper au minimum 80 foyers, pour un chiffre d’affaires de 72 000€/an.*</a:t>
            </a:r>
          </a:p>
          <a:p>
            <a:pPr marL="342900" indent="-342900">
              <a:buFont typeface="Arial" panose="020B0604020202020204" pitchFamily="34" charset="0"/>
              <a:buChar char="•"/>
            </a:pPr>
            <a:endParaRPr lang="fr-FR" b="1" dirty="0"/>
          </a:p>
          <a:p>
            <a:r>
              <a:rPr lang="fr-FR" sz="2000" b="1" dirty="0">
                <a:solidFill>
                  <a:srgbClr val="F86200"/>
                </a:solidFill>
              </a:rPr>
              <a:t>*Information: </a:t>
            </a:r>
            <a:endParaRPr lang="fr-FR" b="1" dirty="0"/>
          </a:p>
          <a:p>
            <a:pPr marL="342900" indent="-342900">
              <a:buFont typeface="Arial" panose="020B0604020202020204" pitchFamily="34" charset="0"/>
              <a:buChar char="•"/>
            </a:pPr>
            <a:r>
              <a:rPr lang="fr-FR" b="1" dirty="0"/>
              <a:t>Simulation sur le seul volume des naissances, pour le domaine des particuliers.</a:t>
            </a:r>
          </a:p>
          <a:p>
            <a:pPr marL="342900" indent="-342900">
              <a:buFont typeface="Arial" panose="020B0604020202020204" pitchFamily="34" charset="0"/>
              <a:buChar char="•"/>
            </a:pPr>
            <a:r>
              <a:rPr lang="fr-FR" b="1" dirty="0"/>
              <a:t>Sur une estimation faite autour de 9,2% des professionnels.</a:t>
            </a:r>
          </a:p>
          <a:p>
            <a:endParaRPr lang="fr-FR" b="1" dirty="0"/>
          </a:p>
          <a:p>
            <a:endParaRPr lang="fr-FR" b="1" dirty="0"/>
          </a:p>
          <a:p>
            <a:endParaRPr lang="fr-FR" b="1" dirty="0"/>
          </a:p>
          <a:p>
            <a:endParaRPr lang="fr-FR" dirty="0"/>
          </a:p>
        </p:txBody>
      </p:sp>
      <p:sp>
        <p:nvSpPr>
          <p:cNvPr id="5" name="Espace réservé du pied de page 4">
            <a:extLst>
              <a:ext uri="{FF2B5EF4-FFF2-40B4-BE49-F238E27FC236}">
                <a16:creationId xmlns:a16="http://schemas.microsoft.com/office/drawing/2014/main" id="{E36C0F54-A74A-FED6-A9CF-40EAA4722FC4}"/>
              </a:ext>
            </a:extLst>
          </p:cNvPr>
          <p:cNvSpPr>
            <a:spLocks noGrp="1"/>
          </p:cNvSpPr>
          <p:nvPr>
            <p:ph type="ftr" sz="quarter" idx="12"/>
          </p:nvPr>
        </p:nvSpPr>
        <p:spPr/>
        <p:txBody>
          <a:bodyPr/>
          <a:lstStyle/>
          <a:p>
            <a:r>
              <a:rPr lang="de-DE" dirty="0"/>
              <a:t>Manuel Manresa</a:t>
            </a:r>
          </a:p>
        </p:txBody>
      </p:sp>
      <p:sp>
        <p:nvSpPr>
          <p:cNvPr id="6" name="Espace réservé du texte 8">
            <a:extLst>
              <a:ext uri="{FF2B5EF4-FFF2-40B4-BE49-F238E27FC236}">
                <a16:creationId xmlns:a16="http://schemas.microsoft.com/office/drawing/2014/main" id="{3773EC7B-2C85-1894-197D-86E675769283}"/>
              </a:ext>
            </a:extLst>
          </p:cNvPr>
          <p:cNvSpPr txBox="1">
            <a:spLocks/>
          </p:cNvSpPr>
          <p:nvPr/>
        </p:nvSpPr>
        <p:spPr>
          <a:xfrm>
            <a:off x="479424" y="481745"/>
            <a:ext cx="9324973" cy="252000"/>
          </a:xfrm>
          <a:prstGeom prst="rect">
            <a:avLst/>
          </a:prstGeom>
        </p:spPr>
        <p:txBody>
          <a:bodyPr vert="horz" lIns="0" tIns="0" rIns="0" bIns="0" rtlCol="0" anchor="t" anchorCtr="0">
            <a:noAutofit/>
          </a:bodyPr>
          <a:lstStyle>
            <a:lvl1pPr marL="0" indent="0" algn="l" defTabSz="967710" rtl="0" eaLnBrk="1" latinLnBrk="0" hangingPunct="1">
              <a:lnSpc>
                <a:spcPct val="100000"/>
              </a:lnSpc>
              <a:spcBef>
                <a:spcPts val="0"/>
              </a:spcBef>
              <a:buFont typeface="+mj-lt"/>
              <a:buNone/>
              <a:defRPr lang="de-DE" sz="1100" b="1" kern="1200" cap="all" spc="63" baseline="0" smtClean="0">
                <a:solidFill>
                  <a:schemeClr val="bg1"/>
                </a:solidFill>
                <a:latin typeface="+mn-lt"/>
                <a:ea typeface="+mn-ea"/>
                <a:cs typeface="+mn-cs"/>
              </a:defRPr>
            </a:lvl1pPr>
            <a:lvl2pPr marL="288000" indent="-288000" algn="l" defTabSz="967710" rtl="0" eaLnBrk="1" latinLnBrk="0" hangingPunct="1">
              <a:lnSpc>
                <a:spcPct val="100000"/>
              </a:lnSpc>
              <a:spcBef>
                <a:spcPts val="0"/>
              </a:spcBef>
              <a:buFont typeface="+mj-lt"/>
              <a:buAutoNum type="arabicPeriod"/>
              <a:defRPr sz="2000" kern="1200">
                <a:solidFill>
                  <a:schemeClr val="bg1"/>
                </a:solidFill>
                <a:latin typeface="+mn-lt"/>
                <a:ea typeface="+mn-ea"/>
                <a:cs typeface="+mn-cs"/>
              </a:defRPr>
            </a:lvl2pPr>
            <a:lvl3pPr marL="288000" indent="-288000" algn="l" defTabSz="967710" rtl="0" eaLnBrk="1" latinLnBrk="0" hangingPunct="1">
              <a:lnSpc>
                <a:spcPct val="100000"/>
              </a:lnSpc>
              <a:spcBef>
                <a:spcPts val="0"/>
              </a:spcBef>
              <a:buFont typeface="Arial" panose="020B0604020202020204" pitchFamily="34" charset="0"/>
              <a:buChar char="•"/>
              <a:defRPr sz="2000" kern="1200">
                <a:solidFill>
                  <a:schemeClr val="bg1"/>
                </a:solidFill>
                <a:latin typeface="+mn-lt"/>
                <a:ea typeface="+mn-ea"/>
                <a:cs typeface="+mn-cs"/>
              </a:defRPr>
            </a:lvl3pPr>
            <a:lvl4pPr marL="288000" indent="-288000" algn="l" defTabSz="967710" rtl="0" eaLnBrk="1" latinLnBrk="0" hangingPunct="1">
              <a:lnSpc>
                <a:spcPct val="100000"/>
              </a:lnSpc>
              <a:spcBef>
                <a:spcPts val="0"/>
              </a:spcBef>
              <a:buFont typeface="Symbol" panose="05050102010706020507" pitchFamily="18" charset="2"/>
              <a:buChar char="-"/>
              <a:defRPr sz="2000" kern="1200">
                <a:solidFill>
                  <a:schemeClr val="bg1"/>
                </a:solidFill>
                <a:latin typeface="+mn-lt"/>
                <a:ea typeface="+mn-ea"/>
                <a:cs typeface="+mn-cs"/>
              </a:defRPr>
            </a:lvl4pPr>
            <a:lvl5pPr marL="576000" indent="-288000" algn="l" defTabSz="967710" rtl="0" eaLnBrk="1" latinLnBrk="0" hangingPunct="1">
              <a:lnSpc>
                <a:spcPct val="100000"/>
              </a:lnSpc>
              <a:spcBef>
                <a:spcPts val="0"/>
              </a:spcBef>
              <a:buFont typeface="Symbol" panose="05050102010706020507" pitchFamily="18" charset="2"/>
              <a:buChar char="-"/>
              <a:defRPr sz="2000" kern="1200">
                <a:solidFill>
                  <a:schemeClr val="bg1"/>
                </a:solidFill>
                <a:latin typeface="+mn-lt"/>
                <a:ea typeface="+mn-ea"/>
                <a:cs typeface="+mn-cs"/>
              </a:defRPr>
            </a:lvl5pPr>
            <a:lvl6pPr marL="0" indent="0" algn="l" defTabSz="967710" rtl="0" eaLnBrk="1" latinLnBrk="0" hangingPunct="1">
              <a:lnSpc>
                <a:spcPct val="100000"/>
              </a:lnSpc>
              <a:spcBef>
                <a:spcPts val="2400"/>
              </a:spcBef>
              <a:buFont typeface="Arial" panose="020B0604020202020204" pitchFamily="34" charset="0"/>
              <a:buNone/>
              <a:defRPr sz="800" kern="1200">
                <a:solidFill>
                  <a:schemeClr val="bg1"/>
                </a:solidFill>
                <a:latin typeface="+mn-lt"/>
                <a:ea typeface="+mn-ea"/>
                <a:cs typeface="+mn-cs"/>
              </a:defRPr>
            </a:lvl6pPr>
            <a:lvl7pPr marL="0" indent="0" algn="l" defTabSz="967710" rtl="0" eaLnBrk="1" latinLnBrk="0" hangingPunct="1">
              <a:lnSpc>
                <a:spcPct val="100000"/>
              </a:lnSpc>
              <a:spcBef>
                <a:spcPts val="600"/>
              </a:spcBef>
              <a:buFont typeface="Arial" panose="020B0604020202020204" pitchFamily="34" charset="0"/>
              <a:buNone/>
              <a:defRPr sz="1800" kern="1200">
                <a:solidFill>
                  <a:srgbClr val="FF0000"/>
                </a:solidFill>
                <a:latin typeface="+mn-lt"/>
                <a:ea typeface="+mn-ea"/>
                <a:cs typeface="+mn-cs"/>
              </a:defRPr>
            </a:lvl7pPr>
            <a:lvl8pPr marL="3628911" indent="-241927" algn="l" defTabSz="967710" rtl="0" eaLnBrk="1" latinLnBrk="0" hangingPunct="1">
              <a:lnSpc>
                <a:spcPct val="90000"/>
              </a:lnSpc>
              <a:spcBef>
                <a:spcPts val="529"/>
              </a:spcBef>
              <a:buFont typeface="Arial" panose="020B0604020202020204" pitchFamily="34" charset="0"/>
              <a:buChar char="•"/>
              <a:defRPr sz="1905" kern="1200">
                <a:solidFill>
                  <a:schemeClr val="tx1"/>
                </a:solidFill>
                <a:latin typeface="+mn-lt"/>
                <a:ea typeface="+mn-ea"/>
                <a:cs typeface="+mn-cs"/>
              </a:defRPr>
            </a:lvl8pPr>
            <a:lvl9pPr marL="4112765" indent="-241927" algn="l" defTabSz="967710" rtl="0" eaLnBrk="1" latinLnBrk="0" hangingPunct="1">
              <a:lnSpc>
                <a:spcPct val="90000"/>
              </a:lnSpc>
              <a:spcBef>
                <a:spcPts val="529"/>
              </a:spcBef>
              <a:buFont typeface="Arial" panose="020B0604020202020204" pitchFamily="34" charset="0"/>
              <a:buChar char="•"/>
              <a:defRPr sz="1905" kern="1200">
                <a:solidFill>
                  <a:schemeClr val="tx1"/>
                </a:solidFill>
                <a:latin typeface="+mn-lt"/>
                <a:ea typeface="+mn-ea"/>
                <a:cs typeface="+mn-cs"/>
              </a:defRPr>
            </a:lvl9pPr>
          </a:lstStyle>
          <a:p>
            <a:r>
              <a:rPr lang="fr-FR" dirty="0"/>
              <a:t>Michka</a:t>
            </a:r>
          </a:p>
        </p:txBody>
      </p:sp>
    </p:spTree>
    <p:extLst>
      <p:ext uri="{BB962C8B-B14F-4D97-AF65-F5344CB8AC3E}">
        <p14:creationId xmlns:p14="http://schemas.microsoft.com/office/powerpoint/2010/main" val="1684066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06C031-168C-B06B-3DA3-C3160AEAA60D}"/>
              </a:ext>
            </a:extLst>
          </p:cNvPr>
          <p:cNvSpPr>
            <a:spLocks noGrp="1"/>
          </p:cNvSpPr>
          <p:nvPr>
            <p:ph type="title"/>
          </p:nvPr>
        </p:nvSpPr>
        <p:spPr>
          <a:xfrm>
            <a:off x="479426" y="695402"/>
            <a:ext cx="9324974" cy="887067"/>
          </a:xfrm>
        </p:spPr>
        <p:txBody>
          <a:bodyPr/>
          <a:lstStyle/>
          <a:p>
            <a:r>
              <a:rPr lang="fr-FR" dirty="0"/>
              <a:t>Business </a:t>
            </a:r>
            <a:r>
              <a:rPr lang="fr-FR" dirty="0">
                <a:solidFill>
                  <a:srgbClr val="13A0D3"/>
                </a:solidFill>
              </a:rPr>
              <a:t>Plan (</a:t>
            </a:r>
            <a:r>
              <a:rPr lang="fr-FR" dirty="0">
                <a:solidFill>
                  <a:srgbClr val="FAB600"/>
                </a:solidFill>
              </a:rPr>
              <a:t>4/4</a:t>
            </a:r>
            <a:r>
              <a:rPr lang="fr-FR" dirty="0">
                <a:solidFill>
                  <a:srgbClr val="13A0D3"/>
                </a:solidFill>
              </a:rPr>
              <a:t>)</a:t>
            </a:r>
            <a:endParaRPr lang="fr-FR" dirty="0"/>
          </a:p>
        </p:txBody>
      </p:sp>
      <p:sp>
        <p:nvSpPr>
          <p:cNvPr id="5" name="Espace réservé du pied de page 4">
            <a:extLst>
              <a:ext uri="{FF2B5EF4-FFF2-40B4-BE49-F238E27FC236}">
                <a16:creationId xmlns:a16="http://schemas.microsoft.com/office/drawing/2014/main" id="{53484EBE-B056-AA37-C115-D99BF5BB4410}"/>
              </a:ext>
            </a:extLst>
          </p:cNvPr>
          <p:cNvSpPr>
            <a:spLocks noGrp="1"/>
          </p:cNvSpPr>
          <p:nvPr>
            <p:ph type="ftr" sz="quarter" idx="12"/>
          </p:nvPr>
        </p:nvSpPr>
        <p:spPr/>
        <p:txBody>
          <a:bodyPr/>
          <a:lstStyle/>
          <a:p>
            <a:r>
              <a:rPr lang="de-DE"/>
              <a:t>Manuel Manresa</a:t>
            </a:r>
            <a:endParaRPr lang="de-DE" dirty="0"/>
          </a:p>
        </p:txBody>
      </p:sp>
      <p:pic>
        <p:nvPicPr>
          <p:cNvPr id="10" name="Image 9">
            <a:extLst>
              <a:ext uri="{FF2B5EF4-FFF2-40B4-BE49-F238E27FC236}">
                <a16:creationId xmlns:a16="http://schemas.microsoft.com/office/drawing/2014/main" id="{70F49916-8783-93B1-10B7-B05D04F07B78}"/>
              </a:ext>
            </a:extLst>
          </p:cNvPr>
          <p:cNvPicPr>
            <a:picLocks noChangeAspect="1"/>
          </p:cNvPicPr>
          <p:nvPr/>
        </p:nvPicPr>
        <p:blipFill>
          <a:blip r:embed="rId2"/>
          <a:stretch>
            <a:fillRect/>
          </a:stretch>
        </p:blipFill>
        <p:spPr>
          <a:xfrm>
            <a:off x="6259131" y="817362"/>
            <a:ext cx="3545269" cy="1346136"/>
          </a:xfrm>
          <a:prstGeom prst="rect">
            <a:avLst/>
          </a:prstGeom>
        </p:spPr>
      </p:pic>
      <p:sp>
        <p:nvSpPr>
          <p:cNvPr id="16" name="ZoneTexte 15">
            <a:extLst>
              <a:ext uri="{FF2B5EF4-FFF2-40B4-BE49-F238E27FC236}">
                <a16:creationId xmlns:a16="http://schemas.microsoft.com/office/drawing/2014/main" id="{9225ED1E-5FF1-8D55-62F3-14739DBCF305}"/>
              </a:ext>
            </a:extLst>
          </p:cNvPr>
          <p:cNvSpPr txBox="1"/>
          <p:nvPr/>
        </p:nvSpPr>
        <p:spPr>
          <a:xfrm>
            <a:off x="431001" y="1490430"/>
            <a:ext cx="5664999" cy="984885"/>
          </a:xfrm>
          <a:prstGeom prst="rect">
            <a:avLst/>
          </a:prstGeom>
          <a:noFill/>
        </p:spPr>
        <p:txBody>
          <a:bodyPr wrap="square">
            <a:spAutoFit/>
          </a:bodyPr>
          <a:lstStyle/>
          <a:p>
            <a:r>
              <a:rPr lang="fr-FR" sz="1800" b="1" dirty="0">
                <a:solidFill>
                  <a:srgbClr val="F86200"/>
                </a:solidFill>
              </a:rPr>
              <a:t>Synthèse</a:t>
            </a:r>
            <a:endParaRPr lang="fr-FR" b="1" dirty="0"/>
          </a:p>
          <a:p>
            <a:pPr marL="342900" indent="-342900">
              <a:buFont typeface="Arial" panose="020B0604020202020204" pitchFamily="34" charset="0"/>
              <a:buChar char="•"/>
            </a:pPr>
            <a:r>
              <a:rPr lang="fr-FR" sz="2000" b="1" dirty="0">
                <a:solidFill>
                  <a:schemeClr val="bg1"/>
                </a:solidFill>
                <a:latin typeface="-apple-system"/>
              </a:rPr>
              <a:t>Equilibre financier atteint en fin de 2</a:t>
            </a:r>
            <a:r>
              <a:rPr lang="fr-FR" sz="2000" b="1" baseline="30000" dirty="0">
                <a:solidFill>
                  <a:schemeClr val="bg1"/>
                </a:solidFill>
                <a:latin typeface="-apple-system"/>
              </a:rPr>
              <a:t>ème</a:t>
            </a:r>
            <a:r>
              <a:rPr lang="fr-FR" sz="2000" b="1" dirty="0">
                <a:solidFill>
                  <a:schemeClr val="bg1"/>
                </a:solidFill>
                <a:latin typeface="-apple-system"/>
              </a:rPr>
              <a:t> année.</a:t>
            </a:r>
          </a:p>
          <a:p>
            <a:pPr marL="342900" indent="-342900">
              <a:buFont typeface="Arial" panose="020B0604020202020204" pitchFamily="34" charset="0"/>
              <a:buChar char="•"/>
            </a:pPr>
            <a:r>
              <a:rPr lang="fr-FR" sz="2000" b="1" dirty="0">
                <a:solidFill>
                  <a:schemeClr val="bg1"/>
                </a:solidFill>
                <a:latin typeface="-apple-system"/>
              </a:rPr>
              <a:t>Retour sur investissement en fin de 4</a:t>
            </a:r>
            <a:r>
              <a:rPr lang="fr-FR" sz="2000" b="1" baseline="30000" dirty="0">
                <a:solidFill>
                  <a:schemeClr val="bg1"/>
                </a:solidFill>
                <a:latin typeface="-apple-system"/>
              </a:rPr>
              <a:t>ème</a:t>
            </a:r>
            <a:r>
              <a:rPr lang="fr-FR" sz="2000" b="1" dirty="0">
                <a:solidFill>
                  <a:schemeClr val="bg1"/>
                </a:solidFill>
                <a:latin typeface="-apple-system"/>
              </a:rPr>
              <a:t> année</a:t>
            </a:r>
          </a:p>
        </p:txBody>
      </p:sp>
      <p:pic>
        <p:nvPicPr>
          <p:cNvPr id="18" name="Image 17">
            <a:extLst>
              <a:ext uri="{FF2B5EF4-FFF2-40B4-BE49-F238E27FC236}">
                <a16:creationId xmlns:a16="http://schemas.microsoft.com/office/drawing/2014/main" id="{B1FE819F-B1ED-E0C4-3A55-F008096D1BBD}"/>
              </a:ext>
            </a:extLst>
          </p:cNvPr>
          <p:cNvPicPr>
            <a:picLocks noChangeAspect="1"/>
          </p:cNvPicPr>
          <p:nvPr/>
        </p:nvPicPr>
        <p:blipFill>
          <a:blip r:embed="rId3"/>
          <a:stretch>
            <a:fillRect/>
          </a:stretch>
        </p:blipFill>
        <p:spPr>
          <a:xfrm>
            <a:off x="479426" y="2597275"/>
            <a:ext cx="9324973" cy="3771429"/>
          </a:xfrm>
          <a:prstGeom prst="rect">
            <a:avLst/>
          </a:prstGeom>
        </p:spPr>
      </p:pic>
      <p:sp>
        <p:nvSpPr>
          <p:cNvPr id="19" name="Espace réservé du texte 8">
            <a:extLst>
              <a:ext uri="{FF2B5EF4-FFF2-40B4-BE49-F238E27FC236}">
                <a16:creationId xmlns:a16="http://schemas.microsoft.com/office/drawing/2014/main" id="{87BF486F-4343-F83D-9291-239E296581BA}"/>
              </a:ext>
            </a:extLst>
          </p:cNvPr>
          <p:cNvSpPr txBox="1">
            <a:spLocks/>
          </p:cNvSpPr>
          <p:nvPr/>
        </p:nvSpPr>
        <p:spPr>
          <a:xfrm>
            <a:off x="479426" y="423194"/>
            <a:ext cx="9324973" cy="252000"/>
          </a:xfrm>
          <a:prstGeom prst="rect">
            <a:avLst/>
          </a:prstGeom>
        </p:spPr>
        <p:txBody>
          <a:bodyPr vert="horz" lIns="0" tIns="0" rIns="0" bIns="0" rtlCol="0" anchor="t" anchorCtr="0">
            <a:noAutofit/>
          </a:bodyPr>
          <a:lstStyle>
            <a:lvl1pPr marL="0" indent="0" algn="l" defTabSz="967710" rtl="0" eaLnBrk="1" latinLnBrk="0" hangingPunct="1">
              <a:lnSpc>
                <a:spcPct val="100000"/>
              </a:lnSpc>
              <a:spcBef>
                <a:spcPts val="0"/>
              </a:spcBef>
              <a:buFont typeface="+mj-lt"/>
              <a:buNone/>
              <a:defRPr lang="de-DE" sz="1100" b="1" kern="1200" cap="all" spc="63" baseline="0" smtClean="0">
                <a:solidFill>
                  <a:schemeClr val="bg1"/>
                </a:solidFill>
                <a:latin typeface="+mn-lt"/>
                <a:ea typeface="+mn-ea"/>
                <a:cs typeface="+mn-cs"/>
              </a:defRPr>
            </a:lvl1pPr>
            <a:lvl2pPr marL="288000" indent="-288000" algn="l" defTabSz="967710" rtl="0" eaLnBrk="1" latinLnBrk="0" hangingPunct="1">
              <a:lnSpc>
                <a:spcPct val="100000"/>
              </a:lnSpc>
              <a:spcBef>
                <a:spcPts val="0"/>
              </a:spcBef>
              <a:buFont typeface="+mj-lt"/>
              <a:buAutoNum type="arabicPeriod"/>
              <a:defRPr sz="2000" kern="1200">
                <a:solidFill>
                  <a:schemeClr val="bg1"/>
                </a:solidFill>
                <a:latin typeface="+mn-lt"/>
                <a:ea typeface="+mn-ea"/>
                <a:cs typeface="+mn-cs"/>
              </a:defRPr>
            </a:lvl2pPr>
            <a:lvl3pPr marL="288000" indent="-288000" algn="l" defTabSz="967710" rtl="0" eaLnBrk="1" latinLnBrk="0" hangingPunct="1">
              <a:lnSpc>
                <a:spcPct val="100000"/>
              </a:lnSpc>
              <a:spcBef>
                <a:spcPts val="0"/>
              </a:spcBef>
              <a:buFont typeface="Arial" panose="020B0604020202020204" pitchFamily="34" charset="0"/>
              <a:buChar char="•"/>
              <a:defRPr sz="2000" kern="1200">
                <a:solidFill>
                  <a:schemeClr val="bg1"/>
                </a:solidFill>
                <a:latin typeface="+mn-lt"/>
                <a:ea typeface="+mn-ea"/>
                <a:cs typeface="+mn-cs"/>
              </a:defRPr>
            </a:lvl3pPr>
            <a:lvl4pPr marL="288000" indent="-288000" algn="l" defTabSz="967710" rtl="0" eaLnBrk="1" latinLnBrk="0" hangingPunct="1">
              <a:lnSpc>
                <a:spcPct val="100000"/>
              </a:lnSpc>
              <a:spcBef>
                <a:spcPts val="0"/>
              </a:spcBef>
              <a:buFont typeface="Symbol" panose="05050102010706020507" pitchFamily="18" charset="2"/>
              <a:buChar char="-"/>
              <a:defRPr sz="2000" kern="1200">
                <a:solidFill>
                  <a:schemeClr val="bg1"/>
                </a:solidFill>
                <a:latin typeface="+mn-lt"/>
                <a:ea typeface="+mn-ea"/>
                <a:cs typeface="+mn-cs"/>
              </a:defRPr>
            </a:lvl4pPr>
            <a:lvl5pPr marL="576000" indent="-288000" algn="l" defTabSz="967710" rtl="0" eaLnBrk="1" latinLnBrk="0" hangingPunct="1">
              <a:lnSpc>
                <a:spcPct val="100000"/>
              </a:lnSpc>
              <a:spcBef>
                <a:spcPts val="0"/>
              </a:spcBef>
              <a:buFont typeface="Symbol" panose="05050102010706020507" pitchFamily="18" charset="2"/>
              <a:buChar char="-"/>
              <a:defRPr sz="2000" kern="1200">
                <a:solidFill>
                  <a:schemeClr val="bg1"/>
                </a:solidFill>
                <a:latin typeface="+mn-lt"/>
                <a:ea typeface="+mn-ea"/>
                <a:cs typeface="+mn-cs"/>
              </a:defRPr>
            </a:lvl5pPr>
            <a:lvl6pPr marL="0" indent="0" algn="l" defTabSz="967710" rtl="0" eaLnBrk="1" latinLnBrk="0" hangingPunct="1">
              <a:lnSpc>
                <a:spcPct val="100000"/>
              </a:lnSpc>
              <a:spcBef>
                <a:spcPts val="2400"/>
              </a:spcBef>
              <a:buFont typeface="Arial" panose="020B0604020202020204" pitchFamily="34" charset="0"/>
              <a:buNone/>
              <a:defRPr sz="800" kern="1200">
                <a:solidFill>
                  <a:schemeClr val="bg1"/>
                </a:solidFill>
                <a:latin typeface="+mn-lt"/>
                <a:ea typeface="+mn-ea"/>
                <a:cs typeface="+mn-cs"/>
              </a:defRPr>
            </a:lvl6pPr>
            <a:lvl7pPr marL="0" indent="0" algn="l" defTabSz="967710" rtl="0" eaLnBrk="1" latinLnBrk="0" hangingPunct="1">
              <a:lnSpc>
                <a:spcPct val="100000"/>
              </a:lnSpc>
              <a:spcBef>
                <a:spcPts val="600"/>
              </a:spcBef>
              <a:buFont typeface="Arial" panose="020B0604020202020204" pitchFamily="34" charset="0"/>
              <a:buNone/>
              <a:defRPr sz="1800" kern="1200">
                <a:solidFill>
                  <a:srgbClr val="FF0000"/>
                </a:solidFill>
                <a:latin typeface="+mn-lt"/>
                <a:ea typeface="+mn-ea"/>
                <a:cs typeface="+mn-cs"/>
              </a:defRPr>
            </a:lvl7pPr>
            <a:lvl8pPr marL="3628911" indent="-241927" algn="l" defTabSz="967710" rtl="0" eaLnBrk="1" latinLnBrk="0" hangingPunct="1">
              <a:lnSpc>
                <a:spcPct val="90000"/>
              </a:lnSpc>
              <a:spcBef>
                <a:spcPts val="529"/>
              </a:spcBef>
              <a:buFont typeface="Arial" panose="020B0604020202020204" pitchFamily="34" charset="0"/>
              <a:buChar char="•"/>
              <a:defRPr sz="1905" kern="1200">
                <a:solidFill>
                  <a:schemeClr val="tx1"/>
                </a:solidFill>
                <a:latin typeface="+mn-lt"/>
                <a:ea typeface="+mn-ea"/>
                <a:cs typeface="+mn-cs"/>
              </a:defRPr>
            </a:lvl8pPr>
            <a:lvl9pPr marL="4112765" indent="-241927" algn="l" defTabSz="967710" rtl="0" eaLnBrk="1" latinLnBrk="0" hangingPunct="1">
              <a:lnSpc>
                <a:spcPct val="90000"/>
              </a:lnSpc>
              <a:spcBef>
                <a:spcPts val="529"/>
              </a:spcBef>
              <a:buFont typeface="Arial" panose="020B0604020202020204" pitchFamily="34" charset="0"/>
              <a:buChar char="•"/>
              <a:defRPr sz="1905" kern="1200">
                <a:solidFill>
                  <a:schemeClr val="tx1"/>
                </a:solidFill>
                <a:latin typeface="+mn-lt"/>
                <a:ea typeface="+mn-ea"/>
                <a:cs typeface="+mn-cs"/>
              </a:defRPr>
            </a:lvl9pPr>
          </a:lstStyle>
          <a:p>
            <a:r>
              <a:rPr lang="fr-FR" dirty="0"/>
              <a:t>Michka</a:t>
            </a:r>
          </a:p>
        </p:txBody>
      </p:sp>
    </p:spTree>
    <p:extLst>
      <p:ext uri="{BB962C8B-B14F-4D97-AF65-F5344CB8AC3E}">
        <p14:creationId xmlns:p14="http://schemas.microsoft.com/office/powerpoint/2010/main" val="2300205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0DBFBA78-B3D5-0C23-E058-B8930875335E}"/>
              </a:ext>
            </a:extLst>
          </p:cNvPr>
          <p:cNvGraphicFramePr>
            <a:graphicFrameLocks noChangeAspect="1"/>
          </p:cNvGraphicFramePr>
          <p:nvPr>
            <p:custDataLst>
              <p:tags r:id="rId1"/>
            </p:custDataLst>
            <p:extLst>
              <p:ext uri="{D42A27DB-BD31-4B8C-83A1-F6EECF244321}">
                <p14:modId xmlns:p14="http://schemas.microsoft.com/office/powerpoint/2010/main" val="1468974990"/>
              </p:ext>
            </p:extLst>
          </p:nvPr>
        </p:nvGraphicFramePr>
        <p:xfrm>
          <a:off x="2118" y="2118"/>
          <a:ext cx="2117" cy="2117"/>
        </p:xfrm>
        <a:graphic>
          <a:graphicData uri="http://schemas.openxmlformats.org/presentationml/2006/ole">
            <mc:AlternateContent xmlns:mc="http://schemas.openxmlformats.org/markup-compatibility/2006">
              <mc:Choice xmlns:v="urn:schemas-microsoft-com:vml" Requires="v">
                <p:oleObj name="Diapositive think-cell" r:id="rId3" imgW="384" imgH="384" progId="TCLayout.ActiveDocument.1">
                  <p:embed/>
                </p:oleObj>
              </mc:Choice>
              <mc:Fallback>
                <p:oleObj name="Diapositive think-cell" r:id="rId3" imgW="384" imgH="384" progId="TCLayout.ActiveDocument.1">
                  <p:embed/>
                  <p:pic>
                    <p:nvPicPr>
                      <p:cNvPr id="9" name="think-cell data - do not delete" hidden="1">
                        <a:extLst>
                          <a:ext uri="{FF2B5EF4-FFF2-40B4-BE49-F238E27FC236}">
                            <a16:creationId xmlns:a16="http://schemas.microsoft.com/office/drawing/2014/main" id="{0DBFBA78-B3D5-0C23-E058-B8930875335E}"/>
                          </a:ext>
                        </a:extLst>
                      </p:cNvPr>
                      <p:cNvPicPr/>
                      <p:nvPr/>
                    </p:nvPicPr>
                    <p:blipFill>
                      <a:blip r:embed="rId4"/>
                      <a:stretch>
                        <a:fillRect/>
                      </a:stretch>
                    </p:blipFill>
                    <p:spPr>
                      <a:xfrm>
                        <a:off x="2118" y="2118"/>
                        <a:ext cx="2117" cy="2117"/>
                      </a:xfrm>
                      <a:prstGeom prst="rect">
                        <a:avLst/>
                      </a:prstGeom>
                    </p:spPr>
                  </p:pic>
                </p:oleObj>
              </mc:Fallback>
            </mc:AlternateContent>
          </a:graphicData>
        </a:graphic>
      </p:graphicFrame>
      <p:sp>
        <p:nvSpPr>
          <p:cNvPr id="2" name="Titre 1">
            <a:extLst>
              <a:ext uri="{FF2B5EF4-FFF2-40B4-BE49-F238E27FC236}">
                <a16:creationId xmlns:a16="http://schemas.microsoft.com/office/drawing/2014/main" id="{6F922400-B1AA-F1B2-2A42-3A7893CF532A}"/>
              </a:ext>
            </a:extLst>
          </p:cNvPr>
          <p:cNvSpPr>
            <a:spLocks noGrp="1"/>
          </p:cNvSpPr>
          <p:nvPr>
            <p:ph type="title"/>
          </p:nvPr>
        </p:nvSpPr>
        <p:spPr/>
        <p:txBody>
          <a:bodyPr vert="horz"/>
          <a:lstStyle/>
          <a:p>
            <a:r>
              <a:rPr lang="fr-FR" dirty="0">
                <a:solidFill>
                  <a:srgbClr val="13A0D3"/>
                </a:solidFill>
              </a:rPr>
              <a:t>Synthèse</a:t>
            </a:r>
            <a:r>
              <a:rPr lang="en-US" dirty="0">
                <a:solidFill>
                  <a:srgbClr val="13A0D3"/>
                </a:solidFill>
              </a:rPr>
              <a:t> </a:t>
            </a:r>
            <a:r>
              <a:rPr lang="en-US" dirty="0"/>
              <a:t>Budget Prototype</a:t>
            </a:r>
            <a:endParaRPr lang="fr-FR" dirty="0">
              <a:solidFill>
                <a:srgbClr val="13A0D3"/>
              </a:solidFill>
            </a:endParaRPr>
          </a:p>
        </p:txBody>
      </p:sp>
      <p:sp>
        <p:nvSpPr>
          <p:cNvPr id="7" name="Espace réservé du contenu 6">
            <a:extLst>
              <a:ext uri="{FF2B5EF4-FFF2-40B4-BE49-F238E27FC236}">
                <a16:creationId xmlns:a16="http://schemas.microsoft.com/office/drawing/2014/main" id="{D43CB4C2-2A09-BE79-031A-8B54923B8082}"/>
              </a:ext>
            </a:extLst>
          </p:cNvPr>
          <p:cNvSpPr>
            <a:spLocks noGrp="1"/>
          </p:cNvSpPr>
          <p:nvPr>
            <p:ph idx="1"/>
          </p:nvPr>
        </p:nvSpPr>
        <p:spPr/>
        <p:txBody>
          <a:bodyPr/>
          <a:lstStyle/>
          <a:p>
            <a:pPr marL="342900" indent="-342900">
              <a:buFont typeface="Arial" panose="020B0604020202020204" pitchFamily="34" charset="0"/>
              <a:buChar char="•"/>
            </a:pPr>
            <a:r>
              <a:rPr lang="fr-FR" sz="1800" dirty="0">
                <a:ea typeface="+mj-ea"/>
                <a:cs typeface="+mj-cs"/>
              </a:rPr>
              <a:t>Total des coûts Michka : </a:t>
            </a:r>
            <a:r>
              <a:rPr lang="fr-FR" sz="1800" b="1" dirty="0">
                <a:solidFill>
                  <a:srgbClr val="F86200"/>
                </a:solidFill>
              </a:rPr>
              <a:t>1 055€ TTC</a:t>
            </a:r>
          </a:p>
          <a:p>
            <a:pPr marL="342900" indent="-342900">
              <a:buFont typeface="Arial" panose="020B0604020202020204" pitchFamily="34" charset="0"/>
              <a:buChar char="•"/>
            </a:pPr>
            <a:r>
              <a:rPr lang="fr-FR" sz="1800" dirty="0">
                <a:ea typeface="+mj-ea"/>
                <a:cs typeface="+mj-cs"/>
              </a:rPr>
              <a:t>Total des coûts matériels pour le développement : </a:t>
            </a:r>
            <a:r>
              <a:rPr lang="fr-FR" sz="1800" b="1" dirty="0">
                <a:solidFill>
                  <a:srgbClr val="F86200"/>
                </a:solidFill>
              </a:rPr>
              <a:t>4 370€ TTC</a:t>
            </a:r>
          </a:p>
          <a:p>
            <a:pPr marL="342900" indent="-342900">
              <a:buFont typeface="Arial" panose="020B0604020202020204" pitchFamily="34" charset="0"/>
              <a:buChar char="•"/>
            </a:pPr>
            <a:r>
              <a:rPr lang="fr-FR" sz="1800" dirty="0">
                <a:ea typeface="+mj-ea"/>
                <a:cs typeface="+mj-cs"/>
              </a:rPr>
              <a:t>Total des coûts liés au serveur et à l'hébergement : </a:t>
            </a:r>
            <a:r>
              <a:rPr lang="fr-FR" sz="1800" b="1" dirty="0">
                <a:solidFill>
                  <a:srgbClr val="F86200"/>
                </a:solidFill>
              </a:rPr>
              <a:t>1 800€ TTC</a:t>
            </a:r>
          </a:p>
          <a:p>
            <a:pPr marL="342900" indent="-342900">
              <a:buFont typeface="Arial" panose="020B0604020202020204" pitchFamily="34" charset="0"/>
              <a:buChar char="•"/>
            </a:pPr>
            <a:r>
              <a:rPr lang="fr-FR" sz="1800" dirty="0">
                <a:ea typeface="+mj-ea"/>
                <a:cs typeface="+mj-cs"/>
              </a:rPr>
              <a:t>Total des éléments supplémentaires : </a:t>
            </a:r>
            <a:r>
              <a:rPr lang="fr-FR" sz="1800" b="1" dirty="0">
                <a:solidFill>
                  <a:srgbClr val="F86200"/>
                </a:solidFill>
              </a:rPr>
              <a:t>17 510€ TTC</a:t>
            </a:r>
          </a:p>
          <a:p>
            <a:pPr marL="342900" indent="-342900">
              <a:buFont typeface="Arial" panose="020B0604020202020204" pitchFamily="34" charset="0"/>
              <a:buChar char="•"/>
            </a:pPr>
            <a:endParaRPr lang="fr-FR" sz="1800" b="1" dirty="0">
              <a:solidFill>
                <a:srgbClr val="F86200"/>
              </a:solidFill>
            </a:endParaRPr>
          </a:p>
          <a:p>
            <a:r>
              <a:rPr lang="fr-FR" b="1" dirty="0">
                <a:ea typeface="+mj-ea"/>
                <a:cs typeface="+mj-cs"/>
              </a:rPr>
              <a:t>Enveloppe globale </a:t>
            </a:r>
            <a:r>
              <a:rPr lang="fr-FR" b="1" dirty="0">
                <a:solidFill>
                  <a:srgbClr val="F86200"/>
                </a:solidFill>
              </a:rPr>
              <a:t>24 735€ TTC</a:t>
            </a:r>
          </a:p>
        </p:txBody>
      </p:sp>
      <p:sp>
        <p:nvSpPr>
          <p:cNvPr id="3" name="Espace réservé du texte 2">
            <a:extLst>
              <a:ext uri="{FF2B5EF4-FFF2-40B4-BE49-F238E27FC236}">
                <a16:creationId xmlns:a16="http://schemas.microsoft.com/office/drawing/2014/main" id="{CE5581EE-7400-FBBF-42C1-B75A56EE9925}"/>
              </a:ext>
            </a:extLst>
          </p:cNvPr>
          <p:cNvSpPr>
            <a:spLocks noGrp="1"/>
          </p:cNvSpPr>
          <p:nvPr>
            <p:ph type="body" sz="quarter" idx="12"/>
          </p:nvPr>
        </p:nvSpPr>
        <p:spPr/>
        <p:txBody>
          <a:bodyPr/>
          <a:lstStyle/>
          <a:p>
            <a:r>
              <a:rPr lang="fr-FR" dirty="0"/>
              <a:t>Michka</a:t>
            </a:r>
          </a:p>
        </p:txBody>
      </p:sp>
      <p:sp>
        <p:nvSpPr>
          <p:cNvPr id="5" name="Espace réservé du pied de page 4">
            <a:extLst>
              <a:ext uri="{FF2B5EF4-FFF2-40B4-BE49-F238E27FC236}">
                <a16:creationId xmlns:a16="http://schemas.microsoft.com/office/drawing/2014/main" id="{35EFC9EB-CDB8-46E7-50BE-F67F261EB355}"/>
              </a:ext>
            </a:extLst>
          </p:cNvPr>
          <p:cNvSpPr>
            <a:spLocks noGrp="1"/>
          </p:cNvSpPr>
          <p:nvPr>
            <p:ph type="ftr" sz="quarter" idx="14"/>
          </p:nvPr>
        </p:nvSpPr>
        <p:spPr/>
        <p:txBody>
          <a:bodyPr/>
          <a:lstStyle/>
          <a:p>
            <a:r>
              <a:rPr lang="fr-FR">
                <a:solidFill>
                  <a:srgbClr val="122B54"/>
                </a:solidFill>
              </a:rPr>
              <a:t>Manuel Manresa</a:t>
            </a:r>
            <a:endParaRPr lang="de-DE" dirty="0"/>
          </a:p>
        </p:txBody>
      </p:sp>
    </p:spTree>
    <p:extLst>
      <p:ext uri="{BB962C8B-B14F-4D97-AF65-F5344CB8AC3E}">
        <p14:creationId xmlns:p14="http://schemas.microsoft.com/office/powerpoint/2010/main" val="732312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77DA32-D2D4-8CC9-B6BE-489FD4AF6606}"/>
              </a:ext>
            </a:extLst>
          </p:cNvPr>
          <p:cNvSpPr>
            <a:spLocks noGrp="1"/>
          </p:cNvSpPr>
          <p:nvPr>
            <p:ph type="title"/>
          </p:nvPr>
        </p:nvSpPr>
        <p:spPr/>
        <p:txBody>
          <a:bodyPr/>
          <a:lstStyle/>
          <a:p>
            <a:r>
              <a:rPr lang="fr-FR" dirty="0"/>
              <a:t>Sommaire</a:t>
            </a:r>
          </a:p>
        </p:txBody>
      </p:sp>
      <p:sp>
        <p:nvSpPr>
          <p:cNvPr id="7" name="Sous-titre 6">
            <a:extLst>
              <a:ext uri="{FF2B5EF4-FFF2-40B4-BE49-F238E27FC236}">
                <a16:creationId xmlns:a16="http://schemas.microsoft.com/office/drawing/2014/main" id="{322EE9B3-2000-AC94-D10A-B12A3C1D2686}"/>
              </a:ext>
            </a:extLst>
          </p:cNvPr>
          <p:cNvSpPr>
            <a:spLocks noGrp="1"/>
          </p:cNvSpPr>
          <p:nvPr>
            <p:ph idx="1"/>
          </p:nvPr>
        </p:nvSpPr>
        <p:spPr>
          <a:xfrm>
            <a:off x="479424" y="1491969"/>
            <a:ext cx="11233151" cy="4823373"/>
          </a:xfrm>
        </p:spPr>
        <p:txBody>
          <a:bodyPr/>
          <a:lstStyle/>
          <a:p>
            <a:pPr marL="342900" indent="-342900">
              <a:lnSpc>
                <a:spcPct val="200000"/>
              </a:lnSpc>
              <a:buFont typeface="Arial" panose="020B0604020202020204" pitchFamily="34" charset="0"/>
              <a:buChar char="•"/>
            </a:pPr>
            <a:r>
              <a:rPr lang="fr-FR" dirty="0"/>
              <a:t>Constat</a:t>
            </a:r>
          </a:p>
          <a:p>
            <a:pPr marL="342900" indent="-342900">
              <a:lnSpc>
                <a:spcPct val="200000"/>
              </a:lnSpc>
              <a:buFont typeface="Arial" panose="020B0604020202020204" pitchFamily="34" charset="0"/>
              <a:buChar char="•"/>
            </a:pPr>
            <a:r>
              <a:rPr lang="fr-FR" dirty="0"/>
              <a:t>La solution</a:t>
            </a:r>
          </a:p>
          <a:p>
            <a:pPr marL="342900" indent="-342900">
              <a:lnSpc>
                <a:spcPct val="200000"/>
              </a:lnSpc>
              <a:buFont typeface="Arial" panose="020B0604020202020204" pitchFamily="34" charset="0"/>
              <a:buChar char="•"/>
            </a:pPr>
            <a:r>
              <a:rPr lang="fr-FR" dirty="0"/>
              <a:t>Michka Pour Qui ?</a:t>
            </a:r>
          </a:p>
          <a:p>
            <a:pPr marL="342900" indent="-342900">
              <a:lnSpc>
                <a:spcPct val="200000"/>
              </a:lnSpc>
              <a:buFont typeface="Arial" panose="020B0604020202020204" pitchFamily="34" charset="0"/>
              <a:buChar char="•"/>
            </a:pPr>
            <a:r>
              <a:rPr lang="fr-FR" dirty="0"/>
              <a:t>Michka Pourquoi ?</a:t>
            </a:r>
          </a:p>
          <a:p>
            <a:pPr marL="342900" indent="-342900">
              <a:lnSpc>
                <a:spcPct val="200000"/>
              </a:lnSpc>
              <a:buFont typeface="Arial" panose="020B0604020202020204" pitchFamily="34" charset="0"/>
              <a:buChar char="•"/>
            </a:pPr>
            <a:r>
              <a:rPr lang="fr-FR" dirty="0"/>
              <a:t>Fonctionnalités</a:t>
            </a:r>
          </a:p>
          <a:p>
            <a:pPr marL="342900" indent="-342900">
              <a:lnSpc>
                <a:spcPct val="200000"/>
              </a:lnSpc>
              <a:buFont typeface="Arial" panose="020B0604020202020204" pitchFamily="34" charset="0"/>
              <a:buChar char="•"/>
            </a:pPr>
            <a:r>
              <a:rPr lang="fr-FR" dirty="0"/>
              <a:t>Roadmap</a:t>
            </a:r>
          </a:p>
          <a:p>
            <a:pPr marL="342900" indent="-342900">
              <a:lnSpc>
                <a:spcPct val="200000"/>
              </a:lnSpc>
              <a:buFont typeface="Arial" panose="020B0604020202020204" pitchFamily="34" charset="0"/>
              <a:buChar char="•"/>
            </a:pPr>
            <a:r>
              <a:rPr lang="fr-FR" dirty="0"/>
              <a:t>Business Plan (1 à 4)</a:t>
            </a:r>
          </a:p>
          <a:p>
            <a:pPr marL="342900" indent="-342900">
              <a:lnSpc>
                <a:spcPct val="200000"/>
              </a:lnSpc>
              <a:buFont typeface="Arial" panose="020B0604020202020204" pitchFamily="34" charset="0"/>
              <a:buChar char="•"/>
            </a:pPr>
            <a:r>
              <a:rPr lang="fr-FR" dirty="0"/>
              <a:t>Budget Prototype</a:t>
            </a:r>
          </a:p>
          <a:p>
            <a:pPr marL="342900" indent="-342900">
              <a:lnSpc>
                <a:spcPct val="200000"/>
              </a:lnSpc>
              <a:buFont typeface="Arial" panose="020B0604020202020204" pitchFamily="34" charset="0"/>
              <a:buChar char="•"/>
            </a:pPr>
            <a:endParaRPr lang="fr-FR" dirty="0"/>
          </a:p>
        </p:txBody>
      </p:sp>
      <p:sp>
        <p:nvSpPr>
          <p:cNvPr id="4" name="Espace réservé du texte 3">
            <a:extLst>
              <a:ext uri="{FF2B5EF4-FFF2-40B4-BE49-F238E27FC236}">
                <a16:creationId xmlns:a16="http://schemas.microsoft.com/office/drawing/2014/main" id="{3ABDC7E4-905E-A2DF-6232-3F1DEE47F6C2}"/>
              </a:ext>
            </a:extLst>
          </p:cNvPr>
          <p:cNvSpPr>
            <a:spLocks noGrp="1"/>
          </p:cNvSpPr>
          <p:nvPr>
            <p:ph type="body" sz="quarter" idx="12"/>
          </p:nvPr>
        </p:nvSpPr>
        <p:spPr/>
        <p:txBody>
          <a:bodyPr/>
          <a:lstStyle/>
          <a:p>
            <a:r>
              <a:rPr lang="fr-FR" dirty="0"/>
              <a:t>Michka</a:t>
            </a:r>
          </a:p>
        </p:txBody>
      </p:sp>
      <p:sp>
        <p:nvSpPr>
          <p:cNvPr id="3" name="Espace réservé du pied de page 2">
            <a:extLst>
              <a:ext uri="{FF2B5EF4-FFF2-40B4-BE49-F238E27FC236}">
                <a16:creationId xmlns:a16="http://schemas.microsoft.com/office/drawing/2014/main" id="{DAEAD6ED-A765-843D-71D1-4D3CE4B64119}"/>
              </a:ext>
            </a:extLst>
          </p:cNvPr>
          <p:cNvSpPr>
            <a:spLocks noGrp="1"/>
          </p:cNvSpPr>
          <p:nvPr>
            <p:ph type="ftr" sz="quarter" idx="14"/>
          </p:nvPr>
        </p:nvSpPr>
        <p:spPr/>
        <p:txBody>
          <a:bodyPr/>
          <a:lstStyle/>
          <a:p>
            <a:r>
              <a:rPr lang="fr-FR">
                <a:solidFill>
                  <a:srgbClr val="122B54"/>
                </a:solidFill>
              </a:rPr>
              <a:t>Manuel Manresa</a:t>
            </a:r>
            <a:endParaRPr lang="de-DE" dirty="0"/>
          </a:p>
        </p:txBody>
      </p:sp>
    </p:spTree>
    <p:extLst>
      <p:ext uri="{BB962C8B-B14F-4D97-AF65-F5344CB8AC3E}">
        <p14:creationId xmlns:p14="http://schemas.microsoft.com/office/powerpoint/2010/main" val="3325534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2118" y="2118"/>
          <a:ext cx="2116" cy="2116"/>
        </p:xfrm>
        <a:graphic>
          <a:graphicData uri="http://schemas.openxmlformats.org/presentationml/2006/ole">
            <mc:AlternateContent xmlns:mc="http://schemas.openxmlformats.org/markup-compatibility/2006">
              <mc:Choice xmlns:v="urn:schemas-microsoft-com:vml" Requires="v">
                <p:oleObj name="Diapositive think-cell" r:id="rId4" imgW="270" imgH="270" progId="TCLayout.ActiveDocument.1">
                  <p:embed/>
                </p:oleObj>
              </mc:Choice>
              <mc:Fallback>
                <p:oleObj name="Diapositive think-cell" r:id="rId4" imgW="270" imgH="270" progId="TCLayout.ActiveDocument.1">
                  <p:embed/>
                  <p:pic>
                    <p:nvPicPr>
                      <p:cNvPr id="2" name="Object 1" hidden="1"/>
                      <p:cNvPicPr/>
                      <p:nvPr/>
                    </p:nvPicPr>
                    <p:blipFill>
                      <a:blip r:embed="rId5"/>
                      <a:stretch>
                        <a:fillRect/>
                      </a:stretch>
                    </p:blipFill>
                    <p:spPr>
                      <a:xfrm>
                        <a:off x="2118" y="2118"/>
                        <a:ext cx="2116" cy="2116"/>
                      </a:xfrm>
                      <a:prstGeom prst="rect">
                        <a:avLst/>
                      </a:prstGeom>
                    </p:spPr>
                  </p:pic>
                </p:oleObj>
              </mc:Fallback>
            </mc:AlternateContent>
          </a:graphicData>
        </a:graphic>
      </p:graphicFrame>
      <p:sp>
        <p:nvSpPr>
          <p:cNvPr id="6" name="Titre 5">
            <a:extLst>
              <a:ext uri="{FF2B5EF4-FFF2-40B4-BE49-F238E27FC236}">
                <a16:creationId xmlns:a16="http://schemas.microsoft.com/office/drawing/2014/main" id="{88DF8129-DE9A-CC27-98E3-035CF80EAAA0}"/>
              </a:ext>
            </a:extLst>
          </p:cNvPr>
          <p:cNvSpPr>
            <a:spLocks noGrp="1"/>
          </p:cNvSpPr>
          <p:nvPr>
            <p:ph type="title"/>
          </p:nvPr>
        </p:nvSpPr>
        <p:spPr/>
        <p:txBody>
          <a:bodyPr/>
          <a:lstStyle/>
          <a:p>
            <a:r>
              <a:rPr lang="fr-FR" dirty="0"/>
              <a:t>Constat</a:t>
            </a:r>
          </a:p>
        </p:txBody>
      </p:sp>
      <p:sp>
        <p:nvSpPr>
          <p:cNvPr id="7" name="Espace réservé du contenu 6">
            <a:extLst>
              <a:ext uri="{FF2B5EF4-FFF2-40B4-BE49-F238E27FC236}">
                <a16:creationId xmlns:a16="http://schemas.microsoft.com/office/drawing/2014/main" id="{BFDB4EB1-18D7-707C-417E-E5BF00D48C9F}"/>
              </a:ext>
            </a:extLst>
          </p:cNvPr>
          <p:cNvSpPr>
            <a:spLocks noGrp="1"/>
          </p:cNvSpPr>
          <p:nvPr>
            <p:ph idx="1"/>
          </p:nvPr>
        </p:nvSpPr>
        <p:spPr/>
        <p:txBody>
          <a:bodyPr/>
          <a:lstStyle/>
          <a:p>
            <a:pPr algn="l"/>
            <a:r>
              <a:rPr lang="fr-FR" dirty="0">
                <a:ea typeface="+mj-ea"/>
                <a:cs typeface="+mj-cs"/>
              </a:rPr>
              <a:t>La fédération mondiale des sourds estime qu'il y a environ 70 000 000 sourds dans le monde, mais aucune évaluation statistique de la population de Sourds n'a été réalisée faute de consensus.</a:t>
            </a:r>
          </a:p>
          <a:p>
            <a:pPr algn="l"/>
            <a:r>
              <a:rPr lang="fr-FR" dirty="0">
                <a:ea typeface="+mj-ea"/>
                <a:cs typeface="+mj-cs"/>
              </a:rPr>
              <a:t>En </a:t>
            </a:r>
            <a:r>
              <a:rPr lang="fr-FR" sz="2800" dirty="0">
                <a:solidFill>
                  <a:srgbClr val="F86200"/>
                </a:solidFill>
              </a:rPr>
              <a:t>France</a:t>
            </a:r>
            <a:r>
              <a:rPr lang="fr-FR" dirty="0">
                <a:ea typeface="+mj-ea"/>
                <a:cs typeface="+mj-cs"/>
              </a:rPr>
              <a:t>, on dénombre 5 000 000 de personnes atteintes de surdité, dont </a:t>
            </a:r>
            <a:r>
              <a:rPr lang="fr-FR" sz="2800" dirty="0">
                <a:solidFill>
                  <a:srgbClr val="F86200"/>
                </a:solidFill>
              </a:rPr>
              <a:t>300 000 </a:t>
            </a:r>
            <a:r>
              <a:rPr lang="fr-FR" dirty="0">
                <a:ea typeface="+mj-ea"/>
                <a:cs typeface="+mj-cs"/>
              </a:rPr>
              <a:t>à </a:t>
            </a:r>
            <a:r>
              <a:rPr lang="fr-FR" sz="2800" dirty="0">
                <a:solidFill>
                  <a:srgbClr val="F86200"/>
                </a:solidFill>
              </a:rPr>
              <a:t>500 000 </a:t>
            </a:r>
            <a:r>
              <a:rPr lang="fr-FR" dirty="0">
                <a:ea typeface="+mj-ea"/>
                <a:cs typeface="+mj-cs"/>
              </a:rPr>
              <a:t>Sourds profonds. Parmi eux, environ 120 000 personnes utilisent la Langue des signes couramment.</a:t>
            </a:r>
          </a:p>
          <a:p>
            <a:pPr algn="l"/>
            <a:r>
              <a:rPr lang="fr-FR" dirty="0">
                <a:ea typeface="+mj-ea"/>
                <a:cs typeface="+mj-cs"/>
              </a:rPr>
              <a:t>En France </a:t>
            </a:r>
            <a:r>
              <a:rPr lang="fr-FR" sz="2800" dirty="0">
                <a:solidFill>
                  <a:srgbClr val="F86200"/>
                </a:solidFill>
              </a:rPr>
              <a:t>200</a:t>
            </a:r>
            <a:r>
              <a:rPr lang="fr-FR" dirty="0">
                <a:ea typeface="+mj-ea"/>
                <a:cs typeface="+mj-cs"/>
              </a:rPr>
              <a:t> enfants naissent sourds et </a:t>
            </a:r>
            <a:r>
              <a:rPr lang="fr-FR" sz="2800" dirty="0">
                <a:solidFill>
                  <a:srgbClr val="F86200"/>
                </a:solidFill>
              </a:rPr>
              <a:t>800</a:t>
            </a:r>
            <a:r>
              <a:rPr lang="fr-FR" dirty="0">
                <a:ea typeface="+mj-ea"/>
                <a:cs typeface="+mj-cs"/>
              </a:rPr>
              <a:t> surdités sont reconnues chaque année, sans parler des troubles du langage et des muets qui rentrent dans la catégorie des troubles psychologiques.</a:t>
            </a:r>
          </a:p>
          <a:p>
            <a:pPr algn="l"/>
            <a:endParaRPr lang="fr-FR" dirty="0">
              <a:ea typeface="+mj-ea"/>
              <a:cs typeface="+mj-cs"/>
            </a:endParaRPr>
          </a:p>
          <a:p>
            <a:pPr algn="l"/>
            <a:r>
              <a:rPr lang="fr-FR" dirty="0">
                <a:ea typeface="+mj-ea"/>
                <a:cs typeface="+mj-cs"/>
              </a:rPr>
              <a:t>Nous sommes partis du constat qu’il y avait un réel besoin d’accompagnement de la </a:t>
            </a:r>
            <a:r>
              <a:rPr lang="fr-FR" sz="2800" dirty="0">
                <a:solidFill>
                  <a:srgbClr val="F86200"/>
                </a:solidFill>
              </a:rPr>
              <a:t>population des Sourds </a:t>
            </a:r>
            <a:r>
              <a:rPr lang="fr-FR" dirty="0">
                <a:ea typeface="+mj-ea"/>
                <a:cs typeface="+mj-cs"/>
              </a:rPr>
              <a:t>en France dans l’apprentissage de la </a:t>
            </a:r>
            <a:r>
              <a:rPr lang="fr-FR" sz="2800" dirty="0">
                <a:solidFill>
                  <a:srgbClr val="F86200"/>
                </a:solidFill>
              </a:rPr>
              <a:t>Langue des Signes Française</a:t>
            </a:r>
          </a:p>
        </p:txBody>
      </p:sp>
      <p:sp>
        <p:nvSpPr>
          <p:cNvPr id="9" name="Espace réservé du texte 8">
            <a:extLst>
              <a:ext uri="{FF2B5EF4-FFF2-40B4-BE49-F238E27FC236}">
                <a16:creationId xmlns:a16="http://schemas.microsoft.com/office/drawing/2014/main" id="{0D030A43-7D1C-9C8A-1521-3E72C259A302}"/>
              </a:ext>
            </a:extLst>
          </p:cNvPr>
          <p:cNvSpPr>
            <a:spLocks noGrp="1"/>
          </p:cNvSpPr>
          <p:nvPr>
            <p:ph type="body" sz="quarter" idx="12"/>
          </p:nvPr>
        </p:nvSpPr>
        <p:spPr/>
        <p:txBody>
          <a:bodyPr/>
          <a:lstStyle/>
          <a:p>
            <a:r>
              <a:rPr lang="fr-FR" dirty="0"/>
              <a:t>Michka</a:t>
            </a:r>
          </a:p>
        </p:txBody>
      </p:sp>
      <p:sp>
        <p:nvSpPr>
          <p:cNvPr id="3" name="Espace réservé du pied de page 2">
            <a:extLst>
              <a:ext uri="{FF2B5EF4-FFF2-40B4-BE49-F238E27FC236}">
                <a16:creationId xmlns:a16="http://schemas.microsoft.com/office/drawing/2014/main" id="{580339EB-9798-1C2F-FBE0-E2B03A833AC8}"/>
              </a:ext>
            </a:extLst>
          </p:cNvPr>
          <p:cNvSpPr>
            <a:spLocks noGrp="1"/>
          </p:cNvSpPr>
          <p:nvPr>
            <p:ph type="ftr" sz="quarter" idx="14"/>
          </p:nvPr>
        </p:nvSpPr>
        <p:spPr/>
        <p:txBody>
          <a:bodyPr/>
          <a:lstStyle/>
          <a:p>
            <a:r>
              <a:rPr lang="fr-FR">
                <a:solidFill>
                  <a:srgbClr val="122B54"/>
                </a:solidFill>
              </a:rPr>
              <a:t>Manuel Manresa</a:t>
            </a:r>
            <a:endParaRPr lang="de-DE" dirty="0"/>
          </a:p>
        </p:txBody>
      </p:sp>
    </p:spTree>
    <p:extLst>
      <p:ext uri="{BB962C8B-B14F-4D97-AF65-F5344CB8AC3E}">
        <p14:creationId xmlns:p14="http://schemas.microsoft.com/office/powerpoint/2010/main" val="2398731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extLst>
              <p:ext uri="{D42A27DB-BD31-4B8C-83A1-F6EECF244321}">
                <p14:modId xmlns:p14="http://schemas.microsoft.com/office/powerpoint/2010/main" val="225190061"/>
              </p:ext>
            </p:extLst>
          </p:nvPr>
        </p:nvGraphicFramePr>
        <p:xfrm>
          <a:off x="2118" y="2118"/>
          <a:ext cx="2116" cy="2116"/>
        </p:xfrm>
        <a:graphic>
          <a:graphicData uri="http://schemas.openxmlformats.org/presentationml/2006/ole">
            <mc:AlternateContent xmlns:mc="http://schemas.openxmlformats.org/markup-compatibility/2006">
              <mc:Choice xmlns:v="urn:schemas-microsoft-com:vml" Requires="v">
                <p:oleObj name="Diapositive think-cell" r:id="rId4" imgW="270" imgH="270" progId="TCLayout.ActiveDocument.1">
                  <p:embed/>
                </p:oleObj>
              </mc:Choice>
              <mc:Fallback>
                <p:oleObj name="Diapositive think-cell" r:id="rId4" imgW="270" imgH="270" progId="TCLayout.ActiveDocument.1">
                  <p:embed/>
                  <p:pic>
                    <p:nvPicPr>
                      <p:cNvPr id="2" name="Object 1" hidden="1"/>
                      <p:cNvPicPr/>
                      <p:nvPr/>
                    </p:nvPicPr>
                    <p:blipFill>
                      <a:blip r:embed="rId5"/>
                      <a:stretch>
                        <a:fillRect/>
                      </a:stretch>
                    </p:blipFill>
                    <p:spPr>
                      <a:xfrm>
                        <a:off x="2118" y="2118"/>
                        <a:ext cx="2116" cy="2116"/>
                      </a:xfrm>
                      <a:prstGeom prst="rect">
                        <a:avLst/>
                      </a:prstGeom>
                    </p:spPr>
                  </p:pic>
                </p:oleObj>
              </mc:Fallback>
            </mc:AlternateContent>
          </a:graphicData>
        </a:graphic>
      </p:graphicFrame>
      <p:sp>
        <p:nvSpPr>
          <p:cNvPr id="6" name="Titre 5">
            <a:extLst>
              <a:ext uri="{FF2B5EF4-FFF2-40B4-BE49-F238E27FC236}">
                <a16:creationId xmlns:a16="http://schemas.microsoft.com/office/drawing/2014/main" id="{88DF8129-DE9A-CC27-98E3-035CF80EAAA0}"/>
              </a:ext>
            </a:extLst>
          </p:cNvPr>
          <p:cNvSpPr>
            <a:spLocks noGrp="1"/>
          </p:cNvSpPr>
          <p:nvPr>
            <p:ph type="title"/>
          </p:nvPr>
        </p:nvSpPr>
        <p:spPr/>
        <p:txBody>
          <a:bodyPr/>
          <a:lstStyle/>
          <a:p>
            <a:r>
              <a:rPr lang="fr-FR" dirty="0"/>
              <a:t>La solution</a:t>
            </a:r>
          </a:p>
        </p:txBody>
      </p:sp>
      <p:sp>
        <p:nvSpPr>
          <p:cNvPr id="7" name="Espace réservé du contenu 6">
            <a:extLst>
              <a:ext uri="{FF2B5EF4-FFF2-40B4-BE49-F238E27FC236}">
                <a16:creationId xmlns:a16="http://schemas.microsoft.com/office/drawing/2014/main" id="{BFDB4EB1-18D7-707C-417E-E5BF00D48C9F}"/>
              </a:ext>
            </a:extLst>
          </p:cNvPr>
          <p:cNvSpPr>
            <a:spLocks noGrp="1"/>
          </p:cNvSpPr>
          <p:nvPr>
            <p:ph idx="1"/>
          </p:nvPr>
        </p:nvSpPr>
        <p:spPr/>
        <p:txBody>
          <a:bodyPr/>
          <a:lstStyle/>
          <a:p>
            <a:pPr algn="l"/>
            <a:r>
              <a:rPr lang="fr-FR" sz="2800" dirty="0">
                <a:solidFill>
                  <a:srgbClr val="F86200"/>
                </a:solidFill>
              </a:rPr>
              <a:t>Michka</a:t>
            </a:r>
            <a:r>
              <a:rPr lang="fr-FR" b="0" i="0" dirty="0">
                <a:solidFill>
                  <a:srgbClr val="31333F"/>
                </a:solidFill>
                <a:effectLst/>
                <a:latin typeface="Source Sans Pro" panose="020B0503030403020204" pitchFamily="34" charset="0"/>
              </a:rPr>
              <a:t> </a:t>
            </a:r>
            <a:r>
              <a:rPr lang="fr-FR" dirty="0">
                <a:ea typeface="+mj-ea"/>
                <a:cs typeface="+mj-cs"/>
              </a:rPr>
              <a:t>est un jouet innovant et évolué qui utilise la technologie pour faire une différence positive dans la vie des enfants déficients auditifs, non verbaux ou autistes</a:t>
            </a:r>
          </a:p>
          <a:p>
            <a:pPr algn="l"/>
            <a:r>
              <a:rPr lang="fr-FR" sz="2800" dirty="0">
                <a:solidFill>
                  <a:srgbClr val="F86200"/>
                </a:solidFill>
              </a:rPr>
              <a:t>M</a:t>
            </a:r>
            <a:r>
              <a:rPr lang="fr-FR" dirty="0">
                <a:ea typeface="+mj-ea"/>
                <a:cs typeface="+mj-cs"/>
              </a:rPr>
              <a:t>odulaire - Capacité à être adapté et personnalisé selon les besoins individuels de chaque enfant.</a:t>
            </a:r>
          </a:p>
          <a:p>
            <a:r>
              <a:rPr lang="fr-FR" sz="2800" dirty="0">
                <a:solidFill>
                  <a:srgbClr val="F86200"/>
                </a:solidFill>
              </a:rPr>
              <a:t>I</a:t>
            </a:r>
            <a:r>
              <a:rPr lang="fr-FR" dirty="0">
                <a:ea typeface="+mj-ea"/>
                <a:cs typeface="+mj-cs"/>
              </a:rPr>
              <a:t>ntelligent - Intégration de technologies avancées pour offrir des solutions intelligentes.</a:t>
            </a:r>
          </a:p>
          <a:p>
            <a:r>
              <a:rPr lang="fr-FR" sz="2800" dirty="0">
                <a:solidFill>
                  <a:srgbClr val="F86200"/>
                </a:solidFill>
              </a:rPr>
              <a:t>C</a:t>
            </a:r>
            <a:r>
              <a:rPr lang="fr-FR" dirty="0">
                <a:ea typeface="+mj-ea"/>
                <a:cs typeface="+mj-cs"/>
              </a:rPr>
              <a:t>ommunicant - Amélioration de la communication entre l'enfant et son entourage.</a:t>
            </a:r>
          </a:p>
          <a:p>
            <a:r>
              <a:rPr lang="fr-FR" sz="2800" dirty="0">
                <a:solidFill>
                  <a:srgbClr val="F86200"/>
                </a:solidFill>
              </a:rPr>
              <a:t>H</a:t>
            </a:r>
            <a:r>
              <a:rPr lang="fr-FR" dirty="0">
                <a:ea typeface="+mj-ea"/>
                <a:cs typeface="+mj-cs"/>
              </a:rPr>
              <a:t>umain - Interaction centrée sur l'utilisateur, adaptée aux besoins humains.</a:t>
            </a:r>
          </a:p>
          <a:p>
            <a:r>
              <a:rPr lang="fr-FR" sz="2800" dirty="0">
                <a:solidFill>
                  <a:srgbClr val="F86200"/>
                </a:solidFill>
              </a:rPr>
              <a:t>K</a:t>
            </a:r>
            <a:r>
              <a:rPr lang="fr-FR" dirty="0">
                <a:ea typeface="+mj-ea"/>
                <a:cs typeface="+mj-cs"/>
              </a:rPr>
              <a:t>inesthésique - Reconnaissance des mouvements et des gestes pour une interaction fluide.</a:t>
            </a:r>
          </a:p>
          <a:p>
            <a:r>
              <a:rPr lang="fr-FR" sz="2800" dirty="0">
                <a:solidFill>
                  <a:srgbClr val="F86200"/>
                </a:solidFill>
              </a:rPr>
              <a:t>A</a:t>
            </a:r>
            <a:r>
              <a:rPr lang="fr-FR" dirty="0">
                <a:ea typeface="+mj-ea"/>
                <a:cs typeface="+mj-cs"/>
              </a:rPr>
              <a:t>rtificielle - Utilisation de l'intelligence artificielle pour enrichir l'expérience d'apprentissage.</a:t>
            </a:r>
          </a:p>
          <a:p>
            <a:r>
              <a:rPr lang="fr-FR" dirty="0">
                <a:ea typeface="+mj-ea"/>
                <a:cs typeface="+mj-cs"/>
              </a:rPr>
              <a:t>En facilitant l'apprentissage de la langue des signes, ou du Makaton, non seulement pour les enfants mais aussi pour leurs parents et les professionnels, </a:t>
            </a:r>
            <a:r>
              <a:rPr lang="fr-FR" dirty="0">
                <a:solidFill>
                  <a:srgbClr val="F86200"/>
                </a:solidFill>
              </a:rPr>
              <a:t>Michka</a:t>
            </a:r>
            <a:r>
              <a:rPr lang="fr-FR" dirty="0">
                <a:ea typeface="+mj-ea"/>
                <a:cs typeface="+mj-cs"/>
              </a:rPr>
              <a:t> aide à surmonter les barrières de communication et à réduire la frustration liée au non-langage.</a:t>
            </a:r>
          </a:p>
          <a:p>
            <a:endParaRPr lang="fr-FR" dirty="0"/>
          </a:p>
        </p:txBody>
      </p:sp>
      <p:sp>
        <p:nvSpPr>
          <p:cNvPr id="9" name="Espace réservé du texte 8">
            <a:extLst>
              <a:ext uri="{FF2B5EF4-FFF2-40B4-BE49-F238E27FC236}">
                <a16:creationId xmlns:a16="http://schemas.microsoft.com/office/drawing/2014/main" id="{0D030A43-7D1C-9C8A-1521-3E72C259A302}"/>
              </a:ext>
            </a:extLst>
          </p:cNvPr>
          <p:cNvSpPr>
            <a:spLocks noGrp="1"/>
          </p:cNvSpPr>
          <p:nvPr>
            <p:ph type="body" sz="quarter" idx="12"/>
          </p:nvPr>
        </p:nvSpPr>
        <p:spPr/>
        <p:txBody>
          <a:bodyPr/>
          <a:lstStyle/>
          <a:p>
            <a:r>
              <a:rPr lang="fr-FR" dirty="0"/>
              <a:t>Michka</a:t>
            </a:r>
          </a:p>
        </p:txBody>
      </p:sp>
      <p:sp>
        <p:nvSpPr>
          <p:cNvPr id="3" name="Espace réservé du pied de page 2">
            <a:extLst>
              <a:ext uri="{FF2B5EF4-FFF2-40B4-BE49-F238E27FC236}">
                <a16:creationId xmlns:a16="http://schemas.microsoft.com/office/drawing/2014/main" id="{DA9309F9-4C6B-3ED3-2F7C-89DC5478DEEA}"/>
              </a:ext>
            </a:extLst>
          </p:cNvPr>
          <p:cNvSpPr>
            <a:spLocks noGrp="1"/>
          </p:cNvSpPr>
          <p:nvPr>
            <p:ph type="ftr" sz="quarter" idx="14"/>
          </p:nvPr>
        </p:nvSpPr>
        <p:spPr/>
        <p:txBody>
          <a:bodyPr/>
          <a:lstStyle/>
          <a:p>
            <a:r>
              <a:rPr lang="fr-FR">
                <a:solidFill>
                  <a:srgbClr val="122B54"/>
                </a:solidFill>
              </a:rPr>
              <a:t>Manuel Manresa</a:t>
            </a:r>
            <a:endParaRPr lang="de-DE" dirty="0"/>
          </a:p>
        </p:txBody>
      </p:sp>
    </p:spTree>
    <p:extLst>
      <p:ext uri="{BB962C8B-B14F-4D97-AF65-F5344CB8AC3E}">
        <p14:creationId xmlns:p14="http://schemas.microsoft.com/office/powerpoint/2010/main" val="3281808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2118" y="2118"/>
          <a:ext cx="2116" cy="2116"/>
        </p:xfrm>
        <a:graphic>
          <a:graphicData uri="http://schemas.openxmlformats.org/presentationml/2006/ole">
            <mc:AlternateContent xmlns:mc="http://schemas.openxmlformats.org/markup-compatibility/2006">
              <mc:Choice xmlns:v="urn:schemas-microsoft-com:vml" Requires="v">
                <p:oleObj name="Diapositive think-cell" r:id="rId4" imgW="270" imgH="270" progId="TCLayout.ActiveDocument.1">
                  <p:embed/>
                </p:oleObj>
              </mc:Choice>
              <mc:Fallback>
                <p:oleObj name="Diapositive think-cell" r:id="rId4" imgW="270" imgH="270" progId="TCLayout.ActiveDocument.1">
                  <p:embed/>
                  <p:pic>
                    <p:nvPicPr>
                      <p:cNvPr id="2" name="Object 1" hidden="1"/>
                      <p:cNvPicPr/>
                      <p:nvPr/>
                    </p:nvPicPr>
                    <p:blipFill>
                      <a:blip r:embed="rId5"/>
                      <a:stretch>
                        <a:fillRect/>
                      </a:stretch>
                    </p:blipFill>
                    <p:spPr>
                      <a:xfrm>
                        <a:off x="2118" y="2118"/>
                        <a:ext cx="2116" cy="2116"/>
                      </a:xfrm>
                      <a:prstGeom prst="rect">
                        <a:avLst/>
                      </a:prstGeom>
                    </p:spPr>
                  </p:pic>
                </p:oleObj>
              </mc:Fallback>
            </mc:AlternateContent>
          </a:graphicData>
        </a:graphic>
      </p:graphicFrame>
      <p:sp>
        <p:nvSpPr>
          <p:cNvPr id="6" name="Titre 5">
            <a:extLst>
              <a:ext uri="{FF2B5EF4-FFF2-40B4-BE49-F238E27FC236}">
                <a16:creationId xmlns:a16="http://schemas.microsoft.com/office/drawing/2014/main" id="{88DF8129-DE9A-CC27-98E3-035CF80EAAA0}"/>
              </a:ext>
            </a:extLst>
          </p:cNvPr>
          <p:cNvSpPr>
            <a:spLocks noGrp="1"/>
          </p:cNvSpPr>
          <p:nvPr>
            <p:ph type="title"/>
          </p:nvPr>
        </p:nvSpPr>
        <p:spPr/>
        <p:txBody>
          <a:bodyPr/>
          <a:lstStyle/>
          <a:p>
            <a:r>
              <a:rPr lang="fr-FR" dirty="0"/>
              <a:t>Michka </a:t>
            </a:r>
            <a:r>
              <a:rPr lang="fr-FR" dirty="0">
                <a:solidFill>
                  <a:srgbClr val="13A0D3"/>
                </a:solidFill>
              </a:rPr>
              <a:t>Pour Qui </a:t>
            </a:r>
            <a:r>
              <a:rPr lang="fr-FR" dirty="0"/>
              <a:t>?</a:t>
            </a:r>
          </a:p>
        </p:txBody>
      </p:sp>
      <p:sp>
        <p:nvSpPr>
          <p:cNvPr id="7" name="Espace réservé du contenu 6">
            <a:extLst>
              <a:ext uri="{FF2B5EF4-FFF2-40B4-BE49-F238E27FC236}">
                <a16:creationId xmlns:a16="http://schemas.microsoft.com/office/drawing/2014/main" id="{BFDB4EB1-18D7-707C-417E-E5BF00D48C9F}"/>
              </a:ext>
            </a:extLst>
          </p:cNvPr>
          <p:cNvSpPr>
            <a:spLocks noGrp="1"/>
          </p:cNvSpPr>
          <p:nvPr>
            <p:ph idx="1"/>
          </p:nvPr>
        </p:nvSpPr>
        <p:spPr/>
        <p:txBody>
          <a:bodyPr/>
          <a:lstStyle/>
          <a:p>
            <a:pPr marL="342900" indent="-342900" algn="l">
              <a:buFont typeface="Arial" panose="020B0604020202020204" pitchFamily="34" charset="0"/>
              <a:buChar char="•"/>
            </a:pPr>
            <a:r>
              <a:rPr lang="fr-FR" sz="1800" b="1" dirty="0">
                <a:solidFill>
                  <a:srgbClr val="F86200"/>
                </a:solidFill>
              </a:rPr>
              <a:t>Enfants déficients auditifs </a:t>
            </a:r>
            <a:r>
              <a:rPr lang="fr-FR" sz="1800" dirty="0">
                <a:ea typeface="+mj-ea"/>
                <a:cs typeface="+mj-cs"/>
              </a:rPr>
              <a:t>: Environ 1 à 3 enfants sur 1 000 naissent avec une perte auditive significative, et Michka vise à répondre à leurs besoins spécifiques en matière de communication.</a:t>
            </a:r>
          </a:p>
          <a:p>
            <a:pPr marL="342900" indent="-342900" algn="l">
              <a:buFont typeface="Arial" panose="020B0604020202020204" pitchFamily="34" charset="0"/>
              <a:buChar char="•"/>
            </a:pPr>
            <a:r>
              <a:rPr lang="fr-FR" sz="1800" b="1" dirty="0">
                <a:solidFill>
                  <a:srgbClr val="F86200"/>
                </a:solidFill>
              </a:rPr>
              <a:t>Enfants non verbaux </a:t>
            </a:r>
            <a:r>
              <a:rPr lang="fr-FR" sz="1800" dirty="0">
                <a:ea typeface="+mj-ea"/>
                <a:cs typeface="+mj-cs"/>
              </a:rPr>
              <a:t>: Ceux qui ont des difficultés à s'exprimer verbalement, y compris les enfants autistes, peuvent bénéficier de l'interaction gestuelle et visuelle que Michka propose.</a:t>
            </a:r>
          </a:p>
          <a:p>
            <a:pPr marL="342900" indent="-342900" algn="l">
              <a:buFont typeface="Arial" panose="020B0604020202020204" pitchFamily="34" charset="0"/>
              <a:buChar char="•"/>
            </a:pPr>
            <a:r>
              <a:rPr lang="fr-FR" sz="1800" b="1" dirty="0">
                <a:solidFill>
                  <a:srgbClr val="F86200"/>
                </a:solidFill>
              </a:rPr>
              <a:t>Adultes ayant subi un AVC </a:t>
            </a:r>
            <a:r>
              <a:rPr lang="fr-FR" sz="1800" dirty="0">
                <a:ea typeface="+mj-ea"/>
                <a:cs typeface="+mj-cs"/>
              </a:rPr>
              <a:t>ou présentant des troubles du langage : Michka peut aider à la réhabilitation en offrant une plateforme d'apprentissage adaptée.</a:t>
            </a:r>
          </a:p>
          <a:p>
            <a:pPr marL="342900" indent="-342900" algn="l">
              <a:buFont typeface="Arial" panose="020B0604020202020204" pitchFamily="34" charset="0"/>
              <a:buChar char="•"/>
            </a:pPr>
            <a:r>
              <a:rPr lang="fr-FR" sz="1800" b="1" dirty="0">
                <a:solidFill>
                  <a:srgbClr val="F86200"/>
                </a:solidFill>
              </a:rPr>
              <a:t>Les professionnels </a:t>
            </a:r>
            <a:r>
              <a:rPr lang="fr-FR" sz="1800" dirty="0">
                <a:ea typeface="+mj-ea"/>
                <a:cs typeface="+mj-cs"/>
              </a:rPr>
              <a:t>environ 23000 Orthophonistes : Avoir un meilleur suivi d'évolution des enfants.</a:t>
            </a:r>
          </a:p>
          <a:p>
            <a:pPr marL="342900" indent="-342900" algn="l">
              <a:buFont typeface="Arial" panose="020B0604020202020204" pitchFamily="34" charset="0"/>
              <a:buChar char="•"/>
            </a:pPr>
            <a:r>
              <a:rPr lang="fr-FR" sz="1800" dirty="0">
                <a:ea typeface="+mj-ea"/>
                <a:cs typeface="+mj-cs"/>
              </a:rPr>
              <a:t>Particuliers </a:t>
            </a:r>
            <a:r>
              <a:rPr lang="fr-FR" sz="1800" b="1" dirty="0">
                <a:solidFill>
                  <a:srgbClr val="F86200"/>
                </a:solidFill>
              </a:rPr>
              <a:t>proches d’un enfant handicapé </a:t>
            </a:r>
            <a:r>
              <a:rPr lang="fr-FR" sz="1800" dirty="0">
                <a:ea typeface="+mj-ea"/>
                <a:cs typeface="+mj-cs"/>
              </a:rPr>
              <a:t>: Afin de lui faciliter l’apprentissage de la LSF, afin de les aider à apprendre également la LSF.</a:t>
            </a:r>
          </a:p>
          <a:p>
            <a:pPr marL="342900" indent="-342900" algn="l">
              <a:buFont typeface="Arial" panose="020B0604020202020204" pitchFamily="34" charset="0"/>
              <a:buChar char="•"/>
            </a:pPr>
            <a:r>
              <a:rPr lang="fr-FR" sz="1800" dirty="0">
                <a:ea typeface="+mj-ea"/>
                <a:cs typeface="+mj-cs"/>
              </a:rPr>
              <a:t>Particuliers </a:t>
            </a:r>
            <a:r>
              <a:rPr lang="fr-FR" sz="1800" b="1" dirty="0">
                <a:solidFill>
                  <a:srgbClr val="F86200"/>
                </a:solidFill>
              </a:rPr>
              <a:t>proches d’un adulte handicapé </a:t>
            </a:r>
            <a:r>
              <a:rPr lang="fr-FR" sz="1800" dirty="0">
                <a:ea typeface="+mj-ea"/>
                <a:cs typeface="+mj-cs"/>
              </a:rPr>
              <a:t>: Afin de communiquer avec lui, afin de les aider à apprendre également la LSF.</a:t>
            </a:r>
          </a:p>
          <a:p>
            <a:pPr marL="342900" indent="-342900" algn="l">
              <a:buFont typeface="Arial" panose="020B0604020202020204" pitchFamily="34" charset="0"/>
              <a:buChar char="•"/>
            </a:pPr>
            <a:r>
              <a:rPr lang="fr-FR" sz="1800" b="1" dirty="0">
                <a:solidFill>
                  <a:srgbClr val="F86200"/>
                </a:solidFill>
              </a:rPr>
              <a:t>Les centres spécialisés </a:t>
            </a:r>
            <a:r>
              <a:rPr lang="fr-FR" sz="1800" dirty="0">
                <a:ea typeface="+mj-ea"/>
                <a:cs typeface="+mj-cs"/>
              </a:rPr>
              <a:t>: Avec le professionnel, en groupe ou en individuel, en reproduisant par geste le mot du professionnel.</a:t>
            </a:r>
          </a:p>
          <a:p>
            <a:pPr marL="342900" indent="-342900" algn="l">
              <a:buFont typeface="Arial" panose="020B0604020202020204" pitchFamily="34" charset="0"/>
              <a:buChar char="•"/>
            </a:pPr>
            <a:r>
              <a:rPr lang="fr-FR" sz="1800" b="1" dirty="0">
                <a:solidFill>
                  <a:srgbClr val="F86200"/>
                </a:solidFill>
              </a:rPr>
              <a:t>Les hôpitaux, médecins, services d’urgence </a:t>
            </a:r>
            <a:r>
              <a:rPr lang="fr-FR" sz="1800" dirty="0">
                <a:ea typeface="+mj-ea"/>
                <a:cs typeface="+mj-cs"/>
              </a:rPr>
              <a:t>: susceptibles de recevoir un adulte handicapé.</a:t>
            </a:r>
          </a:p>
          <a:p>
            <a:pPr marL="342900" indent="-342900" algn="l">
              <a:buFont typeface="Arial" panose="020B0604020202020204" pitchFamily="34" charset="0"/>
              <a:buChar char="•"/>
            </a:pPr>
            <a:r>
              <a:rPr lang="fr-FR" sz="1800" b="1" dirty="0">
                <a:solidFill>
                  <a:srgbClr val="F86200"/>
                </a:solidFill>
              </a:rPr>
              <a:t>Les entreprises </a:t>
            </a:r>
            <a:r>
              <a:rPr lang="fr-FR" sz="1800" dirty="0">
                <a:ea typeface="+mj-ea"/>
                <a:cs typeface="+mj-cs"/>
              </a:rPr>
              <a:t>souhaitant promouvoir l’inclusion des Sourds.</a:t>
            </a:r>
          </a:p>
          <a:p>
            <a:pPr marL="342900" indent="-342900" algn="l">
              <a:buFont typeface="Arial" panose="020B0604020202020204" pitchFamily="34" charset="0"/>
              <a:buChar char="•"/>
            </a:pPr>
            <a:r>
              <a:rPr lang="fr-FR" sz="1800" b="1" dirty="0">
                <a:solidFill>
                  <a:srgbClr val="F86200"/>
                </a:solidFill>
              </a:rPr>
              <a:t>Les administrations </a:t>
            </a:r>
            <a:r>
              <a:rPr lang="fr-FR" sz="1800" dirty="0">
                <a:ea typeface="+mj-ea"/>
                <a:cs typeface="+mj-cs"/>
              </a:rPr>
              <a:t>susceptibles d’accueillir un adulte handicapé.</a:t>
            </a:r>
          </a:p>
        </p:txBody>
      </p:sp>
      <p:sp>
        <p:nvSpPr>
          <p:cNvPr id="9" name="Espace réservé du texte 8">
            <a:extLst>
              <a:ext uri="{FF2B5EF4-FFF2-40B4-BE49-F238E27FC236}">
                <a16:creationId xmlns:a16="http://schemas.microsoft.com/office/drawing/2014/main" id="{0D030A43-7D1C-9C8A-1521-3E72C259A302}"/>
              </a:ext>
            </a:extLst>
          </p:cNvPr>
          <p:cNvSpPr>
            <a:spLocks noGrp="1"/>
          </p:cNvSpPr>
          <p:nvPr>
            <p:ph type="body" sz="quarter" idx="12"/>
          </p:nvPr>
        </p:nvSpPr>
        <p:spPr/>
        <p:txBody>
          <a:bodyPr/>
          <a:lstStyle/>
          <a:p>
            <a:r>
              <a:rPr lang="fr-FR" dirty="0"/>
              <a:t>Michka</a:t>
            </a:r>
          </a:p>
        </p:txBody>
      </p:sp>
      <p:sp>
        <p:nvSpPr>
          <p:cNvPr id="3" name="Espace réservé du pied de page 2">
            <a:extLst>
              <a:ext uri="{FF2B5EF4-FFF2-40B4-BE49-F238E27FC236}">
                <a16:creationId xmlns:a16="http://schemas.microsoft.com/office/drawing/2014/main" id="{8F821D05-AD15-4660-67D5-3EE614759F78}"/>
              </a:ext>
            </a:extLst>
          </p:cNvPr>
          <p:cNvSpPr>
            <a:spLocks noGrp="1"/>
          </p:cNvSpPr>
          <p:nvPr>
            <p:ph type="ftr" sz="quarter" idx="14"/>
          </p:nvPr>
        </p:nvSpPr>
        <p:spPr/>
        <p:txBody>
          <a:bodyPr/>
          <a:lstStyle/>
          <a:p>
            <a:r>
              <a:rPr lang="fr-FR">
                <a:solidFill>
                  <a:srgbClr val="122B54"/>
                </a:solidFill>
              </a:rPr>
              <a:t>Manuel Manresa</a:t>
            </a:r>
            <a:endParaRPr lang="de-DE" dirty="0"/>
          </a:p>
        </p:txBody>
      </p:sp>
    </p:spTree>
    <p:extLst>
      <p:ext uri="{BB962C8B-B14F-4D97-AF65-F5344CB8AC3E}">
        <p14:creationId xmlns:p14="http://schemas.microsoft.com/office/powerpoint/2010/main" val="2425504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2118" y="2118"/>
          <a:ext cx="2116" cy="2116"/>
        </p:xfrm>
        <a:graphic>
          <a:graphicData uri="http://schemas.openxmlformats.org/presentationml/2006/ole">
            <mc:AlternateContent xmlns:mc="http://schemas.openxmlformats.org/markup-compatibility/2006">
              <mc:Choice xmlns:v="urn:schemas-microsoft-com:vml" Requires="v">
                <p:oleObj name="Diapositive think-cell" r:id="rId4" imgW="270" imgH="270" progId="TCLayout.ActiveDocument.1">
                  <p:embed/>
                </p:oleObj>
              </mc:Choice>
              <mc:Fallback>
                <p:oleObj name="Diapositive think-cell" r:id="rId4" imgW="270" imgH="270" progId="TCLayout.ActiveDocument.1">
                  <p:embed/>
                  <p:pic>
                    <p:nvPicPr>
                      <p:cNvPr id="2" name="Object 1" hidden="1"/>
                      <p:cNvPicPr/>
                      <p:nvPr/>
                    </p:nvPicPr>
                    <p:blipFill>
                      <a:blip r:embed="rId5"/>
                      <a:stretch>
                        <a:fillRect/>
                      </a:stretch>
                    </p:blipFill>
                    <p:spPr>
                      <a:xfrm>
                        <a:off x="2118" y="2118"/>
                        <a:ext cx="2116" cy="2116"/>
                      </a:xfrm>
                      <a:prstGeom prst="rect">
                        <a:avLst/>
                      </a:prstGeom>
                    </p:spPr>
                  </p:pic>
                </p:oleObj>
              </mc:Fallback>
            </mc:AlternateContent>
          </a:graphicData>
        </a:graphic>
      </p:graphicFrame>
      <p:sp>
        <p:nvSpPr>
          <p:cNvPr id="6" name="Titre 5">
            <a:extLst>
              <a:ext uri="{FF2B5EF4-FFF2-40B4-BE49-F238E27FC236}">
                <a16:creationId xmlns:a16="http://schemas.microsoft.com/office/drawing/2014/main" id="{88DF8129-DE9A-CC27-98E3-035CF80EAAA0}"/>
              </a:ext>
            </a:extLst>
          </p:cNvPr>
          <p:cNvSpPr>
            <a:spLocks noGrp="1"/>
          </p:cNvSpPr>
          <p:nvPr>
            <p:ph type="title"/>
          </p:nvPr>
        </p:nvSpPr>
        <p:spPr/>
        <p:txBody>
          <a:bodyPr/>
          <a:lstStyle/>
          <a:p>
            <a:r>
              <a:rPr lang="fr-FR" dirty="0"/>
              <a:t>Michka </a:t>
            </a:r>
            <a:r>
              <a:rPr lang="fr-FR" dirty="0">
                <a:solidFill>
                  <a:srgbClr val="13A0D3"/>
                </a:solidFill>
              </a:rPr>
              <a:t>Pour Quoi </a:t>
            </a:r>
            <a:r>
              <a:rPr lang="fr-FR" dirty="0"/>
              <a:t>?</a:t>
            </a:r>
          </a:p>
        </p:txBody>
      </p:sp>
      <p:sp>
        <p:nvSpPr>
          <p:cNvPr id="7" name="Espace réservé du contenu 6">
            <a:extLst>
              <a:ext uri="{FF2B5EF4-FFF2-40B4-BE49-F238E27FC236}">
                <a16:creationId xmlns:a16="http://schemas.microsoft.com/office/drawing/2014/main" id="{BFDB4EB1-18D7-707C-417E-E5BF00D48C9F}"/>
              </a:ext>
            </a:extLst>
          </p:cNvPr>
          <p:cNvSpPr>
            <a:spLocks noGrp="1"/>
          </p:cNvSpPr>
          <p:nvPr>
            <p:ph idx="1"/>
          </p:nvPr>
        </p:nvSpPr>
        <p:spPr/>
        <p:txBody>
          <a:bodyPr/>
          <a:lstStyle/>
          <a:p>
            <a:pPr marL="342900" indent="-342900">
              <a:buFont typeface="Arial" panose="020B0604020202020204" pitchFamily="34" charset="0"/>
              <a:buChar char="•"/>
            </a:pPr>
            <a:r>
              <a:rPr lang="fr-FR" sz="1800" b="1" dirty="0">
                <a:solidFill>
                  <a:srgbClr val="F86200"/>
                </a:solidFill>
              </a:rPr>
              <a:t>Suivi personnalisé </a:t>
            </a:r>
            <a:r>
              <a:rPr lang="fr-FR" sz="1800" dirty="0">
                <a:ea typeface="+mj-ea"/>
                <a:cs typeface="+mj-cs"/>
              </a:rPr>
              <a:t>: Répond à un suivi personnalisé en plus du suivi du professionnel.</a:t>
            </a:r>
          </a:p>
          <a:p>
            <a:pPr marL="342900" indent="-342900">
              <a:buFont typeface="Arial" panose="020B0604020202020204" pitchFamily="34" charset="0"/>
              <a:buChar char="•"/>
            </a:pPr>
            <a:r>
              <a:rPr lang="fr-FR" sz="1800" b="1" dirty="0">
                <a:solidFill>
                  <a:srgbClr val="F86200"/>
                </a:solidFill>
              </a:rPr>
              <a:t>Un éveil </a:t>
            </a:r>
            <a:r>
              <a:rPr lang="fr-FR" sz="1800" dirty="0">
                <a:ea typeface="+mj-ea"/>
                <a:cs typeface="+mj-cs"/>
              </a:rPr>
              <a:t>: Par le jeu, et le toucher chez les enfants.</a:t>
            </a:r>
          </a:p>
          <a:p>
            <a:pPr marL="342900" indent="-342900">
              <a:buFont typeface="Arial" panose="020B0604020202020204" pitchFamily="34" charset="0"/>
              <a:buChar char="•"/>
            </a:pPr>
            <a:r>
              <a:rPr lang="fr-FR" sz="1800" b="1" dirty="0">
                <a:solidFill>
                  <a:srgbClr val="F86200"/>
                </a:solidFill>
              </a:rPr>
              <a:t>Continuité d'apprentissage </a:t>
            </a:r>
            <a:r>
              <a:rPr lang="fr-FR" sz="1800" dirty="0">
                <a:ea typeface="+mj-ea"/>
                <a:cs typeface="+mj-cs"/>
              </a:rPr>
              <a:t>: Assure une continuité en cas de déménagement, d'absence du professionnel, ou pendant les vacances.</a:t>
            </a:r>
          </a:p>
          <a:p>
            <a:pPr marL="342900" indent="-342900">
              <a:buFont typeface="Arial" panose="020B0604020202020204" pitchFamily="34" charset="0"/>
              <a:buChar char="•"/>
            </a:pPr>
            <a:r>
              <a:rPr lang="fr-FR" sz="1800" b="1" dirty="0">
                <a:solidFill>
                  <a:srgbClr val="F86200"/>
                </a:solidFill>
              </a:rPr>
              <a:t>Accessibilité et Inclusivité </a:t>
            </a:r>
            <a:r>
              <a:rPr lang="fr-FR" sz="1800" dirty="0">
                <a:ea typeface="+mj-ea"/>
                <a:cs typeface="+mj-cs"/>
              </a:rPr>
              <a:t>: Écran tactile facile à utiliser pour les enfants de différentes capacités. Des interfaces simples et intuitives pour aider à maximiser l'accessibilité.</a:t>
            </a:r>
          </a:p>
          <a:p>
            <a:pPr marL="342900" indent="-342900">
              <a:buFont typeface="Arial" panose="020B0604020202020204" pitchFamily="34" charset="0"/>
              <a:buChar char="•"/>
            </a:pPr>
            <a:r>
              <a:rPr lang="fr-FR" sz="1800" b="1" dirty="0">
                <a:solidFill>
                  <a:srgbClr val="F86200"/>
                </a:solidFill>
              </a:rPr>
              <a:t>Personnalisation</a:t>
            </a:r>
            <a:r>
              <a:rPr lang="fr-FR" sz="1800" dirty="0">
                <a:ea typeface="+mj-ea"/>
                <a:cs typeface="+mj-cs"/>
              </a:rPr>
              <a:t> : Un programme personnalisé avec les professionnels pour adapter certains aspects de Michka, comme les gestes ou les signes enseignés, pour rendre l'expérience plus engageante.</a:t>
            </a:r>
          </a:p>
          <a:p>
            <a:pPr marL="342900" indent="-342900">
              <a:buFont typeface="Arial" panose="020B0604020202020204" pitchFamily="34" charset="0"/>
              <a:buChar char="•"/>
            </a:pPr>
            <a:r>
              <a:rPr lang="fr-FR" sz="1800" b="1" dirty="0">
                <a:solidFill>
                  <a:srgbClr val="F86200"/>
                </a:solidFill>
              </a:rPr>
              <a:t>Feedback Positif </a:t>
            </a:r>
            <a:r>
              <a:rPr lang="fr-FR" sz="1800" dirty="0">
                <a:ea typeface="+mj-ea"/>
                <a:cs typeface="+mj-cs"/>
              </a:rPr>
              <a:t>: Des mécanismes de feedback positif sont intégrés pour encourager et motiver les enfants lorsqu'ils apprennent de nouveaux signes.</a:t>
            </a:r>
          </a:p>
          <a:p>
            <a:pPr marL="342900" indent="-342900">
              <a:buFont typeface="Arial" panose="020B0604020202020204" pitchFamily="34" charset="0"/>
              <a:buChar char="•"/>
            </a:pPr>
            <a:r>
              <a:rPr lang="fr-FR" sz="1800" b="1" dirty="0">
                <a:solidFill>
                  <a:srgbClr val="F86200"/>
                </a:solidFill>
              </a:rPr>
              <a:t>Collaboration</a:t>
            </a:r>
            <a:r>
              <a:rPr lang="fr-FR" sz="1800" dirty="0">
                <a:ea typeface="+mj-ea"/>
                <a:cs typeface="+mj-cs"/>
              </a:rPr>
              <a:t> avec des Experts : Travailler avec des spécialistes en éducation spécialisée et en langue des signes pour enrichir le contenu et l'approche pédagogique de Michka.</a:t>
            </a:r>
          </a:p>
          <a:p>
            <a:pPr marL="342900" indent="-342900">
              <a:buFont typeface="Arial" panose="020B0604020202020204" pitchFamily="34" charset="0"/>
              <a:buChar char="•"/>
            </a:pPr>
            <a:r>
              <a:rPr lang="fr-FR" sz="1800" b="1" dirty="0">
                <a:solidFill>
                  <a:srgbClr val="F86200"/>
                </a:solidFill>
              </a:rPr>
              <a:t>Évaluation et Adaptation </a:t>
            </a:r>
            <a:r>
              <a:rPr lang="fr-FR" sz="1800" dirty="0">
                <a:ea typeface="+mj-ea"/>
                <a:cs typeface="+mj-cs"/>
              </a:rPr>
              <a:t>: Évaluation des progrès des enfants et adaptation du contenu en fonction de leurs besoins individuels.</a:t>
            </a:r>
          </a:p>
          <a:p>
            <a:pPr marL="342900" indent="-342900">
              <a:buFont typeface="Arial" panose="020B0604020202020204" pitchFamily="34" charset="0"/>
              <a:buChar char="•"/>
            </a:pPr>
            <a:r>
              <a:rPr lang="fr-FR" sz="1800" b="1" dirty="0">
                <a:solidFill>
                  <a:srgbClr val="F86200"/>
                </a:solidFill>
              </a:rPr>
              <a:t>Intégration Technologique </a:t>
            </a:r>
            <a:r>
              <a:rPr lang="fr-FR" sz="1800" dirty="0">
                <a:ea typeface="+mj-ea"/>
                <a:cs typeface="+mj-cs"/>
              </a:rPr>
              <a:t>: Utilisation de technologies comme la reconnaissance gestuelle et l'intelligence artificielle pour améliorer l'interaction et l'apprentissage.</a:t>
            </a:r>
          </a:p>
        </p:txBody>
      </p:sp>
      <p:sp>
        <p:nvSpPr>
          <p:cNvPr id="9" name="Espace réservé du texte 8">
            <a:extLst>
              <a:ext uri="{FF2B5EF4-FFF2-40B4-BE49-F238E27FC236}">
                <a16:creationId xmlns:a16="http://schemas.microsoft.com/office/drawing/2014/main" id="{0D030A43-7D1C-9C8A-1521-3E72C259A302}"/>
              </a:ext>
            </a:extLst>
          </p:cNvPr>
          <p:cNvSpPr>
            <a:spLocks noGrp="1"/>
          </p:cNvSpPr>
          <p:nvPr>
            <p:ph type="body" sz="quarter" idx="12"/>
          </p:nvPr>
        </p:nvSpPr>
        <p:spPr/>
        <p:txBody>
          <a:bodyPr/>
          <a:lstStyle/>
          <a:p>
            <a:r>
              <a:rPr lang="fr-FR" dirty="0"/>
              <a:t>Michka</a:t>
            </a:r>
          </a:p>
        </p:txBody>
      </p:sp>
      <p:sp>
        <p:nvSpPr>
          <p:cNvPr id="3" name="Espace réservé du pied de page 2">
            <a:extLst>
              <a:ext uri="{FF2B5EF4-FFF2-40B4-BE49-F238E27FC236}">
                <a16:creationId xmlns:a16="http://schemas.microsoft.com/office/drawing/2014/main" id="{81F18C22-C12C-5720-7F23-CFF453B08F43}"/>
              </a:ext>
            </a:extLst>
          </p:cNvPr>
          <p:cNvSpPr>
            <a:spLocks noGrp="1"/>
          </p:cNvSpPr>
          <p:nvPr>
            <p:ph type="ftr" sz="quarter" idx="14"/>
          </p:nvPr>
        </p:nvSpPr>
        <p:spPr/>
        <p:txBody>
          <a:bodyPr/>
          <a:lstStyle/>
          <a:p>
            <a:r>
              <a:rPr lang="fr-FR">
                <a:solidFill>
                  <a:srgbClr val="122B54"/>
                </a:solidFill>
              </a:rPr>
              <a:t>Manuel Manresa</a:t>
            </a:r>
            <a:endParaRPr lang="de-DE" dirty="0"/>
          </a:p>
        </p:txBody>
      </p:sp>
    </p:spTree>
    <p:extLst>
      <p:ext uri="{BB962C8B-B14F-4D97-AF65-F5344CB8AC3E}">
        <p14:creationId xmlns:p14="http://schemas.microsoft.com/office/powerpoint/2010/main" val="3120016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2118" y="2118"/>
          <a:ext cx="2116" cy="2116"/>
        </p:xfrm>
        <a:graphic>
          <a:graphicData uri="http://schemas.openxmlformats.org/presentationml/2006/ole">
            <mc:AlternateContent xmlns:mc="http://schemas.openxmlformats.org/markup-compatibility/2006">
              <mc:Choice xmlns:v="urn:schemas-microsoft-com:vml" Requires="v">
                <p:oleObj name="Diapositive think-cell" r:id="rId4" imgW="270" imgH="270" progId="TCLayout.ActiveDocument.1">
                  <p:embed/>
                </p:oleObj>
              </mc:Choice>
              <mc:Fallback>
                <p:oleObj name="Diapositive think-cell" r:id="rId4" imgW="270" imgH="270" progId="TCLayout.ActiveDocument.1">
                  <p:embed/>
                  <p:pic>
                    <p:nvPicPr>
                      <p:cNvPr id="2" name="Object 1" hidden="1"/>
                      <p:cNvPicPr/>
                      <p:nvPr/>
                    </p:nvPicPr>
                    <p:blipFill>
                      <a:blip r:embed="rId5"/>
                      <a:stretch>
                        <a:fillRect/>
                      </a:stretch>
                    </p:blipFill>
                    <p:spPr>
                      <a:xfrm>
                        <a:off x="2118" y="2118"/>
                        <a:ext cx="2116" cy="2116"/>
                      </a:xfrm>
                      <a:prstGeom prst="rect">
                        <a:avLst/>
                      </a:prstGeom>
                    </p:spPr>
                  </p:pic>
                </p:oleObj>
              </mc:Fallback>
            </mc:AlternateContent>
          </a:graphicData>
        </a:graphic>
      </p:graphicFrame>
      <p:sp>
        <p:nvSpPr>
          <p:cNvPr id="6" name="Titre 5">
            <a:extLst>
              <a:ext uri="{FF2B5EF4-FFF2-40B4-BE49-F238E27FC236}">
                <a16:creationId xmlns:a16="http://schemas.microsoft.com/office/drawing/2014/main" id="{88DF8129-DE9A-CC27-98E3-035CF80EAAA0}"/>
              </a:ext>
            </a:extLst>
          </p:cNvPr>
          <p:cNvSpPr>
            <a:spLocks noGrp="1"/>
          </p:cNvSpPr>
          <p:nvPr>
            <p:ph type="title"/>
          </p:nvPr>
        </p:nvSpPr>
        <p:spPr/>
        <p:txBody>
          <a:bodyPr/>
          <a:lstStyle/>
          <a:p>
            <a:r>
              <a:rPr lang="fr-FR" dirty="0"/>
              <a:t>Fonctionnalités </a:t>
            </a:r>
            <a:r>
              <a:rPr lang="fr-FR" dirty="0">
                <a:solidFill>
                  <a:srgbClr val="13A0D3"/>
                </a:solidFill>
              </a:rPr>
              <a:t>LSF</a:t>
            </a:r>
          </a:p>
        </p:txBody>
      </p:sp>
      <p:sp>
        <p:nvSpPr>
          <p:cNvPr id="7" name="Espace réservé du contenu 6">
            <a:extLst>
              <a:ext uri="{FF2B5EF4-FFF2-40B4-BE49-F238E27FC236}">
                <a16:creationId xmlns:a16="http://schemas.microsoft.com/office/drawing/2014/main" id="{BFDB4EB1-18D7-707C-417E-E5BF00D48C9F}"/>
              </a:ext>
            </a:extLst>
          </p:cNvPr>
          <p:cNvSpPr>
            <a:spLocks noGrp="1"/>
          </p:cNvSpPr>
          <p:nvPr>
            <p:ph idx="1"/>
          </p:nvPr>
        </p:nvSpPr>
        <p:spPr/>
        <p:txBody>
          <a:bodyPr/>
          <a:lstStyle/>
          <a:p>
            <a:pPr marL="342900" indent="-342900">
              <a:buFont typeface="Arial" panose="020B0604020202020204" pitchFamily="34" charset="0"/>
              <a:buChar char="•"/>
            </a:pPr>
            <a:r>
              <a:rPr lang="fr-FR" sz="1800" b="1" dirty="0">
                <a:solidFill>
                  <a:srgbClr val="F86200"/>
                </a:solidFill>
              </a:rPr>
              <a:t>Enseignement</a:t>
            </a:r>
            <a:r>
              <a:rPr lang="fr-FR" sz="1800" dirty="0">
                <a:ea typeface="+mj-ea"/>
                <a:cs typeface="+mj-cs"/>
              </a:rPr>
              <a:t> de la Langue des Signes Française (LSF)</a:t>
            </a:r>
          </a:p>
          <a:p>
            <a:pPr marL="342900" indent="-342900">
              <a:buFont typeface="Arial" panose="020B0604020202020204" pitchFamily="34" charset="0"/>
              <a:buChar char="•"/>
            </a:pPr>
            <a:r>
              <a:rPr lang="fr-FR" sz="1800" b="1" dirty="0">
                <a:solidFill>
                  <a:srgbClr val="F86200"/>
                </a:solidFill>
              </a:rPr>
              <a:t>Approche Multimodale </a:t>
            </a:r>
            <a:r>
              <a:rPr lang="fr-FR" sz="1800" dirty="0">
                <a:ea typeface="+mj-ea"/>
                <a:cs typeface="+mj-cs"/>
              </a:rPr>
              <a:t>: Michka utilise une combinaison de petites vidéos, d'images et de démonstrations gestuelles réalisées par ses propres mains pour enseigner la langue des signes aux enfants. Cette approche multimodale permet de capter l'attention des enfants et de faciliter leur apprentissage.</a:t>
            </a:r>
          </a:p>
          <a:p>
            <a:pPr marL="342900" indent="-342900">
              <a:buFont typeface="Arial" panose="020B0604020202020204" pitchFamily="34" charset="0"/>
              <a:buChar char="•"/>
            </a:pPr>
            <a:r>
              <a:rPr lang="fr-FR" sz="1800" b="1" dirty="0">
                <a:solidFill>
                  <a:srgbClr val="F86200"/>
                </a:solidFill>
              </a:rPr>
              <a:t>Interaction Active </a:t>
            </a:r>
            <a:r>
              <a:rPr lang="fr-FR" sz="1800" dirty="0">
                <a:ea typeface="+mj-ea"/>
                <a:cs typeface="+mj-cs"/>
              </a:rPr>
              <a:t>: L'enfant est encouragé à reproduire les gestes présentés par Michka. Grâce à ses capteurs avancés, Michka peut détecter et valider les gestes de l'enfant, fournissant un retour immédiat et positif pour renforcer l'apprentissage.</a:t>
            </a:r>
          </a:p>
          <a:p>
            <a:pPr marL="342900" indent="-342900">
              <a:buFont typeface="Arial" panose="020B0604020202020204" pitchFamily="34" charset="0"/>
              <a:buChar char="•"/>
            </a:pPr>
            <a:r>
              <a:rPr lang="fr-FR" sz="1800" b="1" dirty="0">
                <a:solidFill>
                  <a:srgbClr val="F86200"/>
                </a:solidFill>
              </a:rPr>
              <a:t>Reconnaissance Vocale Intégrée </a:t>
            </a:r>
            <a:r>
              <a:rPr lang="fr-FR" sz="1800" dirty="0">
                <a:ea typeface="+mj-ea"/>
                <a:cs typeface="+mj-cs"/>
              </a:rPr>
              <a:t>: Les parents ou les professionnels peuvent prononcer un mot, que Michka affichera à l'écran tout en montrant le signe correspondant avec ses mains. Cette fonctionnalité aide non seulement les enfants à associer les mots aux signes, mais elle offre également un outil d'apprentissage interactif pour les adultes qui les accompagnent.</a:t>
            </a:r>
          </a:p>
          <a:p>
            <a:pPr marL="342900" indent="-342900">
              <a:buFont typeface="Arial" panose="020B0604020202020204" pitchFamily="34" charset="0"/>
              <a:buChar char="•"/>
            </a:pPr>
            <a:r>
              <a:rPr lang="fr-FR" sz="1800" b="1" dirty="0">
                <a:solidFill>
                  <a:srgbClr val="F86200"/>
                </a:solidFill>
              </a:rPr>
              <a:t>Personnalisation de l'Enseignement </a:t>
            </a:r>
            <a:r>
              <a:rPr lang="fr-FR" sz="1800" dirty="0">
                <a:ea typeface="+mj-ea"/>
                <a:cs typeface="+mj-cs"/>
              </a:rPr>
              <a:t>: Le programme d'enseignement peut être personnalisé selon les besoins spécifiques de chaque enfant, permettant une adaptation des signes et des gestes en fonction de leur niveau de progression et de leurs préférences individuelles.</a:t>
            </a:r>
          </a:p>
          <a:p>
            <a:pPr marL="342900" indent="-342900">
              <a:buFont typeface="Arial" panose="020B0604020202020204" pitchFamily="34" charset="0"/>
              <a:buChar char="•"/>
            </a:pPr>
            <a:r>
              <a:rPr lang="fr-FR" sz="1800" b="1" dirty="0">
                <a:solidFill>
                  <a:srgbClr val="F86200"/>
                </a:solidFill>
              </a:rPr>
              <a:t>Traducteur Langue des Signes </a:t>
            </a:r>
            <a:r>
              <a:rPr lang="fr-FR" sz="1800" dirty="0">
                <a:ea typeface="+mj-ea"/>
                <a:cs typeface="+mj-cs"/>
              </a:rPr>
              <a:t>(LSF) &lt;=&gt; Paroles : Traduit la langue des signes en paroles, et les paroles en Langue des signes.</a:t>
            </a:r>
          </a:p>
        </p:txBody>
      </p:sp>
      <p:sp>
        <p:nvSpPr>
          <p:cNvPr id="9" name="Espace réservé du texte 8">
            <a:extLst>
              <a:ext uri="{FF2B5EF4-FFF2-40B4-BE49-F238E27FC236}">
                <a16:creationId xmlns:a16="http://schemas.microsoft.com/office/drawing/2014/main" id="{0D030A43-7D1C-9C8A-1521-3E72C259A302}"/>
              </a:ext>
            </a:extLst>
          </p:cNvPr>
          <p:cNvSpPr>
            <a:spLocks noGrp="1"/>
          </p:cNvSpPr>
          <p:nvPr>
            <p:ph type="body" sz="quarter" idx="12"/>
          </p:nvPr>
        </p:nvSpPr>
        <p:spPr/>
        <p:txBody>
          <a:bodyPr/>
          <a:lstStyle/>
          <a:p>
            <a:r>
              <a:rPr lang="fr-FR" dirty="0"/>
              <a:t>Michka</a:t>
            </a:r>
          </a:p>
        </p:txBody>
      </p:sp>
      <p:sp>
        <p:nvSpPr>
          <p:cNvPr id="3" name="Espace réservé du pied de page 2">
            <a:extLst>
              <a:ext uri="{FF2B5EF4-FFF2-40B4-BE49-F238E27FC236}">
                <a16:creationId xmlns:a16="http://schemas.microsoft.com/office/drawing/2014/main" id="{6AD12551-AA6F-E324-19B6-945EEBA74A8F}"/>
              </a:ext>
            </a:extLst>
          </p:cNvPr>
          <p:cNvSpPr>
            <a:spLocks noGrp="1"/>
          </p:cNvSpPr>
          <p:nvPr>
            <p:ph type="ftr" sz="quarter" idx="14"/>
          </p:nvPr>
        </p:nvSpPr>
        <p:spPr/>
        <p:txBody>
          <a:bodyPr/>
          <a:lstStyle/>
          <a:p>
            <a:r>
              <a:rPr lang="fr-FR">
                <a:solidFill>
                  <a:srgbClr val="122B54"/>
                </a:solidFill>
              </a:rPr>
              <a:t>Manuel Manresa</a:t>
            </a:r>
            <a:endParaRPr lang="de-DE" dirty="0"/>
          </a:p>
        </p:txBody>
      </p:sp>
    </p:spTree>
    <p:extLst>
      <p:ext uri="{BB962C8B-B14F-4D97-AF65-F5344CB8AC3E}">
        <p14:creationId xmlns:p14="http://schemas.microsoft.com/office/powerpoint/2010/main" val="2787985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2118" y="2118"/>
          <a:ext cx="2116" cy="2116"/>
        </p:xfrm>
        <a:graphic>
          <a:graphicData uri="http://schemas.openxmlformats.org/presentationml/2006/ole">
            <mc:AlternateContent xmlns:mc="http://schemas.openxmlformats.org/markup-compatibility/2006">
              <mc:Choice xmlns:v="urn:schemas-microsoft-com:vml" Requires="v">
                <p:oleObj name="Diapositive think-cell" r:id="rId4" imgW="270" imgH="270" progId="TCLayout.ActiveDocument.1">
                  <p:embed/>
                </p:oleObj>
              </mc:Choice>
              <mc:Fallback>
                <p:oleObj name="Diapositive think-cell" r:id="rId4" imgW="270" imgH="270" progId="TCLayout.ActiveDocument.1">
                  <p:embed/>
                  <p:pic>
                    <p:nvPicPr>
                      <p:cNvPr id="2" name="Object 1" hidden="1"/>
                      <p:cNvPicPr/>
                      <p:nvPr/>
                    </p:nvPicPr>
                    <p:blipFill>
                      <a:blip r:embed="rId5"/>
                      <a:stretch>
                        <a:fillRect/>
                      </a:stretch>
                    </p:blipFill>
                    <p:spPr>
                      <a:xfrm>
                        <a:off x="2118" y="2118"/>
                        <a:ext cx="2116" cy="2116"/>
                      </a:xfrm>
                      <a:prstGeom prst="rect">
                        <a:avLst/>
                      </a:prstGeom>
                    </p:spPr>
                  </p:pic>
                </p:oleObj>
              </mc:Fallback>
            </mc:AlternateContent>
          </a:graphicData>
        </a:graphic>
      </p:graphicFrame>
      <p:sp>
        <p:nvSpPr>
          <p:cNvPr id="6" name="Titre 5">
            <a:extLst>
              <a:ext uri="{FF2B5EF4-FFF2-40B4-BE49-F238E27FC236}">
                <a16:creationId xmlns:a16="http://schemas.microsoft.com/office/drawing/2014/main" id="{88DF8129-DE9A-CC27-98E3-035CF80EAAA0}"/>
              </a:ext>
            </a:extLst>
          </p:cNvPr>
          <p:cNvSpPr>
            <a:spLocks noGrp="1"/>
          </p:cNvSpPr>
          <p:nvPr>
            <p:ph type="title"/>
          </p:nvPr>
        </p:nvSpPr>
        <p:spPr/>
        <p:txBody>
          <a:bodyPr/>
          <a:lstStyle/>
          <a:p>
            <a:r>
              <a:rPr lang="fr-FR" dirty="0"/>
              <a:t>Fonctionnalités </a:t>
            </a:r>
            <a:r>
              <a:rPr lang="fr-FR" dirty="0">
                <a:solidFill>
                  <a:srgbClr val="13A0D3"/>
                </a:solidFill>
              </a:rPr>
              <a:t>LSF</a:t>
            </a:r>
          </a:p>
        </p:txBody>
      </p:sp>
      <p:sp>
        <p:nvSpPr>
          <p:cNvPr id="7" name="Espace réservé du contenu 6">
            <a:extLst>
              <a:ext uri="{FF2B5EF4-FFF2-40B4-BE49-F238E27FC236}">
                <a16:creationId xmlns:a16="http://schemas.microsoft.com/office/drawing/2014/main" id="{BFDB4EB1-18D7-707C-417E-E5BF00D48C9F}"/>
              </a:ext>
            </a:extLst>
          </p:cNvPr>
          <p:cNvSpPr>
            <a:spLocks noGrp="1"/>
          </p:cNvSpPr>
          <p:nvPr>
            <p:ph idx="1"/>
          </p:nvPr>
        </p:nvSpPr>
        <p:spPr/>
        <p:txBody>
          <a:bodyPr/>
          <a:lstStyle/>
          <a:p>
            <a:pPr marL="342900" indent="-342900">
              <a:buFont typeface="Arial" panose="020B0604020202020204" pitchFamily="34" charset="0"/>
              <a:buChar char="•"/>
            </a:pPr>
            <a:r>
              <a:rPr lang="fr-FR" sz="1800" b="1" dirty="0">
                <a:solidFill>
                  <a:srgbClr val="F86200"/>
                </a:solidFill>
              </a:rPr>
              <a:t>Enseignement</a:t>
            </a:r>
            <a:endParaRPr lang="fr-FR" sz="1800" b="1" dirty="0">
              <a:solidFill>
                <a:srgbClr val="F86200"/>
              </a:solidFill>
              <a:ea typeface="+mj-ea"/>
              <a:cs typeface="+mj-cs"/>
            </a:endParaRPr>
          </a:p>
          <a:p>
            <a:pPr marL="630900" lvl="1" indent="-342900">
              <a:buFont typeface="Arial" panose="020B0604020202020204" pitchFamily="34" charset="0"/>
              <a:buChar char="•"/>
            </a:pPr>
            <a:r>
              <a:rPr lang="fr-FR" sz="1800" dirty="0">
                <a:ea typeface="+mj-ea"/>
                <a:cs typeface="+mj-cs"/>
              </a:rPr>
              <a:t>Reconnaissance dynamique de la gestuelle de l'enfant avec traduction vocale pour les personnes qui ne connaissent pas la langue des signes.</a:t>
            </a:r>
          </a:p>
          <a:p>
            <a:pPr marL="630900" lvl="1" indent="-342900">
              <a:buFont typeface="Arial" panose="020B0604020202020204" pitchFamily="34" charset="0"/>
              <a:buChar char="•"/>
            </a:pPr>
            <a:r>
              <a:rPr lang="fr-FR" sz="1800" dirty="0">
                <a:ea typeface="+mj-ea"/>
                <a:cs typeface="+mj-cs"/>
              </a:rPr>
              <a:t>Validation de la gestuelle de l'enfant et affichage du mot utilisé.</a:t>
            </a:r>
          </a:p>
          <a:p>
            <a:pPr marL="630900" lvl="1" indent="-342900">
              <a:buFont typeface="Arial" panose="020B0604020202020204" pitchFamily="34" charset="0"/>
              <a:buChar char="•"/>
            </a:pPr>
            <a:r>
              <a:rPr lang="fr-FR" sz="1800" dirty="0">
                <a:ea typeface="+mj-ea"/>
                <a:cs typeface="+mj-cs"/>
              </a:rPr>
              <a:t>Interactivité améliorée grâce à la capacité de comprendre et de répondre aux gestes de l'enfant.</a:t>
            </a:r>
          </a:p>
          <a:p>
            <a:pPr marL="342900" indent="-342900">
              <a:buFont typeface="Arial" panose="020B0604020202020204" pitchFamily="34" charset="0"/>
              <a:buChar char="•"/>
            </a:pPr>
            <a:r>
              <a:rPr lang="fr-FR" sz="1800" b="1" dirty="0">
                <a:solidFill>
                  <a:srgbClr val="F86200"/>
                </a:solidFill>
              </a:rPr>
              <a:t>Interactions et Encouragements</a:t>
            </a:r>
          </a:p>
          <a:p>
            <a:pPr marL="630900" lvl="1" indent="-342900">
              <a:buFont typeface="Arial" panose="020B0604020202020204" pitchFamily="34" charset="0"/>
              <a:buChar char="•"/>
            </a:pPr>
            <a:r>
              <a:rPr lang="fr-FR" sz="1800" dirty="0">
                <a:ea typeface="+mj-ea"/>
                <a:cs typeface="+mj-cs"/>
              </a:rPr>
              <a:t>Haut-parleurs (enceintes) intégrés.</a:t>
            </a:r>
          </a:p>
          <a:p>
            <a:pPr marL="630900" lvl="1" indent="-342900">
              <a:buFont typeface="Arial" panose="020B0604020202020204" pitchFamily="34" charset="0"/>
              <a:buChar char="•"/>
            </a:pPr>
            <a:r>
              <a:rPr lang="fr-FR" sz="1800" dirty="0">
                <a:ea typeface="+mj-ea"/>
                <a:cs typeface="+mj-cs"/>
              </a:rPr>
              <a:t>Applaudissements lorsque l'enfant réussit une tâche.</a:t>
            </a:r>
          </a:p>
          <a:p>
            <a:pPr marL="630900" lvl="1" indent="-342900">
              <a:buFont typeface="Arial" panose="020B0604020202020204" pitchFamily="34" charset="0"/>
              <a:buChar char="•"/>
            </a:pPr>
            <a:r>
              <a:rPr lang="fr-FR" sz="1800" dirty="0">
                <a:ea typeface="+mj-ea"/>
                <a:cs typeface="+mj-cs"/>
              </a:rPr>
              <a:t>Affichage d'un pouce levé en signe de réussite.</a:t>
            </a:r>
          </a:p>
          <a:p>
            <a:pPr marL="630900" lvl="1" indent="-342900">
              <a:buFont typeface="Arial" panose="020B0604020202020204" pitchFamily="34" charset="0"/>
              <a:buChar char="•"/>
            </a:pPr>
            <a:r>
              <a:rPr lang="fr-FR" sz="1800" dirty="0">
                <a:ea typeface="+mj-ea"/>
                <a:cs typeface="+mj-cs"/>
              </a:rPr>
              <a:t>Mouvement du doigt pour dire non.</a:t>
            </a:r>
          </a:p>
          <a:p>
            <a:pPr marL="630900" lvl="1" indent="-342900">
              <a:buFont typeface="Arial" panose="020B0604020202020204" pitchFamily="34" charset="0"/>
              <a:buChar char="•"/>
            </a:pPr>
            <a:r>
              <a:rPr lang="fr-FR" sz="1800" dirty="0">
                <a:ea typeface="+mj-ea"/>
                <a:cs typeface="+mj-cs"/>
              </a:rPr>
              <a:t>Affichage lumineux au niveau de la main et des oreilles pour confirmer la réussite ou non.</a:t>
            </a:r>
          </a:p>
        </p:txBody>
      </p:sp>
      <p:sp>
        <p:nvSpPr>
          <p:cNvPr id="9" name="Espace réservé du texte 8">
            <a:extLst>
              <a:ext uri="{FF2B5EF4-FFF2-40B4-BE49-F238E27FC236}">
                <a16:creationId xmlns:a16="http://schemas.microsoft.com/office/drawing/2014/main" id="{0D030A43-7D1C-9C8A-1521-3E72C259A302}"/>
              </a:ext>
            </a:extLst>
          </p:cNvPr>
          <p:cNvSpPr>
            <a:spLocks noGrp="1"/>
          </p:cNvSpPr>
          <p:nvPr>
            <p:ph type="body" sz="quarter" idx="12"/>
          </p:nvPr>
        </p:nvSpPr>
        <p:spPr/>
        <p:txBody>
          <a:bodyPr/>
          <a:lstStyle/>
          <a:p>
            <a:r>
              <a:rPr lang="fr-FR" dirty="0"/>
              <a:t>Michka</a:t>
            </a:r>
          </a:p>
        </p:txBody>
      </p:sp>
      <p:sp>
        <p:nvSpPr>
          <p:cNvPr id="3" name="Espace réservé du pied de page 2">
            <a:extLst>
              <a:ext uri="{FF2B5EF4-FFF2-40B4-BE49-F238E27FC236}">
                <a16:creationId xmlns:a16="http://schemas.microsoft.com/office/drawing/2014/main" id="{51EE6BC2-9D76-3FB6-742F-2D55360F4549}"/>
              </a:ext>
            </a:extLst>
          </p:cNvPr>
          <p:cNvSpPr>
            <a:spLocks noGrp="1"/>
          </p:cNvSpPr>
          <p:nvPr>
            <p:ph type="ftr" sz="quarter" idx="14"/>
          </p:nvPr>
        </p:nvSpPr>
        <p:spPr/>
        <p:txBody>
          <a:bodyPr/>
          <a:lstStyle/>
          <a:p>
            <a:r>
              <a:rPr lang="fr-FR">
                <a:solidFill>
                  <a:srgbClr val="122B54"/>
                </a:solidFill>
              </a:rPr>
              <a:t>Manuel Manresa</a:t>
            </a:r>
            <a:endParaRPr lang="de-DE" dirty="0"/>
          </a:p>
        </p:txBody>
      </p:sp>
    </p:spTree>
    <p:extLst>
      <p:ext uri="{BB962C8B-B14F-4D97-AF65-F5344CB8AC3E}">
        <p14:creationId xmlns:p14="http://schemas.microsoft.com/office/powerpoint/2010/main" val="2500702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2118" y="2118"/>
          <a:ext cx="2116" cy="2116"/>
        </p:xfrm>
        <a:graphic>
          <a:graphicData uri="http://schemas.openxmlformats.org/presentationml/2006/ole">
            <mc:AlternateContent xmlns:mc="http://schemas.openxmlformats.org/markup-compatibility/2006">
              <mc:Choice xmlns:v="urn:schemas-microsoft-com:vml" Requires="v">
                <p:oleObj name="Diapositive think-cell" r:id="rId4" imgW="270" imgH="270" progId="TCLayout.ActiveDocument.1">
                  <p:embed/>
                </p:oleObj>
              </mc:Choice>
              <mc:Fallback>
                <p:oleObj name="Diapositive think-cell" r:id="rId4" imgW="270" imgH="270" progId="TCLayout.ActiveDocument.1">
                  <p:embed/>
                  <p:pic>
                    <p:nvPicPr>
                      <p:cNvPr id="2" name="Object 1" hidden="1"/>
                      <p:cNvPicPr/>
                      <p:nvPr/>
                    </p:nvPicPr>
                    <p:blipFill>
                      <a:blip r:embed="rId5"/>
                      <a:stretch>
                        <a:fillRect/>
                      </a:stretch>
                    </p:blipFill>
                    <p:spPr>
                      <a:xfrm>
                        <a:off x="2118" y="2118"/>
                        <a:ext cx="2116" cy="2116"/>
                      </a:xfrm>
                      <a:prstGeom prst="rect">
                        <a:avLst/>
                      </a:prstGeom>
                    </p:spPr>
                  </p:pic>
                </p:oleObj>
              </mc:Fallback>
            </mc:AlternateContent>
          </a:graphicData>
        </a:graphic>
      </p:graphicFrame>
      <p:sp>
        <p:nvSpPr>
          <p:cNvPr id="6" name="Titre 5">
            <a:extLst>
              <a:ext uri="{FF2B5EF4-FFF2-40B4-BE49-F238E27FC236}">
                <a16:creationId xmlns:a16="http://schemas.microsoft.com/office/drawing/2014/main" id="{88DF8129-DE9A-CC27-98E3-035CF80EAAA0}"/>
              </a:ext>
            </a:extLst>
          </p:cNvPr>
          <p:cNvSpPr>
            <a:spLocks noGrp="1"/>
          </p:cNvSpPr>
          <p:nvPr>
            <p:ph type="title"/>
          </p:nvPr>
        </p:nvSpPr>
        <p:spPr/>
        <p:txBody>
          <a:bodyPr/>
          <a:lstStyle/>
          <a:p>
            <a:r>
              <a:rPr lang="fr-FR" dirty="0"/>
              <a:t>Fonctionnalités </a:t>
            </a:r>
            <a:r>
              <a:rPr lang="fr-FR" dirty="0">
                <a:solidFill>
                  <a:srgbClr val="13A0D3"/>
                </a:solidFill>
              </a:rPr>
              <a:t>Ourson connecté</a:t>
            </a:r>
          </a:p>
        </p:txBody>
      </p:sp>
      <p:sp>
        <p:nvSpPr>
          <p:cNvPr id="7" name="Espace réservé du contenu 6">
            <a:extLst>
              <a:ext uri="{FF2B5EF4-FFF2-40B4-BE49-F238E27FC236}">
                <a16:creationId xmlns:a16="http://schemas.microsoft.com/office/drawing/2014/main" id="{BFDB4EB1-18D7-707C-417E-E5BF00D48C9F}"/>
              </a:ext>
            </a:extLst>
          </p:cNvPr>
          <p:cNvSpPr>
            <a:spLocks noGrp="1"/>
          </p:cNvSpPr>
          <p:nvPr>
            <p:ph idx="1"/>
          </p:nvPr>
        </p:nvSpPr>
        <p:spPr/>
        <p:txBody>
          <a:bodyPr/>
          <a:lstStyle/>
          <a:p>
            <a:pPr marL="342900" indent="-342900">
              <a:buFont typeface="Arial" panose="020B0604020202020204" pitchFamily="34" charset="0"/>
              <a:buChar char="•"/>
            </a:pPr>
            <a:r>
              <a:rPr lang="fr-FR" sz="1800" b="1" dirty="0">
                <a:solidFill>
                  <a:srgbClr val="F86200"/>
                </a:solidFill>
              </a:rPr>
              <a:t>Caméra de Détection Sommeil</a:t>
            </a:r>
          </a:p>
          <a:p>
            <a:pPr marL="630900" lvl="1" indent="-342900">
              <a:buFont typeface="Arial" panose="020B0604020202020204" pitchFamily="34" charset="0"/>
              <a:buChar char="•"/>
            </a:pPr>
            <a:r>
              <a:rPr lang="fr-FR" sz="1800" dirty="0">
                <a:ea typeface="+mj-ea"/>
                <a:cs typeface="+mj-cs"/>
              </a:rPr>
              <a:t>Détection du sommeil avec envoi d'une notification au téléphone des parents si le bébé ou l'enfant est réveillé.</a:t>
            </a:r>
          </a:p>
          <a:p>
            <a:pPr marL="630900" lvl="1" indent="-342900">
              <a:buFont typeface="Arial" panose="020B0604020202020204" pitchFamily="34" charset="0"/>
              <a:buChar char="•"/>
            </a:pPr>
            <a:r>
              <a:rPr lang="fr-FR" sz="1800" dirty="0">
                <a:ea typeface="+mj-ea"/>
                <a:cs typeface="+mj-cs"/>
              </a:rPr>
              <a:t>Détection si le bébé pleure et envoi d'une alerte.</a:t>
            </a:r>
          </a:p>
          <a:p>
            <a:pPr marL="342900" indent="-342900">
              <a:buFont typeface="Arial" panose="020B0604020202020204" pitchFamily="34" charset="0"/>
              <a:buChar char="•"/>
            </a:pPr>
            <a:r>
              <a:rPr lang="fr-FR" sz="1800" b="1" dirty="0">
                <a:solidFill>
                  <a:srgbClr val="F86200"/>
                </a:solidFill>
              </a:rPr>
              <a:t>Lumière d'Ambiance et Réveil Lumineux</a:t>
            </a:r>
          </a:p>
          <a:p>
            <a:pPr marL="630900" lvl="1" indent="-342900">
              <a:buFont typeface="Arial" panose="020B0604020202020204" pitchFamily="34" charset="0"/>
              <a:buChar char="•"/>
            </a:pPr>
            <a:r>
              <a:rPr lang="fr-FR" sz="1800" dirty="0">
                <a:ea typeface="+mj-ea"/>
                <a:cs typeface="+mj-cs"/>
              </a:rPr>
              <a:t>Lumière d'ambiance pour aider à dormir.</a:t>
            </a:r>
          </a:p>
          <a:p>
            <a:pPr marL="630900" lvl="1" indent="-342900">
              <a:buFont typeface="Arial" panose="020B0604020202020204" pitchFamily="34" charset="0"/>
              <a:buChar char="•"/>
            </a:pPr>
            <a:r>
              <a:rPr lang="fr-FR" sz="1800" dirty="0">
                <a:ea typeface="+mj-ea"/>
                <a:cs typeface="+mj-cs"/>
              </a:rPr>
              <a:t>Réveil lumineux avec intensité lumineuse progressive.</a:t>
            </a:r>
          </a:p>
          <a:p>
            <a:pPr marL="342900" indent="-342900">
              <a:buFont typeface="Arial" panose="020B0604020202020204" pitchFamily="34" charset="0"/>
              <a:buChar char="•"/>
            </a:pPr>
            <a:r>
              <a:rPr lang="fr-FR" sz="1800" b="1" dirty="0">
                <a:solidFill>
                  <a:srgbClr val="F86200"/>
                </a:solidFill>
              </a:rPr>
              <a:t>Horloge et Mise en Veille</a:t>
            </a:r>
          </a:p>
          <a:p>
            <a:pPr marL="630900" lvl="1" indent="-342900">
              <a:buFont typeface="Arial" panose="020B0604020202020204" pitchFamily="34" charset="0"/>
              <a:buChar char="•"/>
            </a:pPr>
            <a:r>
              <a:rPr lang="fr-FR" sz="1800" dirty="0">
                <a:ea typeface="+mj-ea"/>
                <a:cs typeface="+mj-cs"/>
              </a:rPr>
              <a:t>Fonctionnalités d'horloge et de mise en veille.</a:t>
            </a:r>
          </a:p>
          <a:p>
            <a:pPr marL="630900" lvl="1" indent="-342900">
              <a:buFont typeface="Arial" panose="020B0604020202020204" pitchFamily="34" charset="0"/>
              <a:buChar char="•"/>
            </a:pPr>
            <a:r>
              <a:rPr lang="fr-FR" sz="1800" dirty="0">
                <a:ea typeface="+mj-ea"/>
                <a:cs typeface="+mj-cs"/>
              </a:rPr>
              <a:t>Affichage des informations sur le téléphone.</a:t>
            </a:r>
          </a:p>
          <a:p>
            <a:pPr marL="342900" indent="-342900">
              <a:buFont typeface="Arial" panose="020B0604020202020204" pitchFamily="34" charset="0"/>
              <a:buChar char="•"/>
            </a:pPr>
            <a:r>
              <a:rPr lang="fr-FR" sz="1800" b="1" dirty="0">
                <a:solidFill>
                  <a:srgbClr val="F86200"/>
                </a:solidFill>
              </a:rPr>
              <a:t>Musiques Chansons et danses</a:t>
            </a:r>
          </a:p>
          <a:p>
            <a:pPr marL="630900" lvl="1" indent="-342900">
              <a:buFont typeface="Arial" panose="020B0604020202020204" pitchFamily="34" charset="0"/>
              <a:buChar char="•"/>
            </a:pPr>
            <a:r>
              <a:rPr lang="fr-FR" sz="1800" dirty="0">
                <a:ea typeface="+mj-ea"/>
                <a:cs typeface="+mj-cs"/>
              </a:rPr>
              <a:t>Chansons d'éveils à la parole.</a:t>
            </a:r>
          </a:p>
          <a:p>
            <a:pPr marL="630900" lvl="1" indent="-342900">
              <a:buFont typeface="Arial" panose="020B0604020202020204" pitchFamily="34" charset="0"/>
              <a:buChar char="•"/>
            </a:pPr>
            <a:r>
              <a:rPr lang="fr-FR" sz="1800" dirty="0">
                <a:ea typeface="+mj-ea"/>
                <a:cs typeface="+mj-cs"/>
              </a:rPr>
              <a:t>Danses musicales, gestes définis par les professionnels exercices adaptés en groupes ou individuels.</a:t>
            </a:r>
          </a:p>
          <a:p>
            <a:pPr marL="630900" lvl="1" indent="-342900">
              <a:buFont typeface="Arial" panose="020B0604020202020204" pitchFamily="34" charset="0"/>
              <a:buChar char="•"/>
            </a:pPr>
            <a:endParaRPr lang="fr-FR" sz="1800" dirty="0">
              <a:ea typeface="+mj-ea"/>
              <a:cs typeface="+mj-cs"/>
            </a:endParaRPr>
          </a:p>
        </p:txBody>
      </p:sp>
      <p:sp>
        <p:nvSpPr>
          <p:cNvPr id="9" name="Espace réservé du texte 8">
            <a:extLst>
              <a:ext uri="{FF2B5EF4-FFF2-40B4-BE49-F238E27FC236}">
                <a16:creationId xmlns:a16="http://schemas.microsoft.com/office/drawing/2014/main" id="{0D030A43-7D1C-9C8A-1521-3E72C259A302}"/>
              </a:ext>
            </a:extLst>
          </p:cNvPr>
          <p:cNvSpPr>
            <a:spLocks noGrp="1"/>
          </p:cNvSpPr>
          <p:nvPr>
            <p:ph type="body" sz="quarter" idx="12"/>
          </p:nvPr>
        </p:nvSpPr>
        <p:spPr/>
        <p:txBody>
          <a:bodyPr/>
          <a:lstStyle/>
          <a:p>
            <a:r>
              <a:rPr lang="fr-FR" dirty="0"/>
              <a:t>Michka</a:t>
            </a:r>
          </a:p>
        </p:txBody>
      </p:sp>
      <p:sp>
        <p:nvSpPr>
          <p:cNvPr id="3" name="Espace réservé du pied de page 2">
            <a:extLst>
              <a:ext uri="{FF2B5EF4-FFF2-40B4-BE49-F238E27FC236}">
                <a16:creationId xmlns:a16="http://schemas.microsoft.com/office/drawing/2014/main" id="{0A3BB45A-062B-F4E6-EF57-260C30923189}"/>
              </a:ext>
            </a:extLst>
          </p:cNvPr>
          <p:cNvSpPr>
            <a:spLocks noGrp="1"/>
          </p:cNvSpPr>
          <p:nvPr>
            <p:ph type="ftr" sz="quarter" idx="14"/>
          </p:nvPr>
        </p:nvSpPr>
        <p:spPr/>
        <p:txBody>
          <a:bodyPr/>
          <a:lstStyle/>
          <a:p>
            <a:r>
              <a:rPr lang="fr-FR">
                <a:solidFill>
                  <a:srgbClr val="122B54"/>
                </a:solidFill>
              </a:rPr>
              <a:t>Manuel Manresa</a:t>
            </a:r>
            <a:endParaRPr lang="de-DE" dirty="0"/>
          </a:p>
        </p:txBody>
      </p:sp>
    </p:spTree>
    <p:extLst>
      <p:ext uri="{BB962C8B-B14F-4D97-AF65-F5344CB8AC3E}">
        <p14:creationId xmlns:p14="http://schemas.microsoft.com/office/powerpoint/2010/main" val="37396947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8224&quot;&gt;&lt;version val=&quot;35606&quot;/&gt;&lt;CPresentation id=&quot;1&quot;&gt;&lt;m_precDefaultNumber&gt;&lt;m_bNumberIsYear val=&quot;1&quot;/&gt;&lt;m_chMinusSymbol&gt;-&lt;/m_chMinusSymbol&gt;&lt;m_chDecimalSymbol17909&gt;,&lt;/m_chDecimalSymbol17909&gt;&lt;m_nGroupingDigits17909 val=&quot;3&quot;/&gt;&lt;m_chGroupingSymbol17909&gt; &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 &lt;/m_chGroupingSymbol17909&gt;&lt;m_strSuffix17909&gt;%&lt;/m_strSuffix17909&gt;&lt;m_yearfmt&gt;&lt;begin val=&quot;0&quot;/&gt;&lt;end val=&quot;4&quot;/&gt;&lt;/m_yearfmt&gt;&lt;/m_precDefaultPercent&gt;&lt;m_precDefaultDate&gt;&lt;m_yearfmt&gt;&lt;begin val=&quot;0&quot;/&gt;&lt;end val=&quot;4&quot;/&gt;&lt;/m_yearfmt&gt;&lt;/m_precDefaultDate&gt;&lt;m_precDefaultDay&gt;&lt;m_yearfmt&gt;&lt;begin val=&quot;0&quot;/&gt;&lt;end val=&quot;4&quot;/&gt;&lt;/m_yearfmt&gt;&lt;/m_precDefaultDay&gt;&lt;m_precDefaultWeek&gt;&lt;m_yearfmt&gt;&lt;begin val=&quot;0&quot;/&gt;&lt;end val=&quot;4&quot;/&gt;&lt;/m_yearfmt&gt;&lt;/m_precDefaultWeek&gt;&lt;m_precDefaultMonth&gt;&lt;m_yearfmt&gt;&lt;begin val=&quot;0&quot;/&gt;&lt;end val=&quot;4&quot;/&gt;&lt;/m_yearfmt&gt;&lt;/m_precDefaultMonth&gt;&lt;m_precDefaultQuarter&gt;&lt;m_yearfmt&gt;&lt;begin val=&quot;0&quot;/&gt;&lt;end val=&quot;4&quot;/&gt;&lt;/m_yearfmt&gt;&lt;/m_precDefaultQuarter&gt;&lt;m_precDefaultYear&gt;&lt;m_yearfmt&gt;&lt;begin val=&quot;0&quot;/&gt;&lt;end val=&quot;4&quot;/&gt;&lt;/m_yearfmt&gt;&lt;/m_precDefaultYear&gt;&lt;m_precDefaultFYDay&gt;&lt;m_yearfmt&gt;&lt;begin val=&quot;0&quot;/&gt;&lt;end val=&quot;4&quot;/&gt;&lt;/m_yearfmt&gt;&lt;/m_precDefaultFYDay&gt;&lt;m_precDefaultFYWeek&gt;&lt;m_yearfmt&gt;&lt;begin val=&quot;0&quot;/&gt;&lt;end val=&quot;4&quot;/&gt;&lt;/m_yearfmt&gt;&lt;/m_precDefaultFYWeek&gt;&lt;m_precDefaultFYMonth&gt;&lt;m_yearfmt&gt;&lt;begin val=&quot;0&quot;/&gt;&lt;end val=&quot;4&quot;/&gt;&lt;/m_yearfmt&gt;&lt;/m_precDefaultFYMonth&gt;&lt;m_precDefaultFYQuarter&gt;&lt;m_yearfmt&gt;&lt;begin val=&quot;0&quot;/&gt;&lt;end val=&quot;4&quot;/&gt;&lt;/m_yearfmt&gt;&lt;/m_precDefaultFYQuarter&gt;&lt;m_precDefaultFYYear&gt;&lt;m_yearfmt&gt;&lt;begin val=&quot;0&quot;/&gt;&lt;end val=&quot;4&quot;/&gt;&lt;/m_yearfmt&gt;&lt;/m_precDefaultFYYear&gt;&lt;m_mruColor&gt;&lt;m_vecMRU length=&quot;13&quot;&gt;&lt;elem m_fUsage=&quot;1.25418658283290018751E+00&quot;&gt;&lt;m_msothmcolidx val=&quot;0&quot;/&gt;&lt;m_rgb r=&quot;51&quot; g=&quot;FC&quot; b=&quot;58&quot;/&gt;&lt;/elem&gt;&lt;elem m_fUsage=&quot;9.00000000000000022204E-01&quot;&gt;&lt;m_msothmcolidx val=&quot;0&quot;/&gt;&lt;m_rgb r=&quot;D5&quot; g=&quot;14&quot; b=&quot;49&quot;/&gt;&lt;/elem&gt;&lt;elem m_fUsage=&quot;8.10000000000000053291E-01&quot;&gt;&lt;m_msothmcolidx val=&quot;0&quot;/&gt;&lt;m_rgb r=&quot;FE&quot; g=&quot;D2&quot; b=&quot;D7&quot;/&gt;&lt;/elem&gt;&lt;elem m_fUsage=&quot;7.29000000000000092371E-01&quot;&gt;&lt;m_msothmcolidx val=&quot;0&quot;/&gt;&lt;m_rgb r=&quot;FD&quot; g=&quot;D8&quot; b=&quot;D4&quot;/&gt;&lt;/elem&gt;&lt;elem m_fUsage=&quot;6.56100000000000127542E-01&quot;&gt;&lt;m_msothmcolidx val=&quot;0&quot;/&gt;&lt;m_rgb r=&quot;F1&quot; g=&quot;E0&quot; b=&quot;7C&quot;/&gt;&lt;/elem&gt;&lt;elem m_fUsage=&quot;5.90490000000000181402E-01&quot;&gt;&lt;m_msothmcolidx val=&quot;0&quot;/&gt;&lt;m_rgb r=&quot;CF&quot; g=&quot;DE&quot; b=&quot;3C&quot;/&gt;&lt;/elem&gt;&lt;elem m_fUsage=&quot;5.31441000000000163261E-01&quot;&gt;&lt;m_msothmcolidx val=&quot;0&quot;/&gt;&lt;m_rgb r=&quot;52&quot; g=&quot;50&quot; b=&quot;16&quot;/&gt;&lt;/elem&gt;&lt;elem m_fUsage=&quot;4.78296900000000135833E-01&quot;&gt;&lt;m_msothmcolidx val=&quot;0&quot;/&gt;&lt;m_rgb r=&quot;57&quot; g=&quot;4F&quot; b=&quot;09&quot;/&gt;&lt;/elem&gt;&lt;elem m_fUsage=&quot;4.30467210000000155556E-01&quot;&gt;&lt;m_msothmcolidx val=&quot;0&quot;/&gt;&lt;m_rgb r=&quot;50&quot; g=&quot;57&quot; b=&quot;0A&quot;/&gt;&lt;/elem&gt;&lt;elem m_fUsage=&quot;3.87420489000000145552E-01&quot;&gt;&lt;m_msothmcolidx val=&quot;0&quot;/&gt;&lt;m_rgb r=&quot;4C&quot; g=&quot;53&quot; b=&quot;13&quot;/&gt;&lt;/elem&gt;&lt;elem m_fUsage=&quot;3.48678440100000153201E-01&quot;&gt;&lt;m_msothmcolidx val=&quot;0&quot;/&gt;&lt;m_rgb r=&quot;FF&quot; g=&quot;83&quot; b=&quot;B3&quot;/&gt;&lt;/elem&gt;&lt;elem m_fUsage=&quot;3.13810596090000171188E-01&quot;&gt;&lt;m_msothmcolidx val=&quot;0&quot;/&gt;&lt;m_rgb r=&quot;DF&quot; g=&quot;00&quot; b=&quot;B9&quot;/&gt;&lt;/elem&gt;&lt;elem m_fUsage=&quot;2.82429536481000165171E-01&quot;&gt;&lt;m_msothmcolidx val=&quot;0&quot;/&gt;&lt;m_rgb r=&quot;A7&quot; g=&quot;00&quot; b=&quot;C2&quot;/&gt;&lt;/elem&gt;&lt;/m_vecMRU&gt;&lt;/m_mruColor&gt;&lt;m_eweekdayFirstOfWeek val=&quot;2&quot;/&gt;&lt;m_eweekdayFirstOfWorkweek val=&quot;2&quot;/&gt;&lt;m_eweekdayFirstOfWeekend val=&quot;7&quot;/&gt;&lt;/CPresentation&gt;&lt;/root&gt;"/>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Title charts">
  <a:themeElements>
    <a:clrScheme name="AllianzBlue">
      <a:dk1>
        <a:srgbClr val="003781"/>
      </a:dk1>
      <a:lt1>
        <a:srgbClr val="FFFFFF"/>
      </a:lt1>
      <a:dk2>
        <a:srgbClr val="414141"/>
      </a:dk2>
      <a:lt2>
        <a:srgbClr val="CFCFCF"/>
      </a:lt2>
      <a:accent1>
        <a:srgbClr val="122B54"/>
      </a:accent1>
      <a:accent2>
        <a:srgbClr val="006192"/>
      </a:accent2>
      <a:accent3>
        <a:srgbClr val="007AB3"/>
      </a:accent3>
      <a:accent4>
        <a:srgbClr val="13A0D3"/>
      </a:accent4>
      <a:accent5>
        <a:srgbClr val="B5DAE6"/>
      </a:accent5>
      <a:accent6>
        <a:srgbClr val="DFEFF2"/>
      </a:accent6>
      <a:hlink>
        <a:srgbClr val="003781"/>
      </a:hlink>
      <a:folHlink>
        <a:srgbClr val="B4B4B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22B54"/>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chor="t" anchorCtr="0">
        <a:noAutofit/>
      </a:bodyPr>
      <a:lstStyle>
        <a:defPPr algn="l">
          <a:defRPr sz="1600" smtClean="0">
            <a:solidFill>
              <a:schemeClr val="bg1"/>
            </a:solidFill>
          </a:defRPr>
        </a:defPPr>
      </a:lstStyle>
    </a:txDef>
  </a:objectDefaults>
  <a:extraClrSchemeLst>
    <a:extraClrScheme>
      <a:clrScheme name="AllianzBlue">
        <a:dk1>
          <a:srgbClr val="003781"/>
        </a:dk1>
        <a:lt1>
          <a:srgbClr val="FFFFFF"/>
        </a:lt1>
        <a:dk2>
          <a:srgbClr val="414141"/>
        </a:dk2>
        <a:lt2>
          <a:srgbClr val="CFCFCF"/>
        </a:lt2>
        <a:accent1>
          <a:srgbClr val="122B54"/>
        </a:accent1>
        <a:accent2>
          <a:srgbClr val="006192"/>
        </a:accent2>
        <a:accent3>
          <a:srgbClr val="007AB3"/>
        </a:accent3>
        <a:accent4>
          <a:srgbClr val="13A0D3"/>
        </a:accent4>
        <a:accent5>
          <a:srgbClr val="B5DAE6"/>
        </a:accent5>
        <a:accent6>
          <a:srgbClr val="DFEFF2"/>
        </a:accent6>
        <a:hlink>
          <a:srgbClr val="003781"/>
        </a:hlink>
        <a:folHlink>
          <a:srgbClr val="B4B4B4"/>
        </a:folHlink>
      </a:clrScheme>
    </a:extraClrScheme>
    <a:extraClrScheme>
      <a:clrScheme name="AllianzVibrant">
        <a:dk1>
          <a:srgbClr val="003781"/>
        </a:dk1>
        <a:lt1>
          <a:srgbClr val="FFFFFF"/>
        </a:lt1>
        <a:dk2>
          <a:srgbClr val="414141"/>
        </a:dk2>
        <a:lt2>
          <a:srgbClr val="CFCFCF"/>
        </a:lt2>
        <a:accent1>
          <a:srgbClr val="00908D"/>
        </a:accent1>
        <a:accent2>
          <a:srgbClr val="5FCD8A"/>
        </a:accent2>
        <a:accent3>
          <a:srgbClr val="A6276F"/>
        </a:accent3>
        <a:accent4>
          <a:srgbClr val="F62459"/>
        </a:accent4>
        <a:accent5>
          <a:srgbClr val="F86200"/>
        </a:accent5>
        <a:accent6>
          <a:srgbClr val="FAB600"/>
        </a:accent6>
        <a:hlink>
          <a:srgbClr val="003781"/>
        </a:hlink>
        <a:folHlink>
          <a:srgbClr val="B4B4B4"/>
        </a:folHlink>
      </a:clrScheme>
    </a:extraClrScheme>
  </a:extraClrSchemeLst>
  <a:custClrLst>
    <a:custClr name="rgb(18,43,84)">
      <a:srgbClr val="122B54"/>
    </a:custClr>
    <a:custClr name="rgb(0,97,146)">
      <a:srgbClr val="006192"/>
    </a:custClr>
    <a:custClr name="rgb(0,122,179)">
      <a:srgbClr val="007AB3"/>
    </a:custClr>
    <a:custClr name="rgb(19,160,211)">
      <a:srgbClr val="13A0D3"/>
    </a:custClr>
    <a:custClr name="rgb(181,218,230)">
      <a:srgbClr val="B5DAE6"/>
    </a:custClr>
    <a:custClr name="rgb(223,239,242)">
      <a:srgbClr val="DFEFF2"/>
    </a:custClr>
    <a:custClr name="rgb(0,144,141)">
      <a:srgbClr val="00908D"/>
    </a:custClr>
    <a:custClr name="rgb(95,205,138)">
      <a:srgbClr val="5FCD8A"/>
    </a:custClr>
    <a:custClr name="rgb(166,39,111)">
      <a:srgbClr val="A6276F"/>
    </a:custClr>
    <a:custClr name="rgb(246,36,89)">
      <a:srgbClr val="F62459"/>
    </a:custClr>
    <a:custClr name="rgb(248,98,0)">
      <a:srgbClr val="F86200"/>
    </a:custClr>
    <a:custClr name="rgb(250,182,0)">
      <a:srgbClr val="FAB600"/>
    </a:custClr>
  </a:custClrLst>
</a:theme>
</file>

<file path=ppt/theme/theme2.xml><?xml version="1.0" encoding="utf-8"?>
<a:theme xmlns:a="http://schemas.openxmlformats.org/drawingml/2006/main" name="Divider + end charts">
  <a:themeElements>
    <a:clrScheme name="AllianzBlue">
      <a:dk1>
        <a:srgbClr val="003781"/>
      </a:dk1>
      <a:lt1>
        <a:srgbClr val="FFFFFF"/>
      </a:lt1>
      <a:dk2>
        <a:srgbClr val="414141"/>
      </a:dk2>
      <a:lt2>
        <a:srgbClr val="CFCFCF"/>
      </a:lt2>
      <a:accent1>
        <a:srgbClr val="122B54"/>
      </a:accent1>
      <a:accent2>
        <a:srgbClr val="006192"/>
      </a:accent2>
      <a:accent3>
        <a:srgbClr val="007AB3"/>
      </a:accent3>
      <a:accent4>
        <a:srgbClr val="13A0D3"/>
      </a:accent4>
      <a:accent5>
        <a:srgbClr val="B5DAE6"/>
      </a:accent5>
      <a:accent6>
        <a:srgbClr val="DFEFF2"/>
      </a:accent6>
      <a:hlink>
        <a:srgbClr val="003781"/>
      </a:hlink>
      <a:folHlink>
        <a:srgbClr val="B4B4B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22B54"/>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chor="t" anchorCtr="0">
        <a:noAutofit/>
      </a:bodyPr>
      <a:lstStyle>
        <a:defPPr algn="l">
          <a:defRPr sz="1600" smtClean="0">
            <a:solidFill>
              <a:schemeClr val="bg1"/>
            </a:solidFill>
          </a:defRPr>
        </a:defPPr>
      </a:lstStyle>
    </a:txDef>
  </a:objectDefaults>
  <a:extraClrSchemeLst>
    <a:extraClrScheme>
      <a:clrScheme name="AllianzBlue">
        <a:dk1>
          <a:srgbClr val="003781"/>
        </a:dk1>
        <a:lt1>
          <a:srgbClr val="FFFFFF"/>
        </a:lt1>
        <a:dk2>
          <a:srgbClr val="414141"/>
        </a:dk2>
        <a:lt2>
          <a:srgbClr val="CFCFCF"/>
        </a:lt2>
        <a:accent1>
          <a:srgbClr val="122B54"/>
        </a:accent1>
        <a:accent2>
          <a:srgbClr val="006192"/>
        </a:accent2>
        <a:accent3>
          <a:srgbClr val="007AB3"/>
        </a:accent3>
        <a:accent4>
          <a:srgbClr val="13A0D3"/>
        </a:accent4>
        <a:accent5>
          <a:srgbClr val="B5DAE6"/>
        </a:accent5>
        <a:accent6>
          <a:srgbClr val="DFEFF2"/>
        </a:accent6>
        <a:hlink>
          <a:srgbClr val="003781"/>
        </a:hlink>
        <a:folHlink>
          <a:srgbClr val="B4B4B4"/>
        </a:folHlink>
      </a:clrScheme>
    </a:extraClrScheme>
    <a:extraClrScheme>
      <a:clrScheme name="AllianzVibrant">
        <a:dk1>
          <a:srgbClr val="003781"/>
        </a:dk1>
        <a:lt1>
          <a:srgbClr val="FFFFFF"/>
        </a:lt1>
        <a:dk2>
          <a:srgbClr val="414141"/>
        </a:dk2>
        <a:lt2>
          <a:srgbClr val="CFCFCF"/>
        </a:lt2>
        <a:accent1>
          <a:srgbClr val="00908D"/>
        </a:accent1>
        <a:accent2>
          <a:srgbClr val="5FCD8A"/>
        </a:accent2>
        <a:accent3>
          <a:srgbClr val="A6276F"/>
        </a:accent3>
        <a:accent4>
          <a:srgbClr val="F62459"/>
        </a:accent4>
        <a:accent5>
          <a:srgbClr val="F86200"/>
        </a:accent5>
        <a:accent6>
          <a:srgbClr val="FAB600"/>
        </a:accent6>
        <a:hlink>
          <a:srgbClr val="003781"/>
        </a:hlink>
        <a:folHlink>
          <a:srgbClr val="B4B4B4"/>
        </a:folHlink>
      </a:clrScheme>
    </a:extraClrScheme>
  </a:extraClrSchemeLst>
  <a:custClrLst>
    <a:custClr name="rgb(18,43,84)">
      <a:srgbClr val="122B54"/>
    </a:custClr>
    <a:custClr name="rgb(0,97,146)">
      <a:srgbClr val="006192"/>
    </a:custClr>
    <a:custClr name="rgb(0,122,179)">
      <a:srgbClr val="007AB3"/>
    </a:custClr>
    <a:custClr name="rgb(19,160,211)">
      <a:srgbClr val="13A0D3"/>
    </a:custClr>
    <a:custClr name="rgb(181,218,230)">
      <a:srgbClr val="B5DAE6"/>
    </a:custClr>
    <a:custClr name="rgb(223,239,242)">
      <a:srgbClr val="DFEFF2"/>
    </a:custClr>
    <a:custClr name="rgb(0,144,141)">
      <a:srgbClr val="00908D"/>
    </a:custClr>
    <a:custClr name="rgb(95,205,138)">
      <a:srgbClr val="5FCD8A"/>
    </a:custClr>
    <a:custClr name="rgb(166,39,111)">
      <a:srgbClr val="A6276F"/>
    </a:custClr>
    <a:custClr name="rgb(246,36,89)">
      <a:srgbClr val="F62459"/>
    </a:custClr>
    <a:custClr name="rgb(248,98,0)">
      <a:srgbClr val="F86200"/>
    </a:custClr>
    <a:custClr name="rgb(250,182,0)">
      <a:srgbClr val="FAB600"/>
    </a:custClr>
  </a:custClrLst>
</a:theme>
</file>

<file path=ppt/theme/theme3.xml><?xml version="1.0" encoding="utf-8"?>
<a:theme xmlns:a="http://schemas.openxmlformats.org/drawingml/2006/main" name="Content charts white">
  <a:themeElements>
    <a:clrScheme name="AllianzBlue">
      <a:dk1>
        <a:srgbClr val="003781"/>
      </a:dk1>
      <a:lt1>
        <a:srgbClr val="FFFFFF"/>
      </a:lt1>
      <a:dk2>
        <a:srgbClr val="414141"/>
      </a:dk2>
      <a:lt2>
        <a:srgbClr val="CFCFCF"/>
      </a:lt2>
      <a:accent1>
        <a:srgbClr val="122B54"/>
      </a:accent1>
      <a:accent2>
        <a:srgbClr val="006192"/>
      </a:accent2>
      <a:accent3>
        <a:srgbClr val="007AB3"/>
      </a:accent3>
      <a:accent4>
        <a:srgbClr val="13A0D3"/>
      </a:accent4>
      <a:accent5>
        <a:srgbClr val="B5DAE6"/>
      </a:accent5>
      <a:accent6>
        <a:srgbClr val="DFEFF2"/>
      </a:accent6>
      <a:hlink>
        <a:srgbClr val="003781"/>
      </a:hlink>
      <a:folHlink>
        <a:srgbClr val="B4B4B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22B54"/>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chor="t" anchorCtr="0">
        <a:noAutofit/>
      </a:bodyPr>
      <a:lstStyle>
        <a:defPPr algn="l">
          <a:defRPr sz="1600" smtClean="0">
            <a:solidFill>
              <a:schemeClr val="bg1"/>
            </a:solidFill>
          </a:defRPr>
        </a:defPPr>
      </a:lstStyle>
    </a:txDef>
  </a:objectDefaults>
  <a:extraClrSchemeLst>
    <a:extraClrScheme>
      <a:clrScheme name="AllianzBlue">
        <a:dk1>
          <a:srgbClr val="003781"/>
        </a:dk1>
        <a:lt1>
          <a:srgbClr val="FFFFFF"/>
        </a:lt1>
        <a:dk2>
          <a:srgbClr val="414141"/>
        </a:dk2>
        <a:lt2>
          <a:srgbClr val="CFCFCF"/>
        </a:lt2>
        <a:accent1>
          <a:srgbClr val="122B54"/>
        </a:accent1>
        <a:accent2>
          <a:srgbClr val="006192"/>
        </a:accent2>
        <a:accent3>
          <a:srgbClr val="007AB3"/>
        </a:accent3>
        <a:accent4>
          <a:srgbClr val="13A0D3"/>
        </a:accent4>
        <a:accent5>
          <a:srgbClr val="B5DAE6"/>
        </a:accent5>
        <a:accent6>
          <a:srgbClr val="DFEFF2"/>
        </a:accent6>
        <a:hlink>
          <a:srgbClr val="003781"/>
        </a:hlink>
        <a:folHlink>
          <a:srgbClr val="B4B4B4"/>
        </a:folHlink>
      </a:clrScheme>
    </a:extraClrScheme>
    <a:extraClrScheme>
      <a:clrScheme name="AllianzVibrant">
        <a:dk1>
          <a:srgbClr val="003781"/>
        </a:dk1>
        <a:lt1>
          <a:srgbClr val="FFFFFF"/>
        </a:lt1>
        <a:dk2>
          <a:srgbClr val="414141"/>
        </a:dk2>
        <a:lt2>
          <a:srgbClr val="CFCFCF"/>
        </a:lt2>
        <a:accent1>
          <a:srgbClr val="00908D"/>
        </a:accent1>
        <a:accent2>
          <a:srgbClr val="5FCD8A"/>
        </a:accent2>
        <a:accent3>
          <a:srgbClr val="A6276F"/>
        </a:accent3>
        <a:accent4>
          <a:srgbClr val="F62459"/>
        </a:accent4>
        <a:accent5>
          <a:srgbClr val="F86200"/>
        </a:accent5>
        <a:accent6>
          <a:srgbClr val="FAB600"/>
        </a:accent6>
        <a:hlink>
          <a:srgbClr val="003781"/>
        </a:hlink>
        <a:folHlink>
          <a:srgbClr val="B4B4B4"/>
        </a:folHlink>
      </a:clrScheme>
    </a:extraClrScheme>
  </a:extraClrSchemeLst>
  <a:custClrLst>
    <a:custClr name="rgb(18,43,84)">
      <a:srgbClr val="122B54"/>
    </a:custClr>
    <a:custClr name="rgb(0,97,146)">
      <a:srgbClr val="006192"/>
    </a:custClr>
    <a:custClr name="rgb(0,122,179)">
      <a:srgbClr val="007AB3"/>
    </a:custClr>
    <a:custClr name="rgb(19,160,211)">
      <a:srgbClr val="13A0D3"/>
    </a:custClr>
    <a:custClr name="rgb(181,218,230)">
      <a:srgbClr val="B5DAE6"/>
    </a:custClr>
    <a:custClr name="rgb(223,239,242)">
      <a:srgbClr val="DFEFF2"/>
    </a:custClr>
    <a:custClr name="rgb(0,144,141)">
      <a:srgbClr val="00908D"/>
    </a:custClr>
    <a:custClr name="rgb(95,205,138)">
      <a:srgbClr val="5FCD8A"/>
    </a:custClr>
    <a:custClr name="rgb(166,39,111)">
      <a:srgbClr val="A6276F"/>
    </a:custClr>
    <a:custClr name="rgb(246,36,89)">
      <a:srgbClr val="F62459"/>
    </a:custClr>
    <a:custClr name="rgb(248,98,0)">
      <a:srgbClr val="F86200"/>
    </a:custClr>
    <a:custClr name="rgb(250,182,0)">
      <a:srgbClr val="FAB600"/>
    </a:custClr>
  </a:custClrLst>
</a:theme>
</file>

<file path=ppt/theme/theme4.xml><?xml version="1.0" encoding="utf-8"?>
<a:theme xmlns:a="http://schemas.openxmlformats.org/drawingml/2006/main" name="Content charts blue">
  <a:themeElements>
    <a:clrScheme name="AllianzBlue">
      <a:dk1>
        <a:srgbClr val="003781"/>
      </a:dk1>
      <a:lt1>
        <a:srgbClr val="FFFFFF"/>
      </a:lt1>
      <a:dk2>
        <a:srgbClr val="414141"/>
      </a:dk2>
      <a:lt2>
        <a:srgbClr val="CFCFCF"/>
      </a:lt2>
      <a:accent1>
        <a:srgbClr val="122B54"/>
      </a:accent1>
      <a:accent2>
        <a:srgbClr val="006192"/>
      </a:accent2>
      <a:accent3>
        <a:srgbClr val="007AB3"/>
      </a:accent3>
      <a:accent4>
        <a:srgbClr val="13A0D3"/>
      </a:accent4>
      <a:accent5>
        <a:srgbClr val="B5DAE6"/>
      </a:accent5>
      <a:accent6>
        <a:srgbClr val="DFEFF2"/>
      </a:accent6>
      <a:hlink>
        <a:srgbClr val="003781"/>
      </a:hlink>
      <a:folHlink>
        <a:srgbClr val="B4B4B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chor="t" anchorCtr="0">
        <a:noAutofit/>
      </a:bodyPr>
      <a:lstStyle>
        <a:defPPr algn="l">
          <a:defRPr sz="1600" smtClean="0">
            <a:solidFill>
              <a:schemeClr val="tx1"/>
            </a:solidFill>
          </a:defRPr>
        </a:defPPr>
      </a:lstStyle>
    </a:txDef>
  </a:objectDefaults>
  <a:extraClrSchemeLst>
    <a:extraClrScheme>
      <a:clrScheme name="AllianzBlue">
        <a:dk1>
          <a:srgbClr val="003781"/>
        </a:dk1>
        <a:lt1>
          <a:srgbClr val="FFFFFF"/>
        </a:lt1>
        <a:dk2>
          <a:srgbClr val="414141"/>
        </a:dk2>
        <a:lt2>
          <a:srgbClr val="CFCFCF"/>
        </a:lt2>
        <a:accent1>
          <a:srgbClr val="122B54"/>
        </a:accent1>
        <a:accent2>
          <a:srgbClr val="006192"/>
        </a:accent2>
        <a:accent3>
          <a:srgbClr val="007AB3"/>
        </a:accent3>
        <a:accent4>
          <a:srgbClr val="13A0D3"/>
        </a:accent4>
        <a:accent5>
          <a:srgbClr val="B5DAE6"/>
        </a:accent5>
        <a:accent6>
          <a:srgbClr val="DFEFF2"/>
        </a:accent6>
        <a:hlink>
          <a:srgbClr val="003781"/>
        </a:hlink>
        <a:folHlink>
          <a:srgbClr val="B4B4B4"/>
        </a:folHlink>
      </a:clrScheme>
    </a:extraClrScheme>
    <a:extraClrScheme>
      <a:clrScheme name="AllianzVibrant">
        <a:dk1>
          <a:srgbClr val="003781"/>
        </a:dk1>
        <a:lt1>
          <a:srgbClr val="FFFFFF"/>
        </a:lt1>
        <a:dk2>
          <a:srgbClr val="414141"/>
        </a:dk2>
        <a:lt2>
          <a:srgbClr val="CFCFCF"/>
        </a:lt2>
        <a:accent1>
          <a:srgbClr val="00908D"/>
        </a:accent1>
        <a:accent2>
          <a:srgbClr val="5FCD8A"/>
        </a:accent2>
        <a:accent3>
          <a:srgbClr val="A6276F"/>
        </a:accent3>
        <a:accent4>
          <a:srgbClr val="F62459"/>
        </a:accent4>
        <a:accent5>
          <a:srgbClr val="F86200"/>
        </a:accent5>
        <a:accent6>
          <a:srgbClr val="FAB600"/>
        </a:accent6>
        <a:hlink>
          <a:srgbClr val="003781"/>
        </a:hlink>
        <a:folHlink>
          <a:srgbClr val="B4B4B4"/>
        </a:folHlink>
      </a:clrScheme>
    </a:extraClrScheme>
  </a:extraClrSchemeLst>
  <a:custClrLst>
    <a:custClr name="rgb(18,43,84)">
      <a:srgbClr val="122B54"/>
    </a:custClr>
    <a:custClr name="rgb(0,97,146)">
      <a:srgbClr val="006192"/>
    </a:custClr>
    <a:custClr name="rgb(0,122,179)">
      <a:srgbClr val="007AB3"/>
    </a:custClr>
    <a:custClr name="rgb(19,160,211)">
      <a:srgbClr val="13A0D3"/>
    </a:custClr>
    <a:custClr name="rgb(181,218,230)">
      <a:srgbClr val="B5DAE6"/>
    </a:custClr>
    <a:custClr name="rgb(223,239,242)">
      <a:srgbClr val="DFEFF2"/>
    </a:custClr>
    <a:custClr name="rgb(0,144,141)">
      <a:srgbClr val="00908D"/>
    </a:custClr>
    <a:custClr name="rgb(95,205,138)">
      <a:srgbClr val="5FCD8A"/>
    </a:custClr>
    <a:custClr name="rgb(166,39,111)">
      <a:srgbClr val="A6276F"/>
    </a:custClr>
    <a:custClr name="rgb(246,36,89)">
      <a:srgbClr val="F62459"/>
    </a:custClr>
    <a:custClr name="rgb(248,98,0)">
      <a:srgbClr val="F86200"/>
    </a:custClr>
    <a:custClr name="rgb(250,182,0)">
      <a:srgbClr val="FAB600"/>
    </a:custClr>
  </a:custClrLst>
</a:theme>
</file>

<file path=ppt/theme/theme5.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02203352F53CC43804730648DC565E4" ma:contentTypeVersion="4" ma:contentTypeDescription="Crée un document." ma:contentTypeScope="" ma:versionID="04edc13f15dd427435cbb7f7ca455f26">
  <xsd:schema xmlns:xsd="http://www.w3.org/2001/XMLSchema" xmlns:xs="http://www.w3.org/2001/XMLSchema" xmlns:p="http://schemas.microsoft.com/office/2006/metadata/properties" xmlns:ns2="a03b62fc-88eb-452c-ac8f-2d8fc6fdad98" targetNamespace="http://schemas.microsoft.com/office/2006/metadata/properties" ma:root="true" ma:fieldsID="d1557a55c98ff97626725cefc7956e99" ns2:_="">
    <xsd:import namespace="a03b62fc-88eb-452c-ac8f-2d8fc6fdad98"/>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3b62fc-88eb-452c-ac8f-2d8fc6fdad9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8238861-3DAC-4F8A-8FBD-A33F14A90246}">
  <ds:schemaRefs>
    <ds:schemaRef ds:uri="a03b62fc-88eb-452c-ac8f-2d8fc6fdad98"/>
    <ds:schemaRef ds:uri="http://purl.org/dc/terms/"/>
    <ds:schemaRef ds:uri="http://schemas.microsoft.com/office/infopath/2007/PartnerControls"/>
    <ds:schemaRef ds:uri="http://schemas.microsoft.com/office/2006/documentManagement/types"/>
    <ds:schemaRef ds:uri="http://schemas.microsoft.com/office/2006/metadata/properties"/>
    <ds:schemaRef ds:uri="http://purl.org/dc/elements/1.1/"/>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979EEEB4-116B-45D7-A00E-4485C1BF495A}">
  <ds:schemaRefs>
    <ds:schemaRef ds:uri="http://schemas.microsoft.com/sharepoint/v3/contenttype/forms"/>
  </ds:schemaRefs>
</ds:datastoreItem>
</file>

<file path=customXml/itemProps3.xml><?xml version="1.0" encoding="utf-8"?>
<ds:datastoreItem xmlns:ds="http://schemas.openxmlformats.org/officeDocument/2006/customXml" ds:itemID="{48045449-CA6C-47FD-9EA3-A980138F40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03b62fc-88eb-452c-ac8f-2d8fc6fdad9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DesignAllianz Benutzerfarben</Template>
  <TotalTime>25142</TotalTime>
  <Words>1719</Words>
  <Application>Microsoft Office PowerPoint</Application>
  <PresentationFormat>Grand écran</PresentationFormat>
  <Paragraphs>197</Paragraphs>
  <Slides>15</Slides>
  <Notes>8</Notes>
  <HiddenSlides>0</HiddenSlides>
  <MMClips>0</MMClips>
  <ScaleCrop>false</ScaleCrop>
  <HeadingPairs>
    <vt:vector size="8" baseType="variant">
      <vt:variant>
        <vt:lpstr>Polices utilisées</vt:lpstr>
      </vt:variant>
      <vt:variant>
        <vt:i4>6</vt:i4>
      </vt:variant>
      <vt:variant>
        <vt:lpstr>Thème</vt:lpstr>
      </vt:variant>
      <vt:variant>
        <vt:i4>4</vt:i4>
      </vt:variant>
      <vt:variant>
        <vt:lpstr>Serveurs OLE incorporés</vt:lpstr>
      </vt:variant>
      <vt:variant>
        <vt:i4>1</vt:i4>
      </vt:variant>
      <vt:variant>
        <vt:lpstr>Titres des diapositives</vt:lpstr>
      </vt:variant>
      <vt:variant>
        <vt:i4>15</vt:i4>
      </vt:variant>
    </vt:vector>
  </HeadingPairs>
  <TitlesOfParts>
    <vt:vector size="26" baseType="lpstr">
      <vt:lpstr>-apple-system</vt:lpstr>
      <vt:lpstr>Mark Offc For MC</vt:lpstr>
      <vt:lpstr>Arial</vt:lpstr>
      <vt:lpstr>Calibri</vt:lpstr>
      <vt:lpstr>Source Sans Pro</vt:lpstr>
      <vt:lpstr>Symbol</vt:lpstr>
      <vt:lpstr>Title charts</vt:lpstr>
      <vt:lpstr>Divider + end charts</vt:lpstr>
      <vt:lpstr>Content charts white</vt:lpstr>
      <vt:lpstr>Content charts blue</vt:lpstr>
      <vt:lpstr>Diapositive think-cell</vt:lpstr>
      <vt:lpstr>Michka </vt:lpstr>
      <vt:lpstr>Sommaire</vt:lpstr>
      <vt:lpstr>Constat</vt:lpstr>
      <vt:lpstr>La solution</vt:lpstr>
      <vt:lpstr>Michka Pour Qui ?</vt:lpstr>
      <vt:lpstr>Michka Pour Quoi ?</vt:lpstr>
      <vt:lpstr>Fonctionnalités LSF</vt:lpstr>
      <vt:lpstr>Fonctionnalités LSF</vt:lpstr>
      <vt:lpstr>Fonctionnalités Ourson connecté</vt:lpstr>
      <vt:lpstr>Roadmap</vt:lpstr>
      <vt:lpstr>Business Plan (1/4)</vt:lpstr>
      <vt:lpstr>Business Plan (2/4)</vt:lpstr>
      <vt:lpstr>Business Plan (3/4)</vt:lpstr>
      <vt:lpstr>Business Plan (4/4)</vt:lpstr>
      <vt:lpstr>Synthèse Budget Prototype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Mik Schulz</dc:creator>
  <cp:lastModifiedBy>MANRESA, Manuel (Allianz en France)</cp:lastModifiedBy>
  <cp:revision>483</cp:revision>
  <dcterms:created xsi:type="dcterms:W3CDTF">2021-05-25T12:15:33Z</dcterms:created>
  <dcterms:modified xsi:type="dcterms:W3CDTF">2025-02-13T15:33:44Z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0x010100B02203352F53CC43804730648DC565E4</vt:lpwstr>
  </property>
  <property fmtid="{D5CDD505-2E9C-101B-9397-08002B2CF9AE}" pid="3" name="_NewReviewCycle">
    <vt:lpwstr/>
  </property>
  <property fmtid="{D5CDD505-2E9C-101B-9397-08002B2CF9AE}" pid="4" name="MSIP_Label_ce5f591a-3248-43e9-9b70-1ad50135772d_Enabled">
    <vt:lpwstr>true</vt:lpwstr>
  </property>
  <property fmtid="{D5CDD505-2E9C-101B-9397-08002B2CF9AE}" pid="5" name="MSIP_Label_ce5f591a-3248-43e9-9b70-1ad50135772d_SetDate">
    <vt:lpwstr>2021-07-29T09:20:11Z</vt:lpwstr>
  </property>
  <property fmtid="{D5CDD505-2E9C-101B-9397-08002B2CF9AE}" pid="6" name="MSIP_Label_ce5f591a-3248-43e9-9b70-1ad50135772d_Method">
    <vt:lpwstr>Privileged</vt:lpwstr>
  </property>
  <property fmtid="{D5CDD505-2E9C-101B-9397-08002B2CF9AE}" pid="7" name="MSIP_Label_ce5f591a-3248-43e9-9b70-1ad50135772d_Name">
    <vt:lpwstr>ce5f591a-3248-43e9-9b70-1ad50135772d</vt:lpwstr>
  </property>
  <property fmtid="{D5CDD505-2E9C-101B-9397-08002B2CF9AE}" pid="8" name="MSIP_Label_ce5f591a-3248-43e9-9b70-1ad50135772d_SiteId">
    <vt:lpwstr>6e06e42d-6925-47c6-b9e7-9581c7ca302a</vt:lpwstr>
  </property>
  <property fmtid="{D5CDD505-2E9C-101B-9397-08002B2CF9AE}" pid="9" name="MSIP_Label_ce5f591a-3248-43e9-9b70-1ad50135772d_ActionId">
    <vt:lpwstr>cae8452c-7462-4e0b-86f6-dfc751feef05</vt:lpwstr>
  </property>
  <property fmtid="{D5CDD505-2E9C-101B-9397-08002B2CF9AE}" pid="10" name="MSIP_Label_ce5f591a-3248-43e9-9b70-1ad50135772d_ContentBits">
    <vt:lpwstr>0</vt:lpwstr>
  </property>
  <property fmtid="{D5CDD505-2E9C-101B-9397-08002B2CF9AE}" pid="11" name="MediaServiceImageTags">
    <vt:lpwstr/>
  </property>
  <property fmtid="{D5CDD505-2E9C-101B-9397-08002B2CF9AE}" pid="12" name="_dlc_DocIdItemGuid">
    <vt:lpwstr>b3fe1090-eb51-43cb-8bc6-289b34268da9</vt:lpwstr>
  </property>
  <property fmtid="{D5CDD505-2E9C-101B-9397-08002B2CF9AE}" pid="13" name="ComplianceAssetId">
    <vt:lpwstr/>
  </property>
  <property fmtid="{D5CDD505-2E9C-101B-9397-08002B2CF9AE}" pid="14" name="_ExtendedDescription">
    <vt:lpwstr/>
  </property>
  <property fmtid="{D5CDD505-2E9C-101B-9397-08002B2CF9AE}" pid="15" name="TriggerFlowInfo">
    <vt:lpwstr/>
  </property>
</Properties>
</file>