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Arimo Bold" charset="1" panose="020B0704020202020204"/>
      <p:regular r:id="rId29"/>
    </p:embeddedFont>
    <p:embeddedFont>
      <p:font typeface="Advent Pro" charset="1" panose="02000506040000020004"/>
      <p:regular r:id="rId30"/>
    </p:embeddedFont>
    <p:embeddedFont>
      <p:font typeface="Advent Pro Bold" charset="1" panose="02000506040000020004"/>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notesSlides/notesSlide2.xml" Type="http://schemas.openxmlformats.org/officeDocument/2006/relationships/notesSlide"/><Relationship Id="rId32" Target="notesSlides/notesSlide3.xml" Type="http://schemas.openxmlformats.org/officeDocument/2006/relationships/notesSlide"/><Relationship Id="rId33" Target="notesSlides/notesSlide4.xml" Type="http://schemas.openxmlformats.org/officeDocument/2006/relationships/notesSlide"/><Relationship Id="rId34" Target="notesSlides/notesSlide5.xml" Type="http://schemas.openxmlformats.org/officeDocument/2006/relationships/notesSlide"/><Relationship Id="rId35" Target="notesSlides/notesSlide6.xml" Type="http://schemas.openxmlformats.org/officeDocument/2006/relationships/notesSlide"/><Relationship Id="rId36" Target="notesSlides/notesSlide7.xml" Type="http://schemas.openxmlformats.org/officeDocument/2006/relationships/notesSlide"/><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40" Target="notesSlides/notesSlide11.xml" Type="http://schemas.openxmlformats.org/officeDocument/2006/relationships/notesSlide"/><Relationship Id="rId41" Target="notesSlides/notesSlide12.xml" Type="http://schemas.openxmlformats.org/officeDocument/2006/relationships/notesSlide"/><Relationship Id="rId42" Target="notesSlides/notesSlide13.xml" Type="http://schemas.openxmlformats.org/officeDocument/2006/relationships/notesSlide"/><Relationship Id="rId43" Target="notesSlides/notesSlide14.xml" Type="http://schemas.openxmlformats.org/officeDocument/2006/relationships/notesSlide"/><Relationship Id="rId44" Target="notesSlides/notesSlide15.xml" Type="http://schemas.openxmlformats.org/officeDocument/2006/relationships/notesSlide"/><Relationship Id="rId45" Target="notesSlides/notesSlide16.xml" Type="http://schemas.openxmlformats.org/officeDocument/2006/relationships/notesSlide"/><Relationship Id="rId46" Target="notesSlides/notesSlide17.xml" Type="http://schemas.openxmlformats.org/officeDocument/2006/relationships/notesSlide"/><Relationship Id="rId47" Target="notesSlides/notesSlide18.xml" Type="http://schemas.openxmlformats.org/officeDocument/2006/relationships/notesSlide"/><Relationship Id="rId48" Target="fonts/font48.fntdata" Type="http://schemas.openxmlformats.org/officeDocument/2006/relationships/font"/><Relationship Id="rId49" Target="notesSlides/notesSlide19.xml" Type="http://schemas.openxmlformats.org/officeDocument/2006/relationships/notesSlide"/><Relationship Id="rId5" Target="tableStyles.xml" Type="http://schemas.openxmlformats.org/officeDocument/2006/relationships/tableStyles"/><Relationship Id="rId50" Target="notesSlides/notesSlide20.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0.png" Type="http://schemas.openxmlformats.org/officeDocument/2006/relationships/image"/><Relationship Id="rId13" Target="../media/image11.png" Type="http://schemas.openxmlformats.org/officeDocument/2006/relationships/image"/><Relationship Id="rId14" Target="../media/image12.png" Type="http://schemas.openxmlformats.org/officeDocument/2006/relationships/image"/><Relationship Id="rId15" Target="../media/image13.png" Type="http://schemas.openxmlformats.org/officeDocument/2006/relationships/image"/><Relationship Id="rId16" Target="../media/image14.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12.png" Type="http://schemas.openxmlformats.org/officeDocument/2006/relationships/image"/><Relationship Id="rId12" Target="../media/image11.png" Type="http://schemas.openxmlformats.org/officeDocument/2006/relationships/image"/><Relationship Id="rId2" Target="../notesSlides/notesSlide10.xml" Type="http://schemas.openxmlformats.org/officeDocument/2006/relationships/notesSlide"/><Relationship Id="rId3" Target="../media/image36.png" Type="http://schemas.openxmlformats.org/officeDocument/2006/relationships/image"/><Relationship Id="rId4" Target="../media/image37.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10.pn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2.png" Type="http://schemas.openxmlformats.org/officeDocument/2006/relationships/image"/><Relationship Id="rId15" Target="../media/image11.png" Type="http://schemas.openxmlformats.org/officeDocument/2006/relationships/image"/><Relationship Id="rId16" Target="../media/image14.png" Type="http://schemas.openxmlformats.org/officeDocument/2006/relationships/image"/><Relationship Id="rId2" Target="../notesSlides/notesSlide11.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2" Target="../notesSlides/notesSlide1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3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10.pn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2.png" Type="http://schemas.openxmlformats.org/officeDocument/2006/relationships/image"/><Relationship Id="rId15" Target="../media/image11.png" Type="http://schemas.openxmlformats.org/officeDocument/2006/relationships/image"/><Relationship Id="rId16" Target="../media/image14.png" Type="http://schemas.openxmlformats.org/officeDocument/2006/relationships/image"/><Relationship Id="rId2" Target="../notesSlides/notesSlide13.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2" Target="../notesSlides/notesSlide14.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3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10.pn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2.png" Type="http://schemas.openxmlformats.org/officeDocument/2006/relationships/image"/><Relationship Id="rId15" Target="../media/image11.png" Type="http://schemas.openxmlformats.org/officeDocument/2006/relationships/image"/><Relationship Id="rId16" Target="../media/image14.png" Type="http://schemas.openxmlformats.org/officeDocument/2006/relationships/image"/><Relationship Id="rId2" Target="../notesSlides/notesSlide15.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10.pn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2.png" Type="http://schemas.openxmlformats.org/officeDocument/2006/relationships/image"/><Relationship Id="rId15" Target="../media/image11.png" Type="http://schemas.openxmlformats.org/officeDocument/2006/relationships/image"/><Relationship Id="rId16" Target="../media/image14.png" Type="http://schemas.openxmlformats.org/officeDocument/2006/relationships/image"/><Relationship Id="rId2" Target="../notesSlides/notesSlide17.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4.png" Type="http://schemas.openxmlformats.org/officeDocument/2006/relationships/image"/><Relationship Id="rId12" Target="../media/image11.png" Type="http://schemas.openxmlformats.org/officeDocument/2006/relationships/image"/><Relationship Id="rId13" Target="../media/image13.png" Type="http://schemas.openxmlformats.org/officeDocument/2006/relationships/image"/><Relationship Id="rId2" Target="../notesSlides/notesSlide18.xml" Type="http://schemas.openxmlformats.org/officeDocument/2006/relationships/notesSlide"/><Relationship Id="rId3" Target="../media/image39.png" Type="http://schemas.openxmlformats.org/officeDocument/2006/relationships/image"/><Relationship Id="rId4" Target="../media/image40.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10.pn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2.png" Type="http://schemas.openxmlformats.org/officeDocument/2006/relationships/image"/><Relationship Id="rId15" Target="../media/image11.png" Type="http://schemas.openxmlformats.org/officeDocument/2006/relationships/image"/><Relationship Id="rId16" Target="../media/image14.png" Type="http://schemas.openxmlformats.org/officeDocument/2006/relationships/image"/><Relationship Id="rId2" Target="../notesSlides/notesSlide19.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15" Target="../media/image12.png" Type="http://schemas.openxmlformats.org/officeDocument/2006/relationships/image"/><Relationship Id="rId2" Target="../notesSlides/notesSlide2.xml" Type="http://schemas.openxmlformats.org/officeDocument/2006/relationships/notesSlide"/><Relationship Id="rId3" Target="../media/image5.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12.png" Type="http://schemas.openxmlformats.org/officeDocument/2006/relationships/image"/><Relationship Id="rId12" Target="../media/image11.png" Type="http://schemas.openxmlformats.org/officeDocument/2006/relationships/image"/><Relationship Id="rId2" Target="../notesSlides/notesSlide20.xml" Type="http://schemas.openxmlformats.org/officeDocument/2006/relationships/notesSlide"/><Relationship Id="rId3" Target="../media/image36.png" Type="http://schemas.openxmlformats.org/officeDocument/2006/relationships/image"/><Relationship Id="rId4" Target="../media/image37.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15" Target="../media/image12.png" Type="http://schemas.openxmlformats.org/officeDocument/2006/relationships/image"/><Relationship Id="rId2" Target="../notesSlides/notesSlide3.xml" Type="http://schemas.openxmlformats.org/officeDocument/2006/relationships/notesSlide"/><Relationship Id="rId3" Target="../media/image5.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10.pn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2.png" Type="http://schemas.openxmlformats.org/officeDocument/2006/relationships/image"/><Relationship Id="rId15" Target="../media/image11.png" Type="http://schemas.openxmlformats.org/officeDocument/2006/relationships/image"/><Relationship Id="rId16" Target="../media/image14.png" Type="http://schemas.openxmlformats.org/officeDocument/2006/relationships/image"/><Relationship Id="rId2" Target="../notesSlides/notesSlide4.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1.png" Type="http://schemas.openxmlformats.org/officeDocument/2006/relationships/image"/><Relationship Id="rId14" Target="../media/image35.svg" Type="http://schemas.openxmlformats.org/officeDocument/2006/relationships/image"/><Relationship Id="rId2" Target="../notesSlides/notesSlide5.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3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10.pn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12.png" Type="http://schemas.openxmlformats.org/officeDocument/2006/relationships/image"/><Relationship Id="rId15" Target="../media/image11.png" Type="http://schemas.openxmlformats.org/officeDocument/2006/relationships/image"/><Relationship Id="rId16" Target="../media/image14.png" Type="http://schemas.openxmlformats.org/officeDocument/2006/relationships/image"/><Relationship Id="rId2" Target="../notesSlides/notesSlide6.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12.png" Type="http://schemas.openxmlformats.org/officeDocument/2006/relationships/image"/><Relationship Id="rId12" Target="../media/image11.png" Type="http://schemas.openxmlformats.org/officeDocument/2006/relationships/image"/><Relationship Id="rId2" Target="../notesSlides/notesSlide7.xml" Type="http://schemas.openxmlformats.org/officeDocument/2006/relationships/notesSlide"/><Relationship Id="rId3" Target="../media/image36.png" Type="http://schemas.openxmlformats.org/officeDocument/2006/relationships/image"/><Relationship Id="rId4" Target="../media/image37.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12.png" Type="http://schemas.openxmlformats.org/officeDocument/2006/relationships/image"/><Relationship Id="rId12" Target="../media/image11.png" Type="http://schemas.openxmlformats.org/officeDocument/2006/relationships/image"/><Relationship Id="rId2" Target="../notesSlides/notesSlide8.xml" Type="http://schemas.openxmlformats.org/officeDocument/2006/relationships/notesSlide"/><Relationship Id="rId3" Target="../media/image36.png" Type="http://schemas.openxmlformats.org/officeDocument/2006/relationships/image"/><Relationship Id="rId4" Target="../media/image37.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12.png" Type="http://schemas.openxmlformats.org/officeDocument/2006/relationships/image"/><Relationship Id="rId12" Target="../media/image11.png" Type="http://schemas.openxmlformats.org/officeDocument/2006/relationships/image"/><Relationship Id="rId2" Target="../notesSlides/notesSlide9.xml" Type="http://schemas.openxmlformats.org/officeDocument/2006/relationships/notesSlide"/><Relationship Id="rId3" Target="../media/image36.png" Type="http://schemas.openxmlformats.org/officeDocument/2006/relationships/image"/><Relationship Id="rId4" Target="../media/image37.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sp>
        <p:nvSpPr>
          <p:cNvPr name="Freeform 2" id="2"/>
          <p:cNvSpPr/>
          <p:nvPr/>
        </p:nvSpPr>
        <p:spPr>
          <a:xfrm flipH="false" flipV="false" rot="0">
            <a:off x="12809128" y="9060096"/>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273446" y="314118"/>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6986623" y="-1460975"/>
            <a:ext cx="2681850" cy="2682450"/>
            <a:chOff x="0" y="0"/>
            <a:chExt cx="3575800" cy="3576600"/>
          </a:xfrm>
        </p:grpSpPr>
        <p:sp>
          <p:nvSpPr>
            <p:cNvPr name="Freeform 5" id="5"/>
            <p:cNvSpPr/>
            <p:nvPr/>
          </p:nvSpPr>
          <p:spPr>
            <a:xfrm flipH="false" flipV="false" rot="0">
              <a:off x="0" y="0"/>
              <a:ext cx="3575812" cy="3576574"/>
            </a:xfrm>
            <a:custGeom>
              <a:avLst/>
              <a:gdLst/>
              <a:ahLst/>
              <a:cxnLst/>
              <a:rect r="r" b="b" t="t" l="l"/>
              <a:pathLst>
                <a:path h="3576574" w="3575812">
                  <a:moveTo>
                    <a:pt x="0" y="1788287"/>
                  </a:moveTo>
                  <a:cubicBezTo>
                    <a:pt x="0" y="800608"/>
                    <a:pt x="800481" y="0"/>
                    <a:pt x="1787906" y="0"/>
                  </a:cubicBezTo>
                  <a:lnTo>
                    <a:pt x="1787906" y="12700"/>
                  </a:lnTo>
                  <a:lnTo>
                    <a:pt x="1787906" y="0"/>
                  </a:lnTo>
                  <a:cubicBezTo>
                    <a:pt x="2775331" y="0"/>
                    <a:pt x="3575812" y="800608"/>
                    <a:pt x="3575812" y="1788287"/>
                  </a:cubicBezTo>
                  <a:cubicBezTo>
                    <a:pt x="3575812" y="2775966"/>
                    <a:pt x="2775331" y="3576574"/>
                    <a:pt x="1787906" y="3576574"/>
                  </a:cubicBezTo>
                  <a:lnTo>
                    <a:pt x="1787906" y="3563874"/>
                  </a:lnTo>
                  <a:lnTo>
                    <a:pt x="1787906" y="3576574"/>
                  </a:lnTo>
                  <a:cubicBezTo>
                    <a:pt x="800481" y="3576574"/>
                    <a:pt x="0" y="2775966"/>
                    <a:pt x="0" y="1788287"/>
                  </a:cubicBezTo>
                  <a:lnTo>
                    <a:pt x="12700" y="1788287"/>
                  </a:lnTo>
                  <a:lnTo>
                    <a:pt x="23368" y="1795145"/>
                  </a:lnTo>
                  <a:cubicBezTo>
                    <a:pt x="20320" y="1799844"/>
                    <a:pt x="14478" y="1802130"/>
                    <a:pt x="9144" y="1800479"/>
                  </a:cubicBezTo>
                  <a:cubicBezTo>
                    <a:pt x="3810" y="1798828"/>
                    <a:pt x="0" y="1793875"/>
                    <a:pt x="0" y="1788287"/>
                  </a:cubicBezTo>
                  <a:moveTo>
                    <a:pt x="25400" y="1788287"/>
                  </a:moveTo>
                  <a:lnTo>
                    <a:pt x="12700" y="1788287"/>
                  </a:lnTo>
                  <a:lnTo>
                    <a:pt x="2032" y="1781429"/>
                  </a:lnTo>
                  <a:cubicBezTo>
                    <a:pt x="5080" y="1776730"/>
                    <a:pt x="10922" y="1774444"/>
                    <a:pt x="16256" y="1776095"/>
                  </a:cubicBezTo>
                  <a:cubicBezTo>
                    <a:pt x="21590" y="1777746"/>
                    <a:pt x="25400" y="1782699"/>
                    <a:pt x="25400" y="1788287"/>
                  </a:cubicBezTo>
                  <a:cubicBezTo>
                    <a:pt x="25400" y="2761869"/>
                    <a:pt x="814451" y="3551174"/>
                    <a:pt x="1787906" y="3551174"/>
                  </a:cubicBezTo>
                  <a:cubicBezTo>
                    <a:pt x="2761361" y="3551174"/>
                    <a:pt x="3550412" y="2761869"/>
                    <a:pt x="3550412" y="1788287"/>
                  </a:cubicBezTo>
                  <a:lnTo>
                    <a:pt x="3563112" y="1788287"/>
                  </a:lnTo>
                  <a:lnTo>
                    <a:pt x="3550412" y="1788287"/>
                  </a:lnTo>
                  <a:cubicBezTo>
                    <a:pt x="3550412" y="814705"/>
                    <a:pt x="2761361" y="25400"/>
                    <a:pt x="1787906" y="25400"/>
                  </a:cubicBezTo>
                  <a:lnTo>
                    <a:pt x="1787906" y="12700"/>
                  </a:lnTo>
                  <a:lnTo>
                    <a:pt x="1787906" y="25400"/>
                  </a:lnTo>
                  <a:cubicBezTo>
                    <a:pt x="814451" y="25400"/>
                    <a:pt x="25400" y="814705"/>
                    <a:pt x="25400" y="1788287"/>
                  </a:cubicBezTo>
                  <a:close/>
                </a:path>
              </a:pathLst>
            </a:custGeom>
            <a:solidFill>
              <a:srgbClr val="FFFFFF"/>
            </a:solidFill>
          </p:spPr>
        </p:sp>
      </p:grpSp>
      <p:grpSp>
        <p:nvGrpSpPr>
          <p:cNvPr name="Group 6" id="6"/>
          <p:cNvGrpSpPr/>
          <p:nvPr/>
        </p:nvGrpSpPr>
        <p:grpSpPr>
          <a:xfrm rot="0">
            <a:off x="1636848" y="7386002"/>
            <a:ext cx="6259200" cy="6259200"/>
            <a:chOff x="0" y="0"/>
            <a:chExt cx="8345600" cy="8345600"/>
          </a:xfrm>
        </p:grpSpPr>
        <p:sp>
          <p:nvSpPr>
            <p:cNvPr name="Freeform 7" id="7"/>
            <p:cNvSpPr/>
            <p:nvPr/>
          </p:nvSpPr>
          <p:spPr>
            <a:xfrm flipH="false" flipV="false" rot="0">
              <a:off x="0" y="-197739"/>
              <a:ext cx="8378825" cy="4465955"/>
            </a:xfrm>
            <a:custGeom>
              <a:avLst/>
              <a:gdLst/>
              <a:ahLst/>
              <a:cxnLst/>
              <a:rect r="r" b="b" t="t" l="l"/>
              <a:pathLst>
                <a:path h="4465955" w="8378825">
                  <a:moveTo>
                    <a:pt x="0" y="4370578"/>
                  </a:moveTo>
                  <a:cubicBezTo>
                    <a:pt x="0" y="2868422"/>
                    <a:pt x="807339" y="1482090"/>
                    <a:pt x="2114042" y="741045"/>
                  </a:cubicBezTo>
                  <a:cubicBezTo>
                    <a:pt x="3420745" y="0"/>
                    <a:pt x="5024755" y="18288"/>
                    <a:pt x="6314059" y="789051"/>
                  </a:cubicBezTo>
                  <a:cubicBezTo>
                    <a:pt x="7603363" y="1559814"/>
                    <a:pt x="8378825" y="2964180"/>
                    <a:pt x="8344535" y="4465955"/>
                  </a:cubicBezTo>
                  <a:lnTo>
                    <a:pt x="6985889" y="4434840"/>
                  </a:lnTo>
                  <a:cubicBezTo>
                    <a:pt x="7009003" y="3422142"/>
                    <a:pt x="6486144" y="2475230"/>
                    <a:pt x="5616702" y="1955419"/>
                  </a:cubicBezTo>
                  <a:cubicBezTo>
                    <a:pt x="4747260" y="1435608"/>
                    <a:pt x="3665601" y="1423289"/>
                    <a:pt x="2784475" y="1923034"/>
                  </a:cubicBezTo>
                  <a:cubicBezTo>
                    <a:pt x="1903349" y="2422779"/>
                    <a:pt x="1359027" y="3357626"/>
                    <a:pt x="1359027" y="4370578"/>
                  </a:cubicBezTo>
                  <a:close/>
                </a:path>
              </a:pathLst>
            </a:custGeom>
            <a:gradFill rotWithShape="true">
              <a:gsLst>
                <a:gs pos="0">
                  <a:srgbClr val="006685">
                    <a:alpha val="100000"/>
                  </a:srgbClr>
                </a:gs>
                <a:gs pos="100000">
                  <a:srgbClr val="010101">
                    <a:alpha val="100000"/>
                  </a:srgbClr>
                </a:gs>
              </a:gsLst>
              <a:lin ang="5400012"/>
            </a:gradFill>
          </p:spPr>
        </p:sp>
      </p:grpSp>
      <p:grpSp>
        <p:nvGrpSpPr>
          <p:cNvPr name="Group 8" id="8"/>
          <p:cNvGrpSpPr/>
          <p:nvPr/>
        </p:nvGrpSpPr>
        <p:grpSpPr>
          <a:xfrm rot="8403633">
            <a:off x="-3388104" y="-3605992"/>
            <a:ext cx="9369482" cy="9369482"/>
            <a:chOff x="0" y="0"/>
            <a:chExt cx="12492643" cy="12492643"/>
          </a:xfrm>
        </p:grpSpPr>
        <p:sp>
          <p:nvSpPr>
            <p:cNvPr name="Freeform 9" id="9"/>
            <p:cNvSpPr/>
            <p:nvPr/>
          </p:nvSpPr>
          <p:spPr>
            <a:xfrm flipH="false" flipV="false" rot="0">
              <a:off x="0" y="-23876"/>
              <a:ext cx="12492101" cy="6270244"/>
            </a:xfrm>
            <a:custGeom>
              <a:avLst/>
              <a:gdLst/>
              <a:ahLst/>
              <a:cxnLst/>
              <a:rect r="r" b="b" t="t" l="l"/>
              <a:pathLst>
                <a:path h="6270244" w="12492101">
                  <a:moveTo>
                    <a:pt x="0" y="6270244"/>
                  </a:moveTo>
                  <a:cubicBezTo>
                    <a:pt x="0" y="2837434"/>
                    <a:pt x="2770124" y="48006"/>
                    <a:pt x="6202807" y="24003"/>
                  </a:cubicBezTo>
                  <a:cubicBezTo>
                    <a:pt x="9635490" y="0"/>
                    <a:pt x="12444223" y="2750693"/>
                    <a:pt x="12492101" y="6183122"/>
                  </a:cubicBezTo>
                  <a:lnTo>
                    <a:pt x="10965180" y="6204458"/>
                  </a:lnTo>
                  <a:cubicBezTo>
                    <a:pt x="10928985" y="3611245"/>
                    <a:pt x="8806942" y="1533144"/>
                    <a:pt x="6213475" y="1551178"/>
                  </a:cubicBezTo>
                  <a:cubicBezTo>
                    <a:pt x="3620008" y="1569212"/>
                    <a:pt x="1527175" y="3676777"/>
                    <a:pt x="1527175" y="6270244"/>
                  </a:cubicBezTo>
                  <a:close/>
                </a:path>
              </a:pathLst>
            </a:custGeom>
            <a:gradFill rotWithShape="true">
              <a:gsLst>
                <a:gs pos="0">
                  <a:srgbClr val="006685">
                    <a:alpha val="100000"/>
                  </a:srgbClr>
                </a:gs>
                <a:gs pos="100000">
                  <a:srgbClr val="010101">
                    <a:alpha val="100000"/>
                  </a:srgbClr>
                </a:gs>
              </a:gsLst>
              <a:lin ang="18596379"/>
            </a:gradFill>
          </p:spPr>
        </p:sp>
      </p:grpSp>
      <p:sp>
        <p:nvSpPr>
          <p:cNvPr name="AutoShape 10" id="10"/>
          <p:cNvSpPr/>
          <p:nvPr/>
        </p:nvSpPr>
        <p:spPr>
          <a:xfrm rot="117363">
            <a:off x="15417005" y="1078628"/>
            <a:ext cx="1469507" cy="0"/>
          </a:xfrm>
          <a:prstGeom prst="line">
            <a:avLst/>
          </a:prstGeom>
          <a:ln cap="rnd" w="9525">
            <a:solidFill>
              <a:srgbClr val="FFFFFF"/>
            </a:solidFill>
            <a:prstDash val="solid"/>
            <a:headEnd type="none" len="sm" w="sm"/>
            <a:tailEnd type="none" len="sm" w="sm"/>
          </a:ln>
        </p:spPr>
      </p:sp>
      <p:sp>
        <p:nvSpPr>
          <p:cNvPr name="AutoShape 11" id="11"/>
          <p:cNvSpPr/>
          <p:nvPr/>
        </p:nvSpPr>
        <p:spPr>
          <a:xfrm rot="117363">
            <a:off x="15417005" y="1248225"/>
            <a:ext cx="1469507" cy="0"/>
          </a:xfrm>
          <a:prstGeom prst="line">
            <a:avLst/>
          </a:prstGeom>
          <a:ln cap="rnd" w="9525">
            <a:solidFill>
              <a:srgbClr val="FFFFFF"/>
            </a:solidFill>
            <a:prstDash val="solid"/>
            <a:headEnd type="none" len="sm" w="sm"/>
            <a:tailEnd type="none" len="sm" w="sm"/>
          </a:ln>
        </p:spPr>
      </p:sp>
      <p:sp>
        <p:nvSpPr>
          <p:cNvPr name="AutoShape 12" id="12"/>
          <p:cNvSpPr/>
          <p:nvPr/>
        </p:nvSpPr>
        <p:spPr>
          <a:xfrm rot="117363">
            <a:off x="15417005" y="1417827"/>
            <a:ext cx="1469507" cy="0"/>
          </a:xfrm>
          <a:prstGeom prst="line">
            <a:avLst/>
          </a:prstGeom>
          <a:ln cap="rnd" w="9525">
            <a:solidFill>
              <a:srgbClr val="FFFFFF"/>
            </a:solidFill>
            <a:prstDash val="solid"/>
            <a:headEnd type="none" len="sm" w="sm"/>
            <a:tailEnd type="none" len="sm" w="sm"/>
          </a:ln>
        </p:spPr>
      </p:sp>
      <p:sp>
        <p:nvSpPr>
          <p:cNvPr name="AutoShape 13" id="13"/>
          <p:cNvSpPr/>
          <p:nvPr/>
        </p:nvSpPr>
        <p:spPr>
          <a:xfrm rot="117363">
            <a:off x="15417005" y="1587423"/>
            <a:ext cx="1469507" cy="0"/>
          </a:xfrm>
          <a:prstGeom prst="line">
            <a:avLst/>
          </a:prstGeom>
          <a:ln cap="rnd" w="9525">
            <a:solidFill>
              <a:srgbClr val="FFFFFF"/>
            </a:solidFill>
            <a:prstDash val="solid"/>
            <a:headEnd type="none" len="sm" w="sm"/>
            <a:tailEnd type="none" len="sm" w="sm"/>
          </a:ln>
        </p:spPr>
      </p:sp>
      <p:sp>
        <p:nvSpPr>
          <p:cNvPr name="AutoShape 14" id="14"/>
          <p:cNvSpPr/>
          <p:nvPr/>
        </p:nvSpPr>
        <p:spPr>
          <a:xfrm rot="117363">
            <a:off x="15417005" y="1757020"/>
            <a:ext cx="1469507" cy="0"/>
          </a:xfrm>
          <a:prstGeom prst="line">
            <a:avLst/>
          </a:prstGeom>
          <a:ln cap="rnd" w="9525">
            <a:solidFill>
              <a:srgbClr val="FFFFFF"/>
            </a:solidFill>
            <a:prstDash val="solid"/>
            <a:headEnd type="none" len="sm" w="sm"/>
            <a:tailEnd type="none" len="sm" w="sm"/>
          </a:ln>
        </p:spPr>
      </p:sp>
      <p:grpSp>
        <p:nvGrpSpPr>
          <p:cNvPr name="Group 15" id="15"/>
          <p:cNvGrpSpPr/>
          <p:nvPr/>
        </p:nvGrpSpPr>
        <p:grpSpPr>
          <a:xfrm rot="0">
            <a:off x="3842225" y="8272425"/>
            <a:ext cx="4355250" cy="4356450"/>
            <a:chOff x="0" y="0"/>
            <a:chExt cx="5807000" cy="5808600"/>
          </a:xfrm>
        </p:grpSpPr>
        <p:sp>
          <p:nvSpPr>
            <p:cNvPr name="Freeform 16" id="16"/>
            <p:cNvSpPr/>
            <p:nvPr/>
          </p:nvSpPr>
          <p:spPr>
            <a:xfrm flipH="false" flipV="false" rot="0">
              <a:off x="0" y="0"/>
              <a:ext cx="5806948" cy="5808726"/>
            </a:xfrm>
            <a:custGeom>
              <a:avLst/>
              <a:gdLst/>
              <a:ahLst/>
              <a:cxnLst/>
              <a:rect r="r" b="b" t="t" l="l"/>
              <a:pathLst>
                <a:path h="5808726" w="5806948">
                  <a:moveTo>
                    <a:pt x="0" y="2904363"/>
                  </a:moveTo>
                  <a:cubicBezTo>
                    <a:pt x="0" y="1300353"/>
                    <a:pt x="1299972" y="0"/>
                    <a:pt x="2903474" y="0"/>
                  </a:cubicBezTo>
                  <a:lnTo>
                    <a:pt x="2903474" y="12700"/>
                  </a:lnTo>
                  <a:lnTo>
                    <a:pt x="2903474" y="0"/>
                  </a:lnTo>
                  <a:cubicBezTo>
                    <a:pt x="4507103" y="0"/>
                    <a:pt x="5806948" y="1300353"/>
                    <a:pt x="5806948" y="2904363"/>
                  </a:cubicBezTo>
                  <a:lnTo>
                    <a:pt x="5794248" y="2904363"/>
                  </a:lnTo>
                  <a:lnTo>
                    <a:pt x="5806948" y="2904363"/>
                  </a:lnTo>
                  <a:cubicBezTo>
                    <a:pt x="5806948" y="4508373"/>
                    <a:pt x="4506976" y="5808726"/>
                    <a:pt x="2903474" y="5808726"/>
                  </a:cubicBezTo>
                  <a:lnTo>
                    <a:pt x="2903474" y="5796026"/>
                  </a:lnTo>
                  <a:lnTo>
                    <a:pt x="2903474" y="5808726"/>
                  </a:lnTo>
                  <a:cubicBezTo>
                    <a:pt x="1299972" y="5808599"/>
                    <a:pt x="0" y="4508246"/>
                    <a:pt x="0" y="2904363"/>
                  </a:cubicBezTo>
                  <a:lnTo>
                    <a:pt x="12700" y="2904363"/>
                  </a:lnTo>
                  <a:lnTo>
                    <a:pt x="25400" y="2904363"/>
                  </a:lnTo>
                  <a:lnTo>
                    <a:pt x="12700" y="2904363"/>
                  </a:lnTo>
                  <a:lnTo>
                    <a:pt x="0" y="2904363"/>
                  </a:lnTo>
                  <a:moveTo>
                    <a:pt x="25400" y="2904363"/>
                  </a:moveTo>
                  <a:cubicBezTo>
                    <a:pt x="25400" y="2911348"/>
                    <a:pt x="19685" y="2917063"/>
                    <a:pt x="12700" y="2917063"/>
                  </a:cubicBezTo>
                  <a:cubicBezTo>
                    <a:pt x="5715" y="2917063"/>
                    <a:pt x="0" y="2911348"/>
                    <a:pt x="0" y="2904363"/>
                  </a:cubicBezTo>
                  <a:cubicBezTo>
                    <a:pt x="0" y="2897378"/>
                    <a:pt x="5715" y="2891663"/>
                    <a:pt x="12700" y="2891663"/>
                  </a:cubicBezTo>
                  <a:cubicBezTo>
                    <a:pt x="19685" y="2891663"/>
                    <a:pt x="25400" y="2897378"/>
                    <a:pt x="25400" y="2904363"/>
                  </a:cubicBezTo>
                  <a:cubicBezTo>
                    <a:pt x="25400" y="4494276"/>
                    <a:pt x="1313942" y="5783199"/>
                    <a:pt x="2903474" y="5783199"/>
                  </a:cubicBezTo>
                  <a:cubicBezTo>
                    <a:pt x="4493006" y="5783199"/>
                    <a:pt x="5781548" y="4494276"/>
                    <a:pt x="5781548" y="2904363"/>
                  </a:cubicBezTo>
                  <a:cubicBezTo>
                    <a:pt x="5781548" y="1314450"/>
                    <a:pt x="4493006" y="25400"/>
                    <a:pt x="2903474" y="25400"/>
                  </a:cubicBezTo>
                  <a:lnTo>
                    <a:pt x="2903474" y="12700"/>
                  </a:lnTo>
                  <a:lnTo>
                    <a:pt x="2903474" y="25400"/>
                  </a:lnTo>
                  <a:cubicBezTo>
                    <a:pt x="1313942" y="25400"/>
                    <a:pt x="25400" y="1314323"/>
                    <a:pt x="25400" y="2904363"/>
                  </a:cubicBezTo>
                  <a:close/>
                </a:path>
              </a:pathLst>
            </a:custGeom>
            <a:solidFill>
              <a:srgbClr val="FFFFFF"/>
            </a:solidFill>
          </p:spPr>
        </p:sp>
      </p:grpSp>
      <p:grpSp>
        <p:nvGrpSpPr>
          <p:cNvPr name="Group 17" id="17"/>
          <p:cNvGrpSpPr/>
          <p:nvPr/>
        </p:nvGrpSpPr>
        <p:grpSpPr>
          <a:xfrm rot="-1855996">
            <a:off x="16861472" y="2765238"/>
            <a:ext cx="3868186" cy="3868186"/>
            <a:chOff x="0" y="0"/>
            <a:chExt cx="5157581" cy="5157581"/>
          </a:xfrm>
        </p:grpSpPr>
        <p:sp>
          <p:nvSpPr>
            <p:cNvPr name="Freeform 18" id="18"/>
            <p:cNvSpPr/>
            <p:nvPr/>
          </p:nvSpPr>
          <p:spPr>
            <a:xfrm flipH="false" flipV="false" rot="0">
              <a:off x="-174879" y="-183515"/>
              <a:ext cx="3740404" cy="5307203"/>
            </a:xfrm>
            <a:custGeom>
              <a:avLst/>
              <a:gdLst/>
              <a:ahLst/>
              <a:cxnLst/>
              <a:rect r="r" b="b" t="t" l="l"/>
              <a:pathLst>
                <a:path h="5307203" w="3740404">
                  <a:moveTo>
                    <a:pt x="2336800" y="5307203"/>
                  </a:moveTo>
                  <a:cubicBezTo>
                    <a:pt x="1357376" y="5146675"/>
                    <a:pt x="557022" y="4438523"/>
                    <a:pt x="278511" y="3486023"/>
                  </a:cubicBezTo>
                  <a:cubicBezTo>
                    <a:pt x="0" y="2533523"/>
                    <a:pt x="292735" y="1505712"/>
                    <a:pt x="1031494" y="842899"/>
                  </a:cubicBezTo>
                  <a:cubicBezTo>
                    <a:pt x="1770253" y="180086"/>
                    <a:pt x="2823591" y="0"/>
                    <a:pt x="3740404" y="379730"/>
                  </a:cubicBezTo>
                  <a:lnTo>
                    <a:pt x="3325241" y="1382268"/>
                  </a:lnTo>
                  <a:cubicBezTo>
                    <a:pt x="2794127" y="1162304"/>
                    <a:pt x="2184019" y="1266698"/>
                    <a:pt x="1756156" y="1650492"/>
                  </a:cubicBezTo>
                  <a:cubicBezTo>
                    <a:pt x="1328293" y="2034286"/>
                    <a:pt x="1158748" y="2629662"/>
                    <a:pt x="1320038" y="3181477"/>
                  </a:cubicBezTo>
                  <a:cubicBezTo>
                    <a:pt x="1481328" y="3733292"/>
                    <a:pt x="1945005" y="4143375"/>
                    <a:pt x="2512187" y="4236339"/>
                  </a:cubicBezTo>
                  <a:close/>
                </a:path>
              </a:pathLst>
            </a:custGeom>
            <a:gradFill rotWithShape="true">
              <a:gsLst>
                <a:gs pos="0">
                  <a:srgbClr val="006685">
                    <a:alpha val="100000"/>
                  </a:srgbClr>
                </a:gs>
                <a:gs pos="100000">
                  <a:srgbClr val="010101">
                    <a:alpha val="100000"/>
                  </a:srgbClr>
                </a:gs>
              </a:gsLst>
              <a:lin ang="7256008"/>
            </a:gradFill>
          </p:spPr>
        </p:sp>
      </p:grpSp>
      <p:grpSp>
        <p:nvGrpSpPr>
          <p:cNvPr name="Group 19" id="19"/>
          <p:cNvGrpSpPr/>
          <p:nvPr/>
        </p:nvGrpSpPr>
        <p:grpSpPr>
          <a:xfrm rot="0">
            <a:off x="17153075" y="2472425"/>
            <a:ext cx="2575050" cy="2575650"/>
            <a:chOff x="0" y="0"/>
            <a:chExt cx="3433400" cy="3434200"/>
          </a:xfrm>
        </p:grpSpPr>
        <p:sp>
          <p:nvSpPr>
            <p:cNvPr name="Freeform 20" id="20"/>
            <p:cNvSpPr/>
            <p:nvPr/>
          </p:nvSpPr>
          <p:spPr>
            <a:xfrm flipH="false" flipV="false" rot="0">
              <a:off x="0" y="0"/>
              <a:ext cx="3433318" cy="3434207"/>
            </a:xfrm>
            <a:custGeom>
              <a:avLst/>
              <a:gdLst/>
              <a:ahLst/>
              <a:cxnLst/>
              <a:rect r="r" b="b" t="t" l="l"/>
              <a:pathLst>
                <a:path h="3434207" w="3433318">
                  <a:moveTo>
                    <a:pt x="0" y="1717040"/>
                  </a:moveTo>
                  <a:cubicBezTo>
                    <a:pt x="0" y="768731"/>
                    <a:pt x="768604" y="0"/>
                    <a:pt x="1716659" y="0"/>
                  </a:cubicBezTo>
                  <a:lnTo>
                    <a:pt x="1716659" y="12700"/>
                  </a:lnTo>
                  <a:lnTo>
                    <a:pt x="1716659" y="0"/>
                  </a:lnTo>
                  <a:cubicBezTo>
                    <a:pt x="2664714" y="0"/>
                    <a:pt x="3433318" y="768731"/>
                    <a:pt x="3433318" y="1717040"/>
                  </a:cubicBezTo>
                  <a:lnTo>
                    <a:pt x="3420618" y="1717040"/>
                  </a:lnTo>
                  <a:lnTo>
                    <a:pt x="3433318" y="1717040"/>
                  </a:lnTo>
                  <a:cubicBezTo>
                    <a:pt x="3433318" y="2665349"/>
                    <a:pt x="2664714" y="3434080"/>
                    <a:pt x="1716659" y="3434080"/>
                  </a:cubicBezTo>
                  <a:lnTo>
                    <a:pt x="1716659" y="3421380"/>
                  </a:lnTo>
                  <a:lnTo>
                    <a:pt x="1716659" y="3434080"/>
                  </a:lnTo>
                  <a:cubicBezTo>
                    <a:pt x="768604" y="3434207"/>
                    <a:pt x="0" y="2665476"/>
                    <a:pt x="0" y="1717040"/>
                  </a:cubicBezTo>
                  <a:lnTo>
                    <a:pt x="12700" y="1717040"/>
                  </a:lnTo>
                  <a:lnTo>
                    <a:pt x="23368" y="1723898"/>
                  </a:lnTo>
                  <a:cubicBezTo>
                    <a:pt x="20320" y="1728597"/>
                    <a:pt x="14478" y="1730883"/>
                    <a:pt x="9144" y="1729232"/>
                  </a:cubicBezTo>
                  <a:cubicBezTo>
                    <a:pt x="3810" y="1727581"/>
                    <a:pt x="0" y="1722755"/>
                    <a:pt x="0" y="1717040"/>
                  </a:cubicBezTo>
                  <a:moveTo>
                    <a:pt x="25400" y="1717040"/>
                  </a:moveTo>
                  <a:lnTo>
                    <a:pt x="12700" y="1717040"/>
                  </a:lnTo>
                  <a:lnTo>
                    <a:pt x="2032" y="1710182"/>
                  </a:lnTo>
                  <a:cubicBezTo>
                    <a:pt x="5080" y="1705483"/>
                    <a:pt x="10922" y="1703197"/>
                    <a:pt x="16256" y="1704848"/>
                  </a:cubicBezTo>
                  <a:cubicBezTo>
                    <a:pt x="21590" y="1706499"/>
                    <a:pt x="25400" y="1711452"/>
                    <a:pt x="25400" y="1717040"/>
                  </a:cubicBezTo>
                  <a:cubicBezTo>
                    <a:pt x="25400" y="2651379"/>
                    <a:pt x="782574" y="3408680"/>
                    <a:pt x="1716659" y="3408680"/>
                  </a:cubicBezTo>
                  <a:cubicBezTo>
                    <a:pt x="2650744" y="3408680"/>
                    <a:pt x="3407918" y="2651252"/>
                    <a:pt x="3407918" y="1717040"/>
                  </a:cubicBezTo>
                  <a:cubicBezTo>
                    <a:pt x="3407918" y="782828"/>
                    <a:pt x="2650744" y="25400"/>
                    <a:pt x="1716659" y="25400"/>
                  </a:cubicBezTo>
                  <a:lnTo>
                    <a:pt x="1716659" y="12700"/>
                  </a:lnTo>
                  <a:lnTo>
                    <a:pt x="1716659" y="25400"/>
                  </a:lnTo>
                  <a:cubicBezTo>
                    <a:pt x="782574" y="25400"/>
                    <a:pt x="25400" y="782828"/>
                    <a:pt x="25400" y="1717040"/>
                  </a:cubicBezTo>
                  <a:close/>
                </a:path>
              </a:pathLst>
            </a:custGeom>
            <a:solidFill>
              <a:srgbClr val="FFFFFF"/>
            </a:solidFill>
          </p:spPr>
        </p:sp>
      </p:grpSp>
      <p:sp>
        <p:nvSpPr>
          <p:cNvPr name="Freeform 21" id="21"/>
          <p:cNvSpPr/>
          <p:nvPr/>
        </p:nvSpPr>
        <p:spPr>
          <a:xfrm flipH="false" flipV="false" rot="0">
            <a:off x="366850" y="3892300"/>
            <a:ext cx="7267300" cy="4839998"/>
          </a:xfrm>
          <a:custGeom>
            <a:avLst/>
            <a:gdLst/>
            <a:ahLst/>
            <a:cxnLst/>
            <a:rect r="r" b="b" t="t" l="l"/>
            <a:pathLst>
              <a:path h="4839998" w="7267300">
                <a:moveTo>
                  <a:pt x="0" y="0"/>
                </a:moveTo>
                <a:lnTo>
                  <a:pt x="7267300" y="0"/>
                </a:lnTo>
                <a:lnTo>
                  <a:pt x="7267300" y="4839998"/>
                </a:lnTo>
                <a:lnTo>
                  <a:pt x="0" y="4839998"/>
                </a:lnTo>
                <a:lnTo>
                  <a:pt x="0" y="0"/>
                </a:lnTo>
                <a:close/>
              </a:path>
            </a:pathLst>
          </a:custGeom>
          <a:blipFill>
            <a:blip r:embed="rId7"/>
            <a:stretch>
              <a:fillRect l="0" t="0" r="0" b="0"/>
            </a:stretch>
          </a:blipFill>
        </p:spPr>
      </p:sp>
      <p:sp>
        <p:nvSpPr>
          <p:cNvPr name="Freeform 22" id="22"/>
          <p:cNvSpPr/>
          <p:nvPr/>
        </p:nvSpPr>
        <p:spPr>
          <a:xfrm flipH="false" flipV="false" rot="0">
            <a:off x="483152" y="8171724"/>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4726641" y="-3778116"/>
            <a:ext cx="1535626" cy="1587756"/>
          </a:xfrm>
          <a:custGeom>
            <a:avLst/>
            <a:gdLst/>
            <a:ahLst/>
            <a:cxnLst/>
            <a:rect r="r" b="b" t="t" l="l"/>
            <a:pathLst>
              <a:path h="1587756" w="1535626">
                <a:moveTo>
                  <a:pt x="0" y="0"/>
                </a:moveTo>
                <a:lnTo>
                  <a:pt x="1535626" y="0"/>
                </a:lnTo>
                <a:lnTo>
                  <a:pt x="1535626" y="1587756"/>
                </a:lnTo>
                <a:lnTo>
                  <a:pt x="0" y="15877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4" id="24"/>
          <p:cNvSpPr txBox="true"/>
          <p:nvPr/>
        </p:nvSpPr>
        <p:spPr>
          <a:xfrm rot="0">
            <a:off x="9668473" y="2757551"/>
            <a:ext cx="6873028" cy="3126113"/>
          </a:xfrm>
          <a:prstGeom prst="rect">
            <a:avLst/>
          </a:prstGeom>
        </p:spPr>
        <p:txBody>
          <a:bodyPr anchor="t" rtlCol="false" tIns="0" lIns="0" bIns="0" rIns="0">
            <a:spAutoFit/>
          </a:bodyPr>
          <a:lstStyle/>
          <a:p>
            <a:pPr algn="r">
              <a:lnSpc>
                <a:spcPts val="7920"/>
              </a:lnSpc>
            </a:pPr>
            <a:r>
              <a:rPr lang="en-US" b="true" sz="8800">
                <a:solidFill>
                  <a:srgbClr val="FFFFFF"/>
                </a:solidFill>
                <a:latin typeface="Arimo Bold"/>
                <a:ea typeface="Arimo Bold"/>
                <a:cs typeface="Arimo Bold"/>
                <a:sym typeface="Arimo Bold"/>
              </a:rPr>
              <a:t>Phishing Awareness Training </a:t>
            </a:r>
          </a:p>
        </p:txBody>
      </p:sp>
      <p:sp>
        <p:nvSpPr>
          <p:cNvPr name="TextBox 25" id="25"/>
          <p:cNvSpPr txBox="true"/>
          <p:nvPr/>
        </p:nvSpPr>
        <p:spPr>
          <a:xfrm rot="0">
            <a:off x="11654684" y="7092572"/>
            <a:ext cx="5498391" cy="802885"/>
          </a:xfrm>
          <a:prstGeom prst="rect">
            <a:avLst/>
          </a:prstGeom>
        </p:spPr>
        <p:txBody>
          <a:bodyPr anchor="t" rtlCol="false" tIns="0" lIns="0" bIns="0" rIns="0">
            <a:spAutoFit/>
          </a:bodyPr>
          <a:lstStyle/>
          <a:p>
            <a:pPr algn="r">
              <a:lnSpc>
                <a:spcPts val="6312"/>
              </a:lnSpc>
            </a:pPr>
            <a:r>
              <a:rPr lang="en-US" sz="5260">
                <a:solidFill>
                  <a:srgbClr val="FFFFFF"/>
                </a:solidFill>
                <a:latin typeface="Advent Pro"/>
                <a:ea typeface="Advent Pro"/>
                <a:cs typeface="Advent Pro"/>
                <a:sym typeface="Advent Pro"/>
              </a:rPr>
              <a:t>HACHEMI RYM      </a:t>
            </a:r>
          </a:p>
        </p:txBody>
      </p:sp>
      <p:sp>
        <p:nvSpPr>
          <p:cNvPr name="Freeform 26" id="26"/>
          <p:cNvSpPr/>
          <p:nvPr/>
        </p:nvSpPr>
        <p:spPr>
          <a:xfrm flipH="false" flipV="false" rot="0">
            <a:off x="8104622" y="4904456"/>
            <a:ext cx="2078750" cy="1490470"/>
          </a:xfrm>
          <a:custGeom>
            <a:avLst/>
            <a:gdLst/>
            <a:ahLst/>
            <a:cxnLst/>
            <a:rect r="r" b="b" t="t" l="l"/>
            <a:pathLst>
              <a:path h="1490470" w="2078750">
                <a:moveTo>
                  <a:pt x="0" y="0"/>
                </a:moveTo>
                <a:lnTo>
                  <a:pt x="2078750" y="0"/>
                </a:lnTo>
                <a:lnTo>
                  <a:pt x="2078750" y="1490470"/>
                </a:lnTo>
                <a:lnTo>
                  <a:pt x="0" y="1490470"/>
                </a:lnTo>
                <a:lnTo>
                  <a:pt x="0" y="0"/>
                </a:lnTo>
                <a:close/>
              </a:path>
            </a:pathLst>
          </a:custGeom>
          <a:blipFill>
            <a:blip r:embed="rId12"/>
            <a:stretch>
              <a:fillRect l="0" t="0" r="0" b="0"/>
            </a:stretch>
          </a:blipFill>
        </p:spPr>
      </p:sp>
      <p:sp>
        <p:nvSpPr>
          <p:cNvPr name="Freeform 27" id="27"/>
          <p:cNvSpPr/>
          <p:nvPr/>
        </p:nvSpPr>
        <p:spPr>
          <a:xfrm flipH="false" flipV="false" rot="0">
            <a:off x="3590936" y="1837250"/>
            <a:ext cx="3593826" cy="5689096"/>
          </a:xfrm>
          <a:custGeom>
            <a:avLst/>
            <a:gdLst/>
            <a:ahLst/>
            <a:cxnLst/>
            <a:rect r="r" b="b" t="t" l="l"/>
            <a:pathLst>
              <a:path h="5689096" w="3593826">
                <a:moveTo>
                  <a:pt x="0" y="0"/>
                </a:moveTo>
                <a:lnTo>
                  <a:pt x="3593826" y="0"/>
                </a:lnTo>
                <a:lnTo>
                  <a:pt x="3593826" y="5689096"/>
                </a:lnTo>
                <a:lnTo>
                  <a:pt x="0" y="5689096"/>
                </a:lnTo>
                <a:lnTo>
                  <a:pt x="0" y="0"/>
                </a:lnTo>
                <a:close/>
              </a:path>
            </a:pathLst>
          </a:custGeom>
          <a:blipFill>
            <a:blip r:embed="rId13"/>
            <a:stretch>
              <a:fillRect l="0" t="0" r="0" b="0"/>
            </a:stretch>
          </a:blipFill>
        </p:spPr>
      </p:sp>
      <p:sp>
        <p:nvSpPr>
          <p:cNvPr name="Freeform 28" id="28"/>
          <p:cNvSpPr/>
          <p:nvPr/>
        </p:nvSpPr>
        <p:spPr>
          <a:xfrm flipH="false" flipV="false" rot="0">
            <a:off x="1598200" y="3560300"/>
            <a:ext cx="1846500" cy="2435500"/>
          </a:xfrm>
          <a:custGeom>
            <a:avLst/>
            <a:gdLst/>
            <a:ahLst/>
            <a:cxnLst/>
            <a:rect r="r" b="b" t="t" l="l"/>
            <a:pathLst>
              <a:path h="2435500" w="1846500">
                <a:moveTo>
                  <a:pt x="0" y="0"/>
                </a:moveTo>
                <a:lnTo>
                  <a:pt x="1846500" y="0"/>
                </a:lnTo>
                <a:lnTo>
                  <a:pt x="1846500" y="2435500"/>
                </a:lnTo>
                <a:lnTo>
                  <a:pt x="0" y="2435500"/>
                </a:lnTo>
                <a:lnTo>
                  <a:pt x="0" y="0"/>
                </a:lnTo>
                <a:close/>
              </a:path>
            </a:pathLst>
          </a:custGeom>
          <a:blipFill>
            <a:blip r:embed="rId14"/>
            <a:stretch>
              <a:fillRect l="0" t="0" r="0" b="0"/>
            </a:stretch>
          </a:blipFill>
        </p:spPr>
      </p:sp>
      <p:sp>
        <p:nvSpPr>
          <p:cNvPr name="Freeform 29" id="29"/>
          <p:cNvSpPr/>
          <p:nvPr/>
        </p:nvSpPr>
        <p:spPr>
          <a:xfrm flipH="false" flipV="false" rot="0">
            <a:off x="1878250" y="5452796"/>
            <a:ext cx="3325250" cy="3481600"/>
          </a:xfrm>
          <a:custGeom>
            <a:avLst/>
            <a:gdLst/>
            <a:ahLst/>
            <a:cxnLst/>
            <a:rect r="r" b="b" t="t" l="l"/>
            <a:pathLst>
              <a:path h="3481600" w="3325250">
                <a:moveTo>
                  <a:pt x="0" y="0"/>
                </a:moveTo>
                <a:lnTo>
                  <a:pt x="3325250" y="0"/>
                </a:lnTo>
                <a:lnTo>
                  <a:pt x="3325250" y="3481600"/>
                </a:lnTo>
                <a:lnTo>
                  <a:pt x="0" y="3481600"/>
                </a:lnTo>
                <a:lnTo>
                  <a:pt x="0" y="0"/>
                </a:lnTo>
                <a:close/>
              </a:path>
            </a:pathLst>
          </a:custGeom>
          <a:blipFill>
            <a:blip r:embed="rId15"/>
            <a:stretch>
              <a:fillRect l="0" t="0" r="0" b="0"/>
            </a:stretch>
          </a:blipFill>
        </p:spPr>
      </p:sp>
      <p:sp>
        <p:nvSpPr>
          <p:cNvPr name="Freeform 30" id="30"/>
          <p:cNvSpPr/>
          <p:nvPr/>
        </p:nvSpPr>
        <p:spPr>
          <a:xfrm flipH="false" flipV="false" rot="0">
            <a:off x="6996150" y="5734686"/>
            <a:ext cx="1846500" cy="2335880"/>
          </a:xfrm>
          <a:custGeom>
            <a:avLst/>
            <a:gdLst/>
            <a:ahLst/>
            <a:cxnLst/>
            <a:rect r="r" b="b" t="t" l="l"/>
            <a:pathLst>
              <a:path h="2335880" w="1846500">
                <a:moveTo>
                  <a:pt x="0" y="0"/>
                </a:moveTo>
                <a:lnTo>
                  <a:pt x="1846500" y="0"/>
                </a:lnTo>
                <a:lnTo>
                  <a:pt x="1846500" y="2335880"/>
                </a:lnTo>
                <a:lnTo>
                  <a:pt x="0" y="2335880"/>
                </a:lnTo>
                <a:lnTo>
                  <a:pt x="0" y="0"/>
                </a:lnTo>
                <a:close/>
              </a:path>
            </a:pathLst>
          </a:custGeom>
          <a:blipFill>
            <a:blip r:embed="rId16"/>
            <a:stretch>
              <a:fillRect l="-1" t="0" r="-1"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8909883">
            <a:off x="14761110" y="-1845186"/>
            <a:ext cx="4907682" cy="4907682"/>
            <a:chOff x="0" y="0"/>
            <a:chExt cx="6543576" cy="6543576"/>
          </a:xfrm>
        </p:grpSpPr>
        <p:sp>
          <p:nvSpPr>
            <p:cNvPr name="Freeform 3" id="3"/>
            <p:cNvSpPr/>
            <p:nvPr/>
          </p:nvSpPr>
          <p:spPr>
            <a:xfrm flipH="false" flipV="false" rot="0">
              <a:off x="0" y="-204343"/>
              <a:ext cx="6701790" cy="4013962"/>
            </a:xfrm>
            <a:custGeom>
              <a:avLst/>
              <a:gdLst/>
              <a:ahLst/>
              <a:cxnLst/>
              <a:rect r="r" b="b" t="t" l="l"/>
              <a:pathLst>
                <a:path h="4013962" w="6701790">
                  <a:moveTo>
                    <a:pt x="0" y="3476117"/>
                  </a:moveTo>
                  <a:cubicBezTo>
                    <a:pt x="0" y="2242693"/>
                    <a:pt x="693674" y="1114044"/>
                    <a:pt x="1794256" y="557022"/>
                  </a:cubicBezTo>
                  <a:cubicBezTo>
                    <a:pt x="2894838" y="0"/>
                    <a:pt x="4215130" y="109220"/>
                    <a:pt x="5209159" y="839597"/>
                  </a:cubicBezTo>
                  <a:cubicBezTo>
                    <a:pt x="6203188" y="1569974"/>
                    <a:pt x="6701790" y="2797302"/>
                    <a:pt x="6499098" y="4013962"/>
                  </a:cubicBezTo>
                  <a:lnTo>
                    <a:pt x="5762498" y="3891153"/>
                  </a:lnTo>
                  <a:cubicBezTo>
                    <a:pt x="5918962" y="2952115"/>
                    <a:pt x="5534152" y="2004949"/>
                    <a:pt x="4766945" y="1441323"/>
                  </a:cubicBezTo>
                  <a:cubicBezTo>
                    <a:pt x="3999738" y="877697"/>
                    <a:pt x="2980817" y="793369"/>
                    <a:pt x="2131568" y="1223264"/>
                  </a:cubicBezTo>
                  <a:cubicBezTo>
                    <a:pt x="1282319" y="1653159"/>
                    <a:pt x="746760" y="2524252"/>
                    <a:pt x="746760" y="3476117"/>
                  </a:cubicBezTo>
                  <a:close/>
                </a:path>
              </a:pathLst>
            </a:custGeom>
            <a:gradFill rotWithShape="true">
              <a:gsLst>
                <a:gs pos="0">
                  <a:srgbClr val="006685">
                    <a:alpha val="100000"/>
                  </a:srgbClr>
                </a:gs>
                <a:gs pos="100000">
                  <a:srgbClr val="010101">
                    <a:alpha val="100000"/>
                  </a:srgbClr>
                </a:gs>
              </a:gsLst>
              <a:lin ang="14309895"/>
            </a:gradFill>
          </p:spPr>
        </p:sp>
      </p:grpSp>
      <p:grpSp>
        <p:nvGrpSpPr>
          <p:cNvPr name="Group 4" id="4"/>
          <p:cNvGrpSpPr/>
          <p:nvPr/>
        </p:nvGrpSpPr>
        <p:grpSpPr>
          <a:xfrm rot="0">
            <a:off x="14250575" y="-1093225"/>
            <a:ext cx="3538050" cy="3538650"/>
            <a:chOff x="0" y="0"/>
            <a:chExt cx="4717400" cy="4718200"/>
          </a:xfrm>
        </p:grpSpPr>
        <p:sp>
          <p:nvSpPr>
            <p:cNvPr name="Freeform 5" id="5"/>
            <p:cNvSpPr/>
            <p:nvPr/>
          </p:nvSpPr>
          <p:spPr>
            <a:xfrm flipH="false" flipV="false" rot="0">
              <a:off x="0" y="0"/>
              <a:ext cx="4717415" cy="4718304"/>
            </a:xfrm>
            <a:custGeom>
              <a:avLst/>
              <a:gdLst/>
              <a:ahLst/>
              <a:cxnLst/>
              <a:rect r="r" b="b" t="t" l="l"/>
              <a:pathLst>
                <a:path h="4718304" w="4717415">
                  <a:moveTo>
                    <a:pt x="0" y="2359152"/>
                  </a:moveTo>
                  <a:cubicBezTo>
                    <a:pt x="0" y="1056259"/>
                    <a:pt x="1056005" y="0"/>
                    <a:pt x="2358644" y="0"/>
                  </a:cubicBezTo>
                  <a:lnTo>
                    <a:pt x="2358644" y="12700"/>
                  </a:lnTo>
                  <a:lnTo>
                    <a:pt x="2358644" y="0"/>
                  </a:lnTo>
                  <a:cubicBezTo>
                    <a:pt x="3661410" y="0"/>
                    <a:pt x="4717415" y="1056259"/>
                    <a:pt x="4717415" y="2359152"/>
                  </a:cubicBezTo>
                  <a:lnTo>
                    <a:pt x="4704715" y="2359152"/>
                  </a:lnTo>
                  <a:lnTo>
                    <a:pt x="4717415" y="2359152"/>
                  </a:lnTo>
                  <a:cubicBezTo>
                    <a:pt x="4717415" y="3662045"/>
                    <a:pt x="3661410" y="4718304"/>
                    <a:pt x="2358771" y="4718304"/>
                  </a:cubicBezTo>
                  <a:lnTo>
                    <a:pt x="2358771" y="4705604"/>
                  </a:lnTo>
                  <a:lnTo>
                    <a:pt x="2358771" y="4718304"/>
                  </a:lnTo>
                  <a:cubicBezTo>
                    <a:pt x="1056005" y="4718177"/>
                    <a:pt x="0" y="3662045"/>
                    <a:pt x="0" y="2359152"/>
                  </a:cubicBezTo>
                  <a:lnTo>
                    <a:pt x="12700" y="2359152"/>
                  </a:lnTo>
                  <a:lnTo>
                    <a:pt x="25400" y="2359152"/>
                  </a:lnTo>
                  <a:lnTo>
                    <a:pt x="12700" y="2359152"/>
                  </a:lnTo>
                  <a:lnTo>
                    <a:pt x="0" y="2359152"/>
                  </a:lnTo>
                  <a:moveTo>
                    <a:pt x="25400" y="2359152"/>
                  </a:moveTo>
                  <a:cubicBezTo>
                    <a:pt x="25400" y="2366137"/>
                    <a:pt x="19685" y="2371852"/>
                    <a:pt x="12700" y="2371852"/>
                  </a:cubicBezTo>
                  <a:cubicBezTo>
                    <a:pt x="5715" y="2371852"/>
                    <a:pt x="0" y="2366137"/>
                    <a:pt x="0" y="2359152"/>
                  </a:cubicBezTo>
                  <a:cubicBezTo>
                    <a:pt x="0" y="2352167"/>
                    <a:pt x="5715" y="2346452"/>
                    <a:pt x="12700" y="2346452"/>
                  </a:cubicBezTo>
                  <a:cubicBezTo>
                    <a:pt x="19685" y="2346452"/>
                    <a:pt x="25400" y="2352167"/>
                    <a:pt x="25400" y="2359152"/>
                  </a:cubicBezTo>
                  <a:cubicBezTo>
                    <a:pt x="25400" y="3647948"/>
                    <a:pt x="1070102" y="4692777"/>
                    <a:pt x="2358644" y="4692777"/>
                  </a:cubicBezTo>
                  <a:cubicBezTo>
                    <a:pt x="3647186" y="4692777"/>
                    <a:pt x="4691888" y="3647948"/>
                    <a:pt x="4691888" y="2359025"/>
                  </a:cubicBezTo>
                  <a:cubicBezTo>
                    <a:pt x="4691888" y="1070102"/>
                    <a:pt x="3647313" y="25400"/>
                    <a:pt x="2358644" y="25400"/>
                  </a:cubicBezTo>
                  <a:lnTo>
                    <a:pt x="2358644" y="12700"/>
                  </a:lnTo>
                  <a:lnTo>
                    <a:pt x="2358644" y="25400"/>
                  </a:lnTo>
                  <a:cubicBezTo>
                    <a:pt x="1070102" y="25400"/>
                    <a:pt x="25400" y="1070229"/>
                    <a:pt x="25400" y="2359152"/>
                  </a:cubicBezTo>
                  <a:close/>
                </a:path>
              </a:pathLst>
            </a:custGeom>
            <a:solidFill>
              <a:srgbClr val="FFFFFF"/>
            </a:solidFill>
          </p:spPr>
        </p:sp>
      </p:grpSp>
      <p:sp>
        <p:nvSpPr>
          <p:cNvPr name="Freeform 6" id="6"/>
          <p:cNvSpPr/>
          <p:nvPr/>
        </p:nvSpPr>
        <p:spPr>
          <a:xfrm flipH="false" flipV="false" rot="0">
            <a:off x="13372296" y="648568"/>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94942" y="-395594"/>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257805" y="-847825"/>
            <a:ext cx="3073050" cy="3073650"/>
            <a:chOff x="0" y="0"/>
            <a:chExt cx="4097400" cy="4098200"/>
          </a:xfrm>
        </p:grpSpPr>
        <p:sp>
          <p:nvSpPr>
            <p:cNvPr name="Freeform 9" id="9"/>
            <p:cNvSpPr/>
            <p:nvPr/>
          </p:nvSpPr>
          <p:spPr>
            <a:xfrm flipH="false" flipV="false" rot="0">
              <a:off x="0" y="0"/>
              <a:ext cx="4097274" cy="4098290"/>
            </a:xfrm>
            <a:custGeom>
              <a:avLst/>
              <a:gdLst/>
              <a:ahLst/>
              <a:cxnLst/>
              <a:rect r="r" b="b" t="t" l="l"/>
              <a:pathLst>
                <a:path h="4098290" w="4097274">
                  <a:moveTo>
                    <a:pt x="0" y="2049145"/>
                  </a:moveTo>
                  <a:cubicBezTo>
                    <a:pt x="0" y="917448"/>
                    <a:pt x="917194" y="0"/>
                    <a:pt x="2048637" y="0"/>
                  </a:cubicBezTo>
                  <a:lnTo>
                    <a:pt x="2048637" y="12700"/>
                  </a:lnTo>
                  <a:lnTo>
                    <a:pt x="2048637" y="0"/>
                  </a:lnTo>
                  <a:cubicBezTo>
                    <a:pt x="3180080" y="0"/>
                    <a:pt x="4097274" y="917448"/>
                    <a:pt x="4097274" y="2049145"/>
                  </a:cubicBezTo>
                  <a:lnTo>
                    <a:pt x="4084574" y="2049145"/>
                  </a:lnTo>
                  <a:lnTo>
                    <a:pt x="4097274" y="2049145"/>
                  </a:lnTo>
                  <a:cubicBezTo>
                    <a:pt x="4097274" y="3180842"/>
                    <a:pt x="3180080" y="4098290"/>
                    <a:pt x="2048637" y="4098290"/>
                  </a:cubicBezTo>
                  <a:lnTo>
                    <a:pt x="2048637" y="4085590"/>
                  </a:lnTo>
                  <a:lnTo>
                    <a:pt x="2048637" y="4098290"/>
                  </a:lnTo>
                  <a:cubicBezTo>
                    <a:pt x="917194" y="4098163"/>
                    <a:pt x="0" y="3180842"/>
                    <a:pt x="0" y="2049145"/>
                  </a:cubicBezTo>
                  <a:lnTo>
                    <a:pt x="12700" y="2049145"/>
                  </a:lnTo>
                  <a:lnTo>
                    <a:pt x="25400" y="2049145"/>
                  </a:lnTo>
                  <a:lnTo>
                    <a:pt x="12700" y="2049145"/>
                  </a:lnTo>
                  <a:lnTo>
                    <a:pt x="0" y="2049145"/>
                  </a:lnTo>
                  <a:moveTo>
                    <a:pt x="25400" y="2049145"/>
                  </a:moveTo>
                  <a:cubicBezTo>
                    <a:pt x="25400" y="2056130"/>
                    <a:pt x="19685" y="2061845"/>
                    <a:pt x="12700" y="2061845"/>
                  </a:cubicBezTo>
                  <a:cubicBezTo>
                    <a:pt x="5715" y="2061845"/>
                    <a:pt x="0" y="2056130"/>
                    <a:pt x="0" y="2049145"/>
                  </a:cubicBezTo>
                  <a:cubicBezTo>
                    <a:pt x="0" y="2042160"/>
                    <a:pt x="5715" y="2036445"/>
                    <a:pt x="12700" y="2036445"/>
                  </a:cubicBezTo>
                  <a:cubicBezTo>
                    <a:pt x="19685" y="2036445"/>
                    <a:pt x="25400" y="2042160"/>
                    <a:pt x="25400" y="2049145"/>
                  </a:cubicBezTo>
                  <a:cubicBezTo>
                    <a:pt x="25400" y="3166745"/>
                    <a:pt x="931291" y="4072890"/>
                    <a:pt x="2048637" y="4072890"/>
                  </a:cubicBezTo>
                  <a:cubicBezTo>
                    <a:pt x="3165983" y="4072890"/>
                    <a:pt x="4071874" y="3166872"/>
                    <a:pt x="4071874" y="2049145"/>
                  </a:cubicBezTo>
                  <a:cubicBezTo>
                    <a:pt x="4071874" y="931418"/>
                    <a:pt x="3166110" y="25400"/>
                    <a:pt x="2048637" y="25400"/>
                  </a:cubicBezTo>
                  <a:lnTo>
                    <a:pt x="2048637" y="12700"/>
                  </a:lnTo>
                  <a:lnTo>
                    <a:pt x="2048637" y="25400"/>
                  </a:lnTo>
                  <a:cubicBezTo>
                    <a:pt x="931291" y="25400"/>
                    <a:pt x="25400" y="931418"/>
                    <a:pt x="25400" y="2049145"/>
                  </a:cubicBezTo>
                  <a:close/>
                </a:path>
              </a:pathLst>
            </a:custGeom>
            <a:solidFill>
              <a:srgbClr val="FFFFFF"/>
            </a:solidFill>
          </p:spPr>
        </p:sp>
      </p:grpSp>
      <p:grpSp>
        <p:nvGrpSpPr>
          <p:cNvPr name="Group 10" id="10"/>
          <p:cNvGrpSpPr/>
          <p:nvPr/>
        </p:nvGrpSpPr>
        <p:grpSpPr>
          <a:xfrm rot="372611">
            <a:off x="10951178" y="8330160"/>
            <a:ext cx="4409476" cy="4409476"/>
            <a:chOff x="0" y="0"/>
            <a:chExt cx="5879301" cy="5879301"/>
          </a:xfrm>
        </p:grpSpPr>
        <p:sp>
          <p:nvSpPr>
            <p:cNvPr name="Freeform 11" id="11"/>
            <p:cNvSpPr/>
            <p:nvPr/>
          </p:nvSpPr>
          <p:spPr>
            <a:xfrm flipH="false" flipV="false" rot="0">
              <a:off x="-254635" y="-241935"/>
              <a:ext cx="6292088" cy="4346829"/>
            </a:xfrm>
            <a:custGeom>
              <a:avLst/>
              <a:gdLst/>
              <a:ahLst/>
              <a:cxnLst/>
              <a:rect r="r" b="b" t="t" l="l"/>
              <a:pathLst>
                <a:path h="4346829" w="6292088">
                  <a:moveTo>
                    <a:pt x="495427" y="4346829"/>
                  </a:moveTo>
                  <a:cubicBezTo>
                    <a:pt x="0" y="3199130"/>
                    <a:pt x="284480" y="1863725"/>
                    <a:pt x="1204595" y="1017651"/>
                  </a:cubicBezTo>
                  <a:cubicBezTo>
                    <a:pt x="2124710" y="171577"/>
                    <a:pt x="3479292" y="0"/>
                    <a:pt x="4581398" y="589788"/>
                  </a:cubicBezTo>
                  <a:cubicBezTo>
                    <a:pt x="5683504" y="1179576"/>
                    <a:pt x="6292088" y="2401951"/>
                    <a:pt x="6098413" y="3636899"/>
                  </a:cubicBezTo>
                  <a:lnTo>
                    <a:pt x="4955413" y="3457702"/>
                  </a:lnTo>
                  <a:cubicBezTo>
                    <a:pt x="5072761" y="2708783"/>
                    <a:pt x="4703826" y="1967611"/>
                    <a:pt x="4035425" y="1609852"/>
                  </a:cubicBezTo>
                  <a:cubicBezTo>
                    <a:pt x="3367024" y="1252093"/>
                    <a:pt x="2545715" y="1356233"/>
                    <a:pt x="1987677" y="1869313"/>
                  </a:cubicBezTo>
                  <a:cubicBezTo>
                    <a:pt x="1429639" y="2382393"/>
                    <a:pt x="1257173" y="3192272"/>
                    <a:pt x="1557655" y="3888232"/>
                  </a:cubicBezTo>
                  <a:close/>
                </a:path>
              </a:pathLst>
            </a:custGeom>
            <a:gradFill rotWithShape="true">
              <a:gsLst>
                <a:gs pos="0">
                  <a:srgbClr val="006685">
                    <a:alpha val="100000"/>
                  </a:srgbClr>
                </a:gs>
                <a:gs pos="100000">
                  <a:srgbClr val="010101">
                    <a:alpha val="100000"/>
                  </a:srgbClr>
                </a:gs>
              </a:gsLst>
              <a:lin ang="5027401"/>
            </a:gradFill>
          </p:spPr>
        </p:sp>
      </p:grpSp>
      <p:sp>
        <p:nvSpPr>
          <p:cNvPr name="Freeform 12" id="12"/>
          <p:cNvSpPr/>
          <p:nvPr/>
        </p:nvSpPr>
        <p:spPr>
          <a:xfrm flipH="false" flipV="false" rot="0">
            <a:off x="11643594" y="7978568"/>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true" flipV="false" rot="0">
            <a:off x="11664000" y="4447024"/>
            <a:ext cx="5756300" cy="3833700"/>
          </a:xfrm>
          <a:custGeom>
            <a:avLst/>
            <a:gdLst/>
            <a:ahLst/>
            <a:cxnLst/>
            <a:rect r="r" b="b" t="t" l="l"/>
            <a:pathLst>
              <a:path h="3833700" w="5756300">
                <a:moveTo>
                  <a:pt x="5756300" y="0"/>
                </a:moveTo>
                <a:lnTo>
                  <a:pt x="0" y="0"/>
                </a:lnTo>
                <a:lnTo>
                  <a:pt x="0" y="3833700"/>
                </a:lnTo>
                <a:lnTo>
                  <a:pt x="5756300" y="3833700"/>
                </a:lnTo>
                <a:lnTo>
                  <a:pt x="5756300" y="0"/>
                </a:lnTo>
                <a:close/>
              </a:path>
            </a:pathLst>
          </a:custGeom>
          <a:blipFill>
            <a:blip r:embed="rId9"/>
            <a:stretch>
              <a:fillRect l="0" t="0" r="0" b="0"/>
            </a:stretch>
          </a:blipFill>
        </p:spPr>
      </p:sp>
      <p:sp>
        <p:nvSpPr>
          <p:cNvPr name="Freeform 14" id="14"/>
          <p:cNvSpPr/>
          <p:nvPr/>
        </p:nvSpPr>
        <p:spPr>
          <a:xfrm flipH="true" flipV="false" rot="0">
            <a:off x="13141384" y="2931700"/>
            <a:ext cx="2801500" cy="4677100"/>
          </a:xfrm>
          <a:custGeom>
            <a:avLst/>
            <a:gdLst/>
            <a:ahLst/>
            <a:cxnLst/>
            <a:rect r="r" b="b" t="t" l="l"/>
            <a:pathLst>
              <a:path h="4677100" w="2801500">
                <a:moveTo>
                  <a:pt x="2801500" y="0"/>
                </a:moveTo>
                <a:lnTo>
                  <a:pt x="0" y="0"/>
                </a:lnTo>
                <a:lnTo>
                  <a:pt x="0" y="4677100"/>
                </a:lnTo>
                <a:lnTo>
                  <a:pt x="2801500" y="4677100"/>
                </a:lnTo>
                <a:lnTo>
                  <a:pt x="2801500" y="0"/>
                </a:lnTo>
                <a:close/>
              </a:path>
            </a:pathLst>
          </a:custGeom>
          <a:blipFill>
            <a:blip r:embed="rId10"/>
            <a:stretch>
              <a:fillRect l="-1" t="0" r="-1" b="0"/>
            </a:stretch>
          </a:blipFill>
        </p:spPr>
      </p:sp>
      <p:sp>
        <p:nvSpPr>
          <p:cNvPr name="TextBox 15" id="15"/>
          <p:cNvSpPr txBox="true"/>
          <p:nvPr/>
        </p:nvSpPr>
        <p:spPr>
          <a:xfrm rot="0">
            <a:off x="2333725" y="1400600"/>
            <a:ext cx="10822191" cy="2219325"/>
          </a:xfrm>
          <a:prstGeom prst="rect">
            <a:avLst/>
          </a:prstGeom>
        </p:spPr>
        <p:txBody>
          <a:bodyPr anchor="t" rtlCol="false" tIns="0" lIns="0" bIns="0" rIns="0">
            <a:spAutoFit/>
          </a:bodyPr>
          <a:lstStyle/>
          <a:p>
            <a:pPr algn="l">
              <a:lnSpc>
                <a:spcPts val="8640"/>
              </a:lnSpc>
            </a:pPr>
            <a:r>
              <a:rPr lang="en-US" b="true" sz="7200">
                <a:solidFill>
                  <a:srgbClr val="FFFFFF"/>
                </a:solidFill>
                <a:latin typeface="Arimo Bold"/>
                <a:ea typeface="Arimo Bold"/>
                <a:cs typeface="Arimo Bold"/>
                <a:sym typeface="Arimo Bold"/>
              </a:rPr>
              <a:t>Phone Call Phishing (Vishing)</a:t>
            </a:r>
          </a:p>
        </p:txBody>
      </p:sp>
      <p:sp>
        <p:nvSpPr>
          <p:cNvPr name="TextBox 16" id="16"/>
          <p:cNvSpPr txBox="true"/>
          <p:nvPr/>
        </p:nvSpPr>
        <p:spPr>
          <a:xfrm rot="0">
            <a:off x="2333725" y="4072415"/>
            <a:ext cx="7432950" cy="4637881"/>
          </a:xfrm>
          <a:prstGeom prst="rect">
            <a:avLst/>
          </a:prstGeom>
        </p:spPr>
        <p:txBody>
          <a:bodyPr anchor="t" rtlCol="false" tIns="0" lIns="0" bIns="0" rIns="0">
            <a:spAutoFit/>
          </a:bodyPr>
          <a:lstStyle/>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Attackers use phone calls to impersonate officials (e.g., tech support, government agencies, or financial institutions).</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Can involve:</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Requesting passwords, PINs, or bank details.</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Persuading victims to install remote access software.</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Urging urgent action to "prevent account suspension."</a:t>
            </a:r>
          </a:p>
          <a:p>
            <a:pPr algn="l">
              <a:lnSpc>
                <a:spcPts val="3359"/>
              </a:lnSpc>
            </a:pPr>
          </a:p>
          <a:p>
            <a:pPr algn="l">
              <a:lnSpc>
                <a:spcPts val="3359"/>
              </a:lnSpc>
            </a:pPr>
          </a:p>
        </p:txBody>
      </p:sp>
      <p:sp>
        <p:nvSpPr>
          <p:cNvPr name="Freeform 17" id="17"/>
          <p:cNvSpPr/>
          <p:nvPr/>
        </p:nvSpPr>
        <p:spPr>
          <a:xfrm flipH="false" flipV="false" rot="0">
            <a:off x="11828324" y="4663974"/>
            <a:ext cx="2012250" cy="2654138"/>
          </a:xfrm>
          <a:custGeom>
            <a:avLst/>
            <a:gdLst/>
            <a:ahLst/>
            <a:cxnLst/>
            <a:rect r="r" b="b" t="t" l="l"/>
            <a:pathLst>
              <a:path h="2654138" w="2012250">
                <a:moveTo>
                  <a:pt x="0" y="0"/>
                </a:moveTo>
                <a:lnTo>
                  <a:pt x="2012250" y="0"/>
                </a:lnTo>
                <a:lnTo>
                  <a:pt x="2012250" y="2654138"/>
                </a:lnTo>
                <a:lnTo>
                  <a:pt x="0" y="2654138"/>
                </a:lnTo>
                <a:lnTo>
                  <a:pt x="0" y="0"/>
                </a:lnTo>
                <a:close/>
              </a:path>
            </a:pathLst>
          </a:custGeom>
          <a:blipFill>
            <a:blip r:embed="rId11"/>
            <a:stretch>
              <a:fillRect l="0" t="0" r="0" b="0"/>
            </a:stretch>
          </a:blipFill>
        </p:spPr>
      </p:sp>
      <p:sp>
        <p:nvSpPr>
          <p:cNvPr name="Freeform 18" id="18"/>
          <p:cNvSpPr/>
          <p:nvPr/>
        </p:nvSpPr>
        <p:spPr>
          <a:xfrm flipH="false" flipV="false" rot="0">
            <a:off x="15299396" y="4081940"/>
            <a:ext cx="1682460" cy="2663350"/>
          </a:xfrm>
          <a:custGeom>
            <a:avLst/>
            <a:gdLst/>
            <a:ahLst/>
            <a:cxnLst/>
            <a:rect r="r" b="b" t="t" l="l"/>
            <a:pathLst>
              <a:path h="2663350" w="1682460">
                <a:moveTo>
                  <a:pt x="0" y="0"/>
                </a:moveTo>
                <a:lnTo>
                  <a:pt x="1682460" y="0"/>
                </a:lnTo>
                <a:lnTo>
                  <a:pt x="1682460" y="2663350"/>
                </a:lnTo>
                <a:lnTo>
                  <a:pt x="0" y="2663350"/>
                </a:lnTo>
                <a:lnTo>
                  <a:pt x="0" y="0"/>
                </a:lnTo>
                <a:close/>
              </a:path>
            </a:pathLst>
          </a:custGeom>
          <a:blipFill>
            <a:blip r:embed="rId1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7304698">
            <a:off x="-1569376" y="6149868"/>
            <a:ext cx="4505652" cy="4505652"/>
            <a:chOff x="0" y="0"/>
            <a:chExt cx="6007536" cy="6007536"/>
          </a:xfrm>
        </p:grpSpPr>
        <p:sp>
          <p:nvSpPr>
            <p:cNvPr name="Freeform 3" id="3"/>
            <p:cNvSpPr/>
            <p:nvPr/>
          </p:nvSpPr>
          <p:spPr>
            <a:xfrm flipH="false" flipV="false" rot="0">
              <a:off x="-273304" y="-135763"/>
              <a:ext cx="6277991" cy="5915406"/>
            </a:xfrm>
            <a:custGeom>
              <a:avLst/>
              <a:gdLst/>
              <a:ahLst/>
              <a:cxnLst/>
              <a:rect r="r" b="b" t="t" l="l"/>
              <a:pathLst>
                <a:path h="5915406" w="6277991">
                  <a:moveTo>
                    <a:pt x="2129536" y="5915406"/>
                  </a:moveTo>
                  <a:cubicBezTo>
                    <a:pt x="751586" y="5345811"/>
                    <a:pt x="0" y="3851529"/>
                    <a:pt x="364363" y="2405634"/>
                  </a:cubicBezTo>
                  <a:cubicBezTo>
                    <a:pt x="728726" y="959739"/>
                    <a:pt x="2098421" y="0"/>
                    <a:pt x="3581908" y="151257"/>
                  </a:cubicBezTo>
                  <a:cubicBezTo>
                    <a:pt x="5065395" y="302514"/>
                    <a:pt x="6213094" y="1519047"/>
                    <a:pt x="6277991" y="3008757"/>
                  </a:cubicBezTo>
                  <a:lnTo>
                    <a:pt x="5237480" y="3054096"/>
                  </a:lnTo>
                  <a:cubicBezTo>
                    <a:pt x="5195062" y="2080895"/>
                    <a:pt x="4445254" y="1286129"/>
                    <a:pt x="3476117" y="1187323"/>
                  </a:cubicBezTo>
                  <a:cubicBezTo>
                    <a:pt x="2506980" y="1088517"/>
                    <a:pt x="1612265" y="1715516"/>
                    <a:pt x="1374267" y="2660142"/>
                  </a:cubicBezTo>
                  <a:cubicBezTo>
                    <a:pt x="1136269" y="3604768"/>
                    <a:pt x="1627251" y="4580890"/>
                    <a:pt x="2527427" y="4953000"/>
                  </a:cubicBezTo>
                  <a:close/>
                </a:path>
              </a:pathLst>
            </a:custGeom>
            <a:gradFill rotWithShape="true">
              <a:gsLst>
                <a:gs pos="0">
                  <a:srgbClr val="006685">
                    <a:alpha val="100000"/>
                  </a:srgbClr>
                </a:gs>
                <a:gs pos="100000">
                  <a:srgbClr val="010101">
                    <a:alpha val="100000"/>
                  </a:srgbClr>
                </a:gs>
              </a:gsLst>
              <a:lin ang="19695314"/>
            </a:gradFill>
          </p:spPr>
        </p:sp>
      </p:grpSp>
      <p:grpSp>
        <p:nvGrpSpPr>
          <p:cNvPr name="Group 4" id="4"/>
          <p:cNvGrpSpPr/>
          <p:nvPr/>
        </p:nvGrpSpPr>
        <p:grpSpPr>
          <a:xfrm rot="-8399579">
            <a:off x="13209198" y="-2830022"/>
            <a:ext cx="6751478" cy="6751478"/>
            <a:chOff x="0" y="0"/>
            <a:chExt cx="9001971" cy="9001971"/>
          </a:xfrm>
        </p:grpSpPr>
        <p:sp>
          <p:nvSpPr>
            <p:cNvPr name="Freeform 5" id="5"/>
            <p:cNvSpPr/>
            <p:nvPr/>
          </p:nvSpPr>
          <p:spPr>
            <a:xfrm flipH="false" flipV="false" rot="0">
              <a:off x="0" y="-52324"/>
              <a:ext cx="8997697" cy="4553331"/>
            </a:xfrm>
            <a:custGeom>
              <a:avLst/>
              <a:gdLst/>
              <a:ahLst/>
              <a:cxnLst/>
              <a:rect r="r" b="b" t="t" l="l"/>
              <a:pathLst>
                <a:path h="4553331" w="8997697">
                  <a:moveTo>
                    <a:pt x="0" y="4553331"/>
                  </a:moveTo>
                  <a:cubicBezTo>
                    <a:pt x="0" y="2105660"/>
                    <a:pt x="1955927" y="106680"/>
                    <a:pt x="4402963" y="53340"/>
                  </a:cubicBezTo>
                  <a:cubicBezTo>
                    <a:pt x="6849999" y="0"/>
                    <a:pt x="8891143" y="1911985"/>
                    <a:pt x="8997697" y="4357370"/>
                  </a:cubicBezTo>
                  <a:lnTo>
                    <a:pt x="7438644" y="4425315"/>
                  </a:lnTo>
                  <a:cubicBezTo>
                    <a:pt x="7369048" y="2827782"/>
                    <a:pt x="6035675" y="1578737"/>
                    <a:pt x="4436999" y="1613662"/>
                  </a:cubicBezTo>
                  <a:cubicBezTo>
                    <a:pt x="2838323" y="1648587"/>
                    <a:pt x="1560576" y="2954274"/>
                    <a:pt x="1560576" y="4553331"/>
                  </a:cubicBezTo>
                  <a:close/>
                </a:path>
              </a:pathLst>
            </a:custGeom>
            <a:gradFill rotWithShape="true">
              <a:gsLst>
                <a:gs pos="0">
                  <a:srgbClr val="006685">
                    <a:alpha val="100000"/>
                  </a:srgbClr>
                </a:gs>
                <a:gs pos="100000">
                  <a:srgbClr val="010101">
                    <a:alpha val="100000"/>
                  </a:srgbClr>
                </a:gs>
              </a:gsLst>
              <a:lin ang="13799591"/>
            </a:gradFill>
          </p:spPr>
        </p:sp>
      </p:grpSp>
      <p:sp>
        <p:nvSpPr>
          <p:cNvPr name="Freeform 6" id="6"/>
          <p:cNvSpPr/>
          <p:nvPr/>
        </p:nvSpPr>
        <p:spPr>
          <a:xfrm flipH="false" flipV="false" rot="0">
            <a:off x="14503392" y="1297232"/>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0754" y="-303232"/>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29956" y="9361992"/>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660252" y="-460976"/>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4298095" y="5086775"/>
            <a:ext cx="3706650" cy="3706650"/>
            <a:chOff x="0" y="0"/>
            <a:chExt cx="4942200" cy="4942200"/>
          </a:xfrm>
        </p:grpSpPr>
        <p:sp>
          <p:nvSpPr>
            <p:cNvPr name="Freeform 11" id="11"/>
            <p:cNvSpPr/>
            <p:nvPr/>
          </p:nvSpPr>
          <p:spPr>
            <a:xfrm flipH="false" flipV="false" rot="0">
              <a:off x="0" y="0"/>
              <a:ext cx="4942205" cy="4942205"/>
            </a:xfrm>
            <a:custGeom>
              <a:avLst/>
              <a:gdLst/>
              <a:ahLst/>
              <a:cxnLst/>
              <a:rect r="r" b="b" t="t" l="l"/>
              <a:pathLst>
                <a:path h="4942205" w="4942205">
                  <a:moveTo>
                    <a:pt x="0" y="2471039"/>
                  </a:moveTo>
                  <a:cubicBezTo>
                    <a:pt x="0" y="1106297"/>
                    <a:pt x="1106297" y="0"/>
                    <a:pt x="2471039" y="0"/>
                  </a:cubicBezTo>
                  <a:lnTo>
                    <a:pt x="2471039" y="12700"/>
                  </a:lnTo>
                  <a:lnTo>
                    <a:pt x="2471039" y="0"/>
                  </a:lnTo>
                  <a:cubicBezTo>
                    <a:pt x="3835908" y="0"/>
                    <a:pt x="4942205" y="1106297"/>
                    <a:pt x="4942205" y="2471039"/>
                  </a:cubicBezTo>
                  <a:lnTo>
                    <a:pt x="4929505" y="2471039"/>
                  </a:lnTo>
                  <a:lnTo>
                    <a:pt x="4942205" y="2471039"/>
                  </a:lnTo>
                  <a:cubicBezTo>
                    <a:pt x="4942205" y="3835781"/>
                    <a:pt x="3835908" y="4942078"/>
                    <a:pt x="2471166" y="4942078"/>
                  </a:cubicBezTo>
                  <a:lnTo>
                    <a:pt x="2471166" y="4929378"/>
                  </a:lnTo>
                  <a:lnTo>
                    <a:pt x="2471166" y="4942078"/>
                  </a:lnTo>
                  <a:cubicBezTo>
                    <a:pt x="1106297" y="4942205"/>
                    <a:pt x="0" y="3835908"/>
                    <a:pt x="0" y="2471039"/>
                  </a:cubicBezTo>
                  <a:lnTo>
                    <a:pt x="12700" y="2471039"/>
                  </a:lnTo>
                  <a:lnTo>
                    <a:pt x="25400" y="2471039"/>
                  </a:lnTo>
                  <a:lnTo>
                    <a:pt x="12700" y="2471039"/>
                  </a:lnTo>
                  <a:lnTo>
                    <a:pt x="0" y="2471039"/>
                  </a:lnTo>
                  <a:moveTo>
                    <a:pt x="25400" y="2471039"/>
                  </a:moveTo>
                  <a:cubicBezTo>
                    <a:pt x="25400" y="2478024"/>
                    <a:pt x="19685" y="2483739"/>
                    <a:pt x="12700" y="2483739"/>
                  </a:cubicBezTo>
                  <a:cubicBezTo>
                    <a:pt x="5715" y="2483739"/>
                    <a:pt x="0" y="2478024"/>
                    <a:pt x="0" y="2471039"/>
                  </a:cubicBezTo>
                  <a:cubicBezTo>
                    <a:pt x="0" y="2464054"/>
                    <a:pt x="5715" y="2458339"/>
                    <a:pt x="12700" y="2458339"/>
                  </a:cubicBezTo>
                  <a:cubicBezTo>
                    <a:pt x="19685" y="2458339"/>
                    <a:pt x="25400" y="2464054"/>
                    <a:pt x="25400" y="2471039"/>
                  </a:cubicBezTo>
                  <a:cubicBezTo>
                    <a:pt x="25400" y="3821811"/>
                    <a:pt x="1120394" y="4916805"/>
                    <a:pt x="2471039" y="4916805"/>
                  </a:cubicBezTo>
                  <a:cubicBezTo>
                    <a:pt x="3821684" y="4916805"/>
                    <a:pt x="4916678" y="3821811"/>
                    <a:pt x="4916678" y="2471166"/>
                  </a:cubicBezTo>
                  <a:cubicBezTo>
                    <a:pt x="4916678" y="1120521"/>
                    <a:pt x="3821811" y="25400"/>
                    <a:pt x="2471039" y="25400"/>
                  </a:cubicBezTo>
                  <a:lnTo>
                    <a:pt x="2471039" y="12700"/>
                  </a:lnTo>
                  <a:lnTo>
                    <a:pt x="2471039" y="25400"/>
                  </a:lnTo>
                  <a:cubicBezTo>
                    <a:pt x="1120394" y="25400"/>
                    <a:pt x="25400" y="1120394"/>
                    <a:pt x="25400" y="2471039"/>
                  </a:cubicBezTo>
                  <a:close/>
                </a:path>
              </a:pathLst>
            </a:custGeom>
            <a:solidFill>
              <a:srgbClr val="FFFFFF"/>
            </a:solidFill>
          </p:spPr>
        </p:sp>
      </p:grpSp>
      <p:sp>
        <p:nvSpPr>
          <p:cNvPr name="TextBox 12" id="12"/>
          <p:cNvSpPr txBox="true"/>
          <p:nvPr/>
        </p:nvSpPr>
        <p:spPr>
          <a:xfrm rot="0">
            <a:off x="8171740" y="6628415"/>
            <a:ext cx="10116260" cy="790575"/>
          </a:xfrm>
          <a:prstGeom prst="rect">
            <a:avLst/>
          </a:prstGeom>
        </p:spPr>
        <p:txBody>
          <a:bodyPr anchor="t" rtlCol="false" tIns="0" lIns="0" bIns="0" rIns="0">
            <a:spAutoFit/>
          </a:bodyPr>
          <a:lstStyle/>
          <a:p>
            <a:pPr algn="l">
              <a:lnSpc>
                <a:spcPts val="6000"/>
              </a:lnSpc>
            </a:pPr>
            <a:r>
              <a:rPr lang="en-US" b="true" sz="5000">
                <a:solidFill>
                  <a:srgbClr val="FFFFFF"/>
                </a:solidFill>
                <a:latin typeface="Arimo Bold"/>
                <a:ea typeface="Arimo Bold"/>
                <a:cs typeface="Arimo Bold"/>
                <a:sym typeface="Arimo Bold"/>
              </a:rPr>
              <a:t> Recognizing a Phishing Email</a:t>
            </a:r>
          </a:p>
        </p:txBody>
      </p:sp>
      <p:sp>
        <p:nvSpPr>
          <p:cNvPr name="TextBox 13" id="13"/>
          <p:cNvSpPr txBox="true"/>
          <p:nvPr/>
        </p:nvSpPr>
        <p:spPr>
          <a:xfrm rot="0">
            <a:off x="4805245" y="5797100"/>
            <a:ext cx="2692350" cy="2238375"/>
          </a:xfrm>
          <a:prstGeom prst="rect">
            <a:avLst/>
          </a:prstGeom>
        </p:spPr>
        <p:txBody>
          <a:bodyPr anchor="t" rtlCol="false" tIns="0" lIns="0" bIns="0" rIns="0">
            <a:spAutoFit/>
          </a:bodyPr>
          <a:lstStyle/>
          <a:p>
            <a:pPr algn="ctr">
              <a:lnSpc>
                <a:spcPts val="17280"/>
              </a:lnSpc>
            </a:pPr>
            <a:r>
              <a:rPr lang="en-US" b="true" sz="14400">
                <a:solidFill>
                  <a:srgbClr val="FFFFFF"/>
                </a:solidFill>
                <a:latin typeface="Arimo Bold"/>
                <a:ea typeface="Arimo Bold"/>
                <a:cs typeface="Arimo Bold"/>
                <a:sym typeface="Arimo Bold"/>
              </a:rPr>
              <a:t>03</a:t>
            </a:r>
          </a:p>
        </p:txBody>
      </p:sp>
      <p:sp>
        <p:nvSpPr>
          <p:cNvPr name="Freeform 14" id="14"/>
          <p:cNvSpPr/>
          <p:nvPr/>
        </p:nvSpPr>
        <p:spPr>
          <a:xfrm flipH="false" flipV="false" rot="0">
            <a:off x="9903592" y="286200"/>
            <a:ext cx="3204450" cy="2297602"/>
          </a:xfrm>
          <a:custGeom>
            <a:avLst/>
            <a:gdLst/>
            <a:ahLst/>
            <a:cxnLst/>
            <a:rect r="r" b="b" t="t" l="l"/>
            <a:pathLst>
              <a:path h="2297602" w="3204450">
                <a:moveTo>
                  <a:pt x="0" y="0"/>
                </a:moveTo>
                <a:lnTo>
                  <a:pt x="3204450" y="0"/>
                </a:lnTo>
                <a:lnTo>
                  <a:pt x="3204450" y="2297602"/>
                </a:lnTo>
                <a:lnTo>
                  <a:pt x="0" y="2297602"/>
                </a:lnTo>
                <a:lnTo>
                  <a:pt x="0" y="0"/>
                </a:lnTo>
                <a:close/>
              </a:path>
            </a:pathLst>
          </a:custGeom>
          <a:blipFill>
            <a:blip r:embed="rId11"/>
            <a:stretch>
              <a:fillRect l="0" t="0" r="0" b="0"/>
            </a:stretch>
          </a:blipFill>
        </p:spPr>
      </p:sp>
      <p:sp>
        <p:nvSpPr>
          <p:cNvPr name="Freeform 15" id="15"/>
          <p:cNvSpPr/>
          <p:nvPr/>
        </p:nvSpPr>
        <p:spPr>
          <a:xfrm flipH="false" flipV="false" rot="0">
            <a:off x="5052958" y="43258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16" id="16"/>
          <p:cNvSpPr/>
          <p:nvPr/>
        </p:nvSpPr>
        <p:spPr>
          <a:xfrm flipH="false" flipV="false" rot="0">
            <a:off x="14244315" y="8774363"/>
            <a:ext cx="3327876" cy="671384"/>
          </a:xfrm>
          <a:custGeom>
            <a:avLst/>
            <a:gdLst/>
            <a:ahLst/>
            <a:cxnLst/>
            <a:rect r="r" b="b" t="t" l="l"/>
            <a:pathLst>
              <a:path h="671384" w="3327876">
                <a:moveTo>
                  <a:pt x="0" y="0"/>
                </a:moveTo>
                <a:lnTo>
                  <a:pt x="3327876" y="0"/>
                </a:lnTo>
                <a:lnTo>
                  <a:pt x="3327876" y="671384"/>
                </a:lnTo>
                <a:lnTo>
                  <a:pt x="0" y="6713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7797846" y="1012504"/>
            <a:ext cx="2795786" cy="3687600"/>
          </a:xfrm>
          <a:custGeom>
            <a:avLst/>
            <a:gdLst/>
            <a:ahLst/>
            <a:cxnLst/>
            <a:rect r="r" b="b" t="t" l="l"/>
            <a:pathLst>
              <a:path h="3687600" w="2795786">
                <a:moveTo>
                  <a:pt x="0" y="0"/>
                </a:moveTo>
                <a:lnTo>
                  <a:pt x="2795786" y="0"/>
                </a:lnTo>
                <a:lnTo>
                  <a:pt x="2795786" y="3687600"/>
                </a:lnTo>
                <a:lnTo>
                  <a:pt x="0" y="3687600"/>
                </a:lnTo>
                <a:lnTo>
                  <a:pt x="0" y="0"/>
                </a:lnTo>
                <a:close/>
              </a:path>
            </a:pathLst>
          </a:custGeom>
          <a:blipFill>
            <a:blip r:embed="rId14"/>
            <a:stretch>
              <a:fillRect l="0" t="0" r="0" b="0"/>
            </a:stretch>
          </a:blipFill>
        </p:spPr>
      </p:sp>
      <p:sp>
        <p:nvSpPr>
          <p:cNvPr name="Freeform 18" id="18"/>
          <p:cNvSpPr/>
          <p:nvPr/>
        </p:nvSpPr>
        <p:spPr>
          <a:xfrm flipH="false" flipV="false" rot="0">
            <a:off x="6735422" y="3013000"/>
            <a:ext cx="1353776" cy="2143050"/>
          </a:xfrm>
          <a:custGeom>
            <a:avLst/>
            <a:gdLst/>
            <a:ahLst/>
            <a:cxnLst/>
            <a:rect r="r" b="b" t="t" l="l"/>
            <a:pathLst>
              <a:path h="2143050" w="1353776">
                <a:moveTo>
                  <a:pt x="0" y="0"/>
                </a:moveTo>
                <a:lnTo>
                  <a:pt x="1353776" y="0"/>
                </a:lnTo>
                <a:lnTo>
                  <a:pt x="1353776" y="2143050"/>
                </a:lnTo>
                <a:lnTo>
                  <a:pt x="0" y="2143050"/>
                </a:lnTo>
                <a:lnTo>
                  <a:pt x="0" y="0"/>
                </a:lnTo>
                <a:close/>
              </a:path>
            </a:pathLst>
          </a:custGeom>
          <a:blipFill>
            <a:blip r:embed="rId15"/>
            <a:stretch>
              <a:fillRect l="0" t="0" r="0" b="0"/>
            </a:stretch>
          </a:blipFill>
        </p:spPr>
      </p:sp>
      <p:sp>
        <p:nvSpPr>
          <p:cNvPr name="Freeform 19" id="19"/>
          <p:cNvSpPr/>
          <p:nvPr/>
        </p:nvSpPr>
        <p:spPr>
          <a:xfrm flipH="false" flipV="false" rot="0">
            <a:off x="6272902" y="811298"/>
            <a:ext cx="1816300" cy="2297600"/>
          </a:xfrm>
          <a:custGeom>
            <a:avLst/>
            <a:gdLst/>
            <a:ahLst/>
            <a:cxnLst/>
            <a:rect r="r" b="b" t="t" l="l"/>
            <a:pathLst>
              <a:path h="2297600" w="1816300">
                <a:moveTo>
                  <a:pt x="0" y="0"/>
                </a:moveTo>
                <a:lnTo>
                  <a:pt x="1816300" y="0"/>
                </a:lnTo>
                <a:lnTo>
                  <a:pt x="1816300" y="2297600"/>
                </a:lnTo>
                <a:lnTo>
                  <a:pt x="0" y="2297600"/>
                </a:lnTo>
                <a:lnTo>
                  <a:pt x="0" y="0"/>
                </a:lnTo>
                <a:close/>
              </a:path>
            </a:pathLst>
          </a:custGeom>
          <a:blipFill>
            <a:blip r:embed="rId16"/>
            <a:stretch>
              <a:fillRect l="0" t="0" r="0" b="0"/>
            </a:stretch>
          </a:blipFill>
        </p:spPr>
      </p:sp>
      <p:sp>
        <p:nvSpPr>
          <p:cNvPr name="Freeform 20" id="20"/>
          <p:cNvSpPr/>
          <p:nvPr/>
        </p:nvSpPr>
        <p:spPr>
          <a:xfrm flipH="false" flipV="false" rot="0">
            <a:off x="10624700" y="3654424"/>
            <a:ext cx="1187064" cy="1501624"/>
          </a:xfrm>
          <a:custGeom>
            <a:avLst/>
            <a:gdLst/>
            <a:ahLst/>
            <a:cxnLst/>
            <a:rect r="r" b="b" t="t" l="l"/>
            <a:pathLst>
              <a:path h="1501624" w="1187064">
                <a:moveTo>
                  <a:pt x="0" y="0"/>
                </a:moveTo>
                <a:lnTo>
                  <a:pt x="1187064" y="0"/>
                </a:lnTo>
                <a:lnTo>
                  <a:pt x="1187064" y="1501624"/>
                </a:lnTo>
                <a:lnTo>
                  <a:pt x="0" y="1501624"/>
                </a:lnTo>
                <a:lnTo>
                  <a:pt x="0" y="0"/>
                </a:lnTo>
                <a:close/>
              </a:path>
            </a:pathLst>
          </a:custGeom>
          <a:blipFill>
            <a:blip r:embed="rId16"/>
            <a:stretch>
              <a:fillRect l="0" t="0" r="0" b="0"/>
            </a:stretch>
          </a:blipFill>
        </p:spPr>
      </p:sp>
      <p:sp>
        <p:nvSpPr>
          <p:cNvPr name="Freeform 21" id="21"/>
          <p:cNvSpPr/>
          <p:nvPr/>
        </p:nvSpPr>
        <p:spPr>
          <a:xfrm flipH="false" flipV="false" rot="0">
            <a:off x="4713808" y="18067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22" id="22"/>
          <p:cNvSpPr/>
          <p:nvPr/>
        </p:nvSpPr>
        <p:spPr>
          <a:xfrm flipH="false" flipV="false" rot="0">
            <a:off x="11842808" y="3108924"/>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6824316">
            <a:off x="10806929" y="9507023"/>
            <a:ext cx="2560258" cy="2561356"/>
            <a:chOff x="0" y="0"/>
            <a:chExt cx="3413677" cy="3415141"/>
          </a:xfrm>
        </p:grpSpPr>
        <p:sp>
          <p:nvSpPr>
            <p:cNvPr name="Freeform 3" id="3"/>
            <p:cNvSpPr/>
            <p:nvPr/>
          </p:nvSpPr>
          <p:spPr>
            <a:xfrm flipH="false" flipV="false" rot="0">
              <a:off x="0" y="0"/>
              <a:ext cx="3413760" cy="3415157"/>
            </a:xfrm>
            <a:custGeom>
              <a:avLst/>
              <a:gdLst/>
              <a:ahLst/>
              <a:cxnLst/>
              <a:rect r="r" b="b" t="t" l="l"/>
              <a:pathLst>
                <a:path h="3415157" w="3413760">
                  <a:moveTo>
                    <a:pt x="0" y="1707515"/>
                  </a:moveTo>
                  <a:cubicBezTo>
                    <a:pt x="0" y="764540"/>
                    <a:pt x="764159" y="0"/>
                    <a:pt x="1706880" y="0"/>
                  </a:cubicBezTo>
                  <a:lnTo>
                    <a:pt x="1706880" y="12700"/>
                  </a:lnTo>
                  <a:lnTo>
                    <a:pt x="1706880" y="0"/>
                  </a:lnTo>
                  <a:cubicBezTo>
                    <a:pt x="2649601" y="0"/>
                    <a:pt x="3413760" y="764540"/>
                    <a:pt x="3413760" y="1707515"/>
                  </a:cubicBezTo>
                  <a:cubicBezTo>
                    <a:pt x="3413760" y="2650490"/>
                    <a:pt x="2649474" y="3415157"/>
                    <a:pt x="1706880" y="3415157"/>
                  </a:cubicBezTo>
                  <a:lnTo>
                    <a:pt x="1706880" y="3402457"/>
                  </a:lnTo>
                  <a:lnTo>
                    <a:pt x="1706880" y="3415157"/>
                  </a:lnTo>
                  <a:cubicBezTo>
                    <a:pt x="764159" y="3415157"/>
                    <a:pt x="0" y="2650617"/>
                    <a:pt x="0" y="1707515"/>
                  </a:cubicBezTo>
                  <a:lnTo>
                    <a:pt x="12700" y="1707515"/>
                  </a:lnTo>
                  <a:lnTo>
                    <a:pt x="23368" y="1714373"/>
                  </a:lnTo>
                  <a:cubicBezTo>
                    <a:pt x="20320" y="1719072"/>
                    <a:pt x="14478" y="1721358"/>
                    <a:pt x="9144" y="1719707"/>
                  </a:cubicBezTo>
                  <a:cubicBezTo>
                    <a:pt x="3810" y="1718056"/>
                    <a:pt x="0" y="1713230"/>
                    <a:pt x="0" y="1707515"/>
                  </a:cubicBezTo>
                  <a:moveTo>
                    <a:pt x="25400" y="1707515"/>
                  </a:moveTo>
                  <a:lnTo>
                    <a:pt x="12700" y="1707515"/>
                  </a:lnTo>
                  <a:lnTo>
                    <a:pt x="2032" y="1700657"/>
                  </a:lnTo>
                  <a:cubicBezTo>
                    <a:pt x="5080" y="1695958"/>
                    <a:pt x="10922" y="1693672"/>
                    <a:pt x="16256" y="1695323"/>
                  </a:cubicBezTo>
                  <a:cubicBezTo>
                    <a:pt x="21590" y="1696974"/>
                    <a:pt x="25400" y="1701927"/>
                    <a:pt x="25400" y="1707515"/>
                  </a:cubicBezTo>
                  <a:cubicBezTo>
                    <a:pt x="25400" y="2636520"/>
                    <a:pt x="778256" y="3389630"/>
                    <a:pt x="1706880" y="3389630"/>
                  </a:cubicBezTo>
                  <a:cubicBezTo>
                    <a:pt x="2635504" y="3389630"/>
                    <a:pt x="3388360" y="2636520"/>
                    <a:pt x="3388360" y="1707515"/>
                  </a:cubicBezTo>
                  <a:lnTo>
                    <a:pt x="3401060" y="1707515"/>
                  </a:lnTo>
                  <a:lnTo>
                    <a:pt x="3388360" y="1707515"/>
                  </a:lnTo>
                  <a:cubicBezTo>
                    <a:pt x="3388233" y="778510"/>
                    <a:pt x="2635504" y="25400"/>
                    <a:pt x="1706880" y="25400"/>
                  </a:cubicBezTo>
                  <a:lnTo>
                    <a:pt x="1706880" y="12700"/>
                  </a:lnTo>
                  <a:lnTo>
                    <a:pt x="1706880" y="25400"/>
                  </a:lnTo>
                  <a:cubicBezTo>
                    <a:pt x="778256" y="25400"/>
                    <a:pt x="25400" y="778510"/>
                    <a:pt x="25400" y="1707515"/>
                  </a:cubicBezTo>
                  <a:close/>
                </a:path>
              </a:pathLst>
            </a:custGeom>
            <a:solidFill>
              <a:srgbClr val="FFFFFF"/>
            </a:solidFill>
          </p:spPr>
        </p:sp>
      </p:grpSp>
      <p:sp>
        <p:nvSpPr>
          <p:cNvPr name="Freeform 4" id="4"/>
          <p:cNvSpPr/>
          <p:nvPr/>
        </p:nvSpPr>
        <p:spPr>
          <a:xfrm flipH="false" flipV="false" rot="0">
            <a:off x="15606662" y="1096501"/>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027560" y="1577625"/>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149364" y="568233"/>
            <a:ext cx="3590704" cy="2574600"/>
          </a:xfrm>
          <a:custGeom>
            <a:avLst/>
            <a:gdLst/>
            <a:ahLst/>
            <a:cxnLst/>
            <a:rect r="r" b="b" t="t" l="l"/>
            <a:pathLst>
              <a:path h="2574600" w="3590704">
                <a:moveTo>
                  <a:pt x="0" y="0"/>
                </a:moveTo>
                <a:lnTo>
                  <a:pt x="3590704" y="0"/>
                </a:lnTo>
                <a:lnTo>
                  <a:pt x="3590704" y="2574600"/>
                </a:lnTo>
                <a:lnTo>
                  <a:pt x="0" y="2574600"/>
                </a:lnTo>
                <a:lnTo>
                  <a:pt x="0" y="0"/>
                </a:lnTo>
                <a:close/>
              </a:path>
            </a:pathLst>
          </a:custGeom>
          <a:blipFill>
            <a:blip r:embed="rId7"/>
            <a:stretch>
              <a:fillRect l="-1" t="0" r="-1" b="0"/>
            </a:stretch>
          </a:blipFill>
        </p:spPr>
      </p:sp>
      <p:sp>
        <p:nvSpPr>
          <p:cNvPr name="TextBox 7" id="7"/>
          <p:cNvSpPr txBox="true"/>
          <p:nvPr/>
        </p:nvSpPr>
        <p:spPr>
          <a:xfrm rot="0">
            <a:off x="-3905756" y="539658"/>
            <a:ext cx="18055121" cy="790575"/>
          </a:xfrm>
          <a:prstGeom prst="rect">
            <a:avLst/>
          </a:prstGeom>
        </p:spPr>
        <p:txBody>
          <a:bodyPr anchor="t" rtlCol="false" tIns="0" lIns="0" bIns="0" rIns="0">
            <a:spAutoFit/>
          </a:bodyPr>
          <a:lstStyle/>
          <a:p>
            <a:pPr algn="ctr">
              <a:lnSpc>
                <a:spcPts val="6000"/>
              </a:lnSpc>
            </a:pPr>
            <a:r>
              <a:rPr lang="en-US" b="true" sz="5000">
                <a:solidFill>
                  <a:srgbClr val="FFFFFF"/>
                </a:solidFill>
                <a:latin typeface="Arimo Bold"/>
                <a:ea typeface="Arimo Bold"/>
                <a:cs typeface="Arimo Bold"/>
                <a:sym typeface="Arimo Bold"/>
              </a:rPr>
              <a:t> Recognizing a Phishing Email</a:t>
            </a:r>
          </a:p>
        </p:txBody>
      </p:sp>
      <p:sp>
        <p:nvSpPr>
          <p:cNvPr name="TextBox 8" id="8"/>
          <p:cNvSpPr txBox="true"/>
          <p:nvPr/>
        </p:nvSpPr>
        <p:spPr>
          <a:xfrm rot="0">
            <a:off x="-4390748" y="1855533"/>
            <a:ext cx="18540112" cy="7459980"/>
          </a:xfrm>
          <a:prstGeom prst="rect">
            <a:avLst/>
          </a:prstGeom>
        </p:spPr>
        <p:txBody>
          <a:bodyPr anchor="t" rtlCol="false" tIns="0" lIns="0" bIns="0" rIns="0">
            <a:spAutoFit/>
          </a:bodyPr>
          <a:lstStyle/>
          <a:p>
            <a:pPr algn="ctr">
              <a:lnSpc>
                <a:spcPts val="3239"/>
              </a:lnSpc>
            </a:pPr>
            <a:r>
              <a:rPr lang="en-US" sz="2699">
                <a:solidFill>
                  <a:srgbClr val="FFFFFF"/>
                </a:solidFill>
                <a:latin typeface="Advent Pro"/>
                <a:ea typeface="Advent Pro"/>
                <a:cs typeface="Advent Pro"/>
                <a:sym typeface="Advent Pro"/>
              </a:rPr>
              <a:t>Phishing emails often look convincing but have subtle red flags:</a:t>
            </a:r>
          </a:p>
          <a:p>
            <a:pPr algn="ctr">
              <a:lnSpc>
                <a:spcPts val="3239"/>
              </a:lnSpc>
            </a:pPr>
            <a:r>
              <a:rPr lang="en-US" sz="2699">
                <a:solidFill>
                  <a:srgbClr val="FFFFFF"/>
                </a:solidFill>
                <a:latin typeface="Advent Pro"/>
                <a:ea typeface="Advent Pro"/>
                <a:cs typeface="Advent Pro"/>
                <a:sym typeface="Advent Pro"/>
              </a:rPr>
              <a:t> Grammar and Spelling Errors</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Professional organizations rarely send emails with poor grammar or typos</a:t>
            </a:r>
          </a:p>
          <a:p>
            <a:pPr algn="ctr">
              <a:lnSpc>
                <a:spcPts val="3239"/>
              </a:lnSpc>
            </a:pPr>
            <a:r>
              <a:rPr lang="en-US" sz="2699">
                <a:solidFill>
                  <a:srgbClr val="FFFFFF"/>
                </a:solidFill>
                <a:latin typeface="Advent Pro"/>
                <a:ea typeface="Advent Pro"/>
                <a:cs typeface="Advent Pro"/>
                <a:sym typeface="Advent Pro"/>
              </a:rPr>
              <a:t>Suspicious Email Addresses</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Attackers may use email addresses that look similar to legitimate ones.</a:t>
            </a:r>
          </a:p>
          <a:p>
            <a:pPr algn="ctr">
              <a:lnSpc>
                <a:spcPts val="3239"/>
              </a:lnSpc>
            </a:pPr>
            <a:r>
              <a:rPr lang="en-US" sz="2699">
                <a:solidFill>
                  <a:srgbClr val="FFFFFF"/>
                </a:solidFill>
                <a:latin typeface="Advent Pro"/>
                <a:ea typeface="Advent Pro"/>
                <a:cs typeface="Advent Pro"/>
                <a:sym typeface="Advent Pro"/>
              </a:rPr>
              <a:t>Hover Over Links to Check the Actual URL</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Fake emails often contain links that redirect to malicious sites.</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Hover your mouse over a link (without clicking) to see the actual destination.</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Example:</a:t>
            </a:r>
          </a:p>
          <a:p>
            <a:pPr algn="ctr" marL="1165854" indent="-388618" lvl="2">
              <a:lnSpc>
                <a:spcPts val="3239"/>
              </a:lnSpc>
              <a:buFont typeface="Arial"/>
              <a:buChar char="⚬"/>
            </a:pPr>
            <a:r>
              <a:rPr lang="en-US" sz="2699">
                <a:solidFill>
                  <a:srgbClr val="FFFFFF"/>
                </a:solidFill>
                <a:latin typeface="Advent Pro"/>
                <a:ea typeface="Advent Pro"/>
                <a:cs typeface="Advent Pro"/>
                <a:sym typeface="Advent Pro"/>
              </a:rPr>
              <a:t>Visible: https://www.apple.com</a:t>
            </a:r>
          </a:p>
          <a:p>
            <a:pPr algn="ctr" marL="1165854" indent="-388618" lvl="2">
              <a:lnSpc>
                <a:spcPts val="3239"/>
              </a:lnSpc>
              <a:buFont typeface="Arial"/>
              <a:buChar char="⚬"/>
            </a:pPr>
            <a:r>
              <a:rPr lang="en-US" sz="2699">
                <a:solidFill>
                  <a:srgbClr val="FFFFFF"/>
                </a:solidFill>
                <a:latin typeface="Advent Pro"/>
                <a:ea typeface="Advent Pro"/>
                <a:cs typeface="Advent Pro"/>
                <a:sym typeface="Advent Pro"/>
              </a:rPr>
              <a:t>Real URL: https://apple-support-reset-login.com (fake site)</a:t>
            </a:r>
          </a:p>
          <a:p>
            <a:pPr algn="ctr">
              <a:lnSpc>
                <a:spcPts val="3239"/>
              </a:lnSpc>
            </a:pPr>
            <a:r>
              <a:rPr lang="en-US" sz="2699">
                <a:solidFill>
                  <a:srgbClr val="FFFFFF"/>
                </a:solidFill>
                <a:latin typeface="Advent Pro"/>
                <a:ea typeface="Advent Pro"/>
                <a:cs typeface="Advent Pro"/>
                <a:sym typeface="Advent Pro"/>
              </a:rPr>
              <a:t>Urgent or Threatening Messages</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Attackers create a sense of urgency to provoke immediate action.</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Common phrases:</a:t>
            </a:r>
          </a:p>
          <a:p>
            <a:pPr algn="ctr" marL="1165854" indent="-388618" lvl="2">
              <a:lnSpc>
                <a:spcPts val="3239"/>
              </a:lnSpc>
              <a:buFont typeface="Arial"/>
              <a:buChar char="⚬"/>
            </a:pPr>
            <a:r>
              <a:rPr lang="en-US" sz="2699">
                <a:solidFill>
                  <a:srgbClr val="FFFFFF"/>
                </a:solidFill>
                <a:latin typeface="Advent Pro"/>
                <a:ea typeface="Advent Pro"/>
                <a:cs typeface="Advent Pro"/>
                <a:sym typeface="Advent Pro"/>
              </a:rPr>
              <a:t>"Your account will be suspended in 24 hours!"</a:t>
            </a:r>
          </a:p>
          <a:p>
            <a:pPr algn="ctr" marL="1165854" indent="-388618" lvl="2">
              <a:lnSpc>
                <a:spcPts val="3239"/>
              </a:lnSpc>
              <a:buFont typeface="Arial"/>
              <a:buChar char="⚬"/>
            </a:pPr>
            <a:r>
              <a:rPr lang="en-US" sz="2699">
                <a:solidFill>
                  <a:srgbClr val="FFFFFF"/>
                </a:solidFill>
                <a:latin typeface="Advent Pro"/>
                <a:ea typeface="Advent Pro"/>
                <a:cs typeface="Advent Pro"/>
                <a:sym typeface="Advent Pro"/>
              </a:rPr>
              <a:t>"Unusual login detected! Verify your identity now."</a:t>
            </a:r>
          </a:p>
          <a:p>
            <a:pPr algn="ctr" marL="1165854" indent="-388618" lvl="2">
              <a:lnSpc>
                <a:spcPts val="3239"/>
              </a:lnSpc>
              <a:buFont typeface="Arial"/>
              <a:buChar char="⚬"/>
            </a:pPr>
            <a:r>
              <a:rPr lang="en-US" sz="2699">
                <a:solidFill>
                  <a:srgbClr val="FFFFFF"/>
                </a:solidFill>
                <a:latin typeface="Advent Pro"/>
                <a:ea typeface="Advent Pro"/>
                <a:cs typeface="Advent Pro"/>
                <a:sym typeface="Advent Pro"/>
              </a:rPr>
              <a:t>"You have won a prize! Claim it within 5 minutes!"</a:t>
            </a:r>
          </a:p>
          <a:p>
            <a:pPr algn="ctr">
              <a:lnSpc>
                <a:spcPts val="3239"/>
              </a:lnSpc>
            </a:pPr>
          </a:p>
        </p:txBody>
      </p:sp>
      <p:sp>
        <p:nvSpPr>
          <p:cNvPr name="Freeform 9" id="9"/>
          <p:cNvSpPr/>
          <p:nvPr/>
        </p:nvSpPr>
        <p:spPr>
          <a:xfrm flipH="false" flipV="false" rot="0">
            <a:off x="13503190" y="270963"/>
            <a:ext cx="2470850" cy="3911348"/>
          </a:xfrm>
          <a:custGeom>
            <a:avLst/>
            <a:gdLst/>
            <a:ahLst/>
            <a:cxnLst/>
            <a:rect r="r" b="b" t="t" l="l"/>
            <a:pathLst>
              <a:path h="3911348" w="2470850">
                <a:moveTo>
                  <a:pt x="0" y="0"/>
                </a:moveTo>
                <a:lnTo>
                  <a:pt x="2470850" y="0"/>
                </a:lnTo>
                <a:lnTo>
                  <a:pt x="2470850" y="3911348"/>
                </a:lnTo>
                <a:lnTo>
                  <a:pt x="0" y="3911348"/>
                </a:lnTo>
                <a:lnTo>
                  <a:pt x="0" y="0"/>
                </a:lnTo>
                <a:close/>
              </a:path>
            </a:pathLst>
          </a:custGeom>
          <a:blipFill>
            <a:blip r:embed="rId8"/>
            <a:stretch>
              <a:fillRect l="0" t="0" r="0" b="0"/>
            </a:stretch>
          </a:blipFill>
        </p:spPr>
      </p:sp>
      <p:sp>
        <p:nvSpPr>
          <p:cNvPr name="Freeform 10" id="10"/>
          <p:cNvSpPr/>
          <p:nvPr/>
        </p:nvSpPr>
        <p:spPr>
          <a:xfrm flipH="false" flipV="false" rot="0">
            <a:off x="5936252" y="11421224"/>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1781738" y="2646383"/>
            <a:ext cx="1902350" cy="1364000"/>
          </a:xfrm>
          <a:custGeom>
            <a:avLst/>
            <a:gdLst/>
            <a:ahLst/>
            <a:cxnLst/>
            <a:rect r="r" b="b" t="t" l="l"/>
            <a:pathLst>
              <a:path h="1364000" w="1902350">
                <a:moveTo>
                  <a:pt x="0" y="0"/>
                </a:moveTo>
                <a:lnTo>
                  <a:pt x="1902350" y="0"/>
                </a:lnTo>
                <a:lnTo>
                  <a:pt x="1902350" y="1364000"/>
                </a:lnTo>
                <a:lnTo>
                  <a:pt x="0" y="1364000"/>
                </a:lnTo>
                <a:lnTo>
                  <a:pt x="0" y="0"/>
                </a:lnTo>
                <a:close/>
              </a:path>
            </a:pathLst>
          </a:custGeom>
          <a:blipFill>
            <a:blip r:embed="rId7"/>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7304698">
            <a:off x="-1569376" y="6149868"/>
            <a:ext cx="4505652" cy="4505652"/>
            <a:chOff x="0" y="0"/>
            <a:chExt cx="6007536" cy="6007536"/>
          </a:xfrm>
        </p:grpSpPr>
        <p:sp>
          <p:nvSpPr>
            <p:cNvPr name="Freeform 3" id="3"/>
            <p:cNvSpPr/>
            <p:nvPr/>
          </p:nvSpPr>
          <p:spPr>
            <a:xfrm flipH="false" flipV="false" rot="0">
              <a:off x="-273304" y="-135763"/>
              <a:ext cx="6277991" cy="5915406"/>
            </a:xfrm>
            <a:custGeom>
              <a:avLst/>
              <a:gdLst/>
              <a:ahLst/>
              <a:cxnLst/>
              <a:rect r="r" b="b" t="t" l="l"/>
              <a:pathLst>
                <a:path h="5915406" w="6277991">
                  <a:moveTo>
                    <a:pt x="2129536" y="5915406"/>
                  </a:moveTo>
                  <a:cubicBezTo>
                    <a:pt x="751586" y="5345811"/>
                    <a:pt x="0" y="3851529"/>
                    <a:pt x="364363" y="2405634"/>
                  </a:cubicBezTo>
                  <a:cubicBezTo>
                    <a:pt x="728726" y="959739"/>
                    <a:pt x="2098421" y="0"/>
                    <a:pt x="3581908" y="151257"/>
                  </a:cubicBezTo>
                  <a:cubicBezTo>
                    <a:pt x="5065395" y="302514"/>
                    <a:pt x="6213094" y="1519047"/>
                    <a:pt x="6277991" y="3008757"/>
                  </a:cubicBezTo>
                  <a:lnTo>
                    <a:pt x="5237480" y="3054096"/>
                  </a:lnTo>
                  <a:cubicBezTo>
                    <a:pt x="5195062" y="2080895"/>
                    <a:pt x="4445254" y="1286129"/>
                    <a:pt x="3476117" y="1187323"/>
                  </a:cubicBezTo>
                  <a:cubicBezTo>
                    <a:pt x="2506980" y="1088517"/>
                    <a:pt x="1612265" y="1715516"/>
                    <a:pt x="1374267" y="2660142"/>
                  </a:cubicBezTo>
                  <a:cubicBezTo>
                    <a:pt x="1136269" y="3604768"/>
                    <a:pt x="1627251" y="4580890"/>
                    <a:pt x="2527427" y="4953000"/>
                  </a:cubicBezTo>
                  <a:close/>
                </a:path>
              </a:pathLst>
            </a:custGeom>
            <a:gradFill rotWithShape="true">
              <a:gsLst>
                <a:gs pos="0">
                  <a:srgbClr val="006685">
                    <a:alpha val="100000"/>
                  </a:srgbClr>
                </a:gs>
                <a:gs pos="100000">
                  <a:srgbClr val="010101">
                    <a:alpha val="100000"/>
                  </a:srgbClr>
                </a:gs>
              </a:gsLst>
              <a:lin ang="19695314"/>
            </a:gradFill>
          </p:spPr>
        </p:sp>
      </p:grpSp>
      <p:grpSp>
        <p:nvGrpSpPr>
          <p:cNvPr name="Group 4" id="4"/>
          <p:cNvGrpSpPr/>
          <p:nvPr/>
        </p:nvGrpSpPr>
        <p:grpSpPr>
          <a:xfrm rot="-8399579">
            <a:off x="13209198" y="-2830022"/>
            <a:ext cx="6751478" cy="6751478"/>
            <a:chOff x="0" y="0"/>
            <a:chExt cx="9001971" cy="9001971"/>
          </a:xfrm>
        </p:grpSpPr>
        <p:sp>
          <p:nvSpPr>
            <p:cNvPr name="Freeform 5" id="5"/>
            <p:cNvSpPr/>
            <p:nvPr/>
          </p:nvSpPr>
          <p:spPr>
            <a:xfrm flipH="false" flipV="false" rot="0">
              <a:off x="0" y="-52324"/>
              <a:ext cx="8997697" cy="4553331"/>
            </a:xfrm>
            <a:custGeom>
              <a:avLst/>
              <a:gdLst/>
              <a:ahLst/>
              <a:cxnLst/>
              <a:rect r="r" b="b" t="t" l="l"/>
              <a:pathLst>
                <a:path h="4553331" w="8997697">
                  <a:moveTo>
                    <a:pt x="0" y="4553331"/>
                  </a:moveTo>
                  <a:cubicBezTo>
                    <a:pt x="0" y="2105660"/>
                    <a:pt x="1955927" y="106680"/>
                    <a:pt x="4402963" y="53340"/>
                  </a:cubicBezTo>
                  <a:cubicBezTo>
                    <a:pt x="6849999" y="0"/>
                    <a:pt x="8891143" y="1911985"/>
                    <a:pt x="8997697" y="4357370"/>
                  </a:cubicBezTo>
                  <a:lnTo>
                    <a:pt x="7438644" y="4425315"/>
                  </a:lnTo>
                  <a:cubicBezTo>
                    <a:pt x="7369048" y="2827782"/>
                    <a:pt x="6035675" y="1578737"/>
                    <a:pt x="4436999" y="1613662"/>
                  </a:cubicBezTo>
                  <a:cubicBezTo>
                    <a:pt x="2838323" y="1648587"/>
                    <a:pt x="1560576" y="2954274"/>
                    <a:pt x="1560576" y="4553331"/>
                  </a:cubicBezTo>
                  <a:close/>
                </a:path>
              </a:pathLst>
            </a:custGeom>
            <a:gradFill rotWithShape="true">
              <a:gsLst>
                <a:gs pos="0">
                  <a:srgbClr val="006685">
                    <a:alpha val="100000"/>
                  </a:srgbClr>
                </a:gs>
                <a:gs pos="100000">
                  <a:srgbClr val="010101">
                    <a:alpha val="100000"/>
                  </a:srgbClr>
                </a:gs>
              </a:gsLst>
              <a:lin ang="13799591"/>
            </a:gradFill>
          </p:spPr>
        </p:sp>
      </p:grpSp>
      <p:sp>
        <p:nvSpPr>
          <p:cNvPr name="Freeform 6" id="6"/>
          <p:cNvSpPr/>
          <p:nvPr/>
        </p:nvSpPr>
        <p:spPr>
          <a:xfrm flipH="false" flipV="false" rot="0">
            <a:off x="14503392" y="1297232"/>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0754" y="-303232"/>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29956" y="9361992"/>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660252" y="-460976"/>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4298095" y="5086775"/>
            <a:ext cx="3706650" cy="3706650"/>
            <a:chOff x="0" y="0"/>
            <a:chExt cx="4942200" cy="4942200"/>
          </a:xfrm>
        </p:grpSpPr>
        <p:sp>
          <p:nvSpPr>
            <p:cNvPr name="Freeform 11" id="11"/>
            <p:cNvSpPr/>
            <p:nvPr/>
          </p:nvSpPr>
          <p:spPr>
            <a:xfrm flipH="false" flipV="false" rot="0">
              <a:off x="0" y="0"/>
              <a:ext cx="4942205" cy="4942205"/>
            </a:xfrm>
            <a:custGeom>
              <a:avLst/>
              <a:gdLst/>
              <a:ahLst/>
              <a:cxnLst/>
              <a:rect r="r" b="b" t="t" l="l"/>
              <a:pathLst>
                <a:path h="4942205" w="4942205">
                  <a:moveTo>
                    <a:pt x="0" y="2471039"/>
                  </a:moveTo>
                  <a:cubicBezTo>
                    <a:pt x="0" y="1106297"/>
                    <a:pt x="1106297" y="0"/>
                    <a:pt x="2471039" y="0"/>
                  </a:cubicBezTo>
                  <a:lnTo>
                    <a:pt x="2471039" y="12700"/>
                  </a:lnTo>
                  <a:lnTo>
                    <a:pt x="2471039" y="0"/>
                  </a:lnTo>
                  <a:cubicBezTo>
                    <a:pt x="3835908" y="0"/>
                    <a:pt x="4942205" y="1106297"/>
                    <a:pt x="4942205" y="2471039"/>
                  </a:cubicBezTo>
                  <a:lnTo>
                    <a:pt x="4929505" y="2471039"/>
                  </a:lnTo>
                  <a:lnTo>
                    <a:pt x="4942205" y="2471039"/>
                  </a:lnTo>
                  <a:cubicBezTo>
                    <a:pt x="4942205" y="3835781"/>
                    <a:pt x="3835908" y="4942078"/>
                    <a:pt x="2471166" y="4942078"/>
                  </a:cubicBezTo>
                  <a:lnTo>
                    <a:pt x="2471166" y="4929378"/>
                  </a:lnTo>
                  <a:lnTo>
                    <a:pt x="2471166" y="4942078"/>
                  </a:lnTo>
                  <a:cubicBezTo>
                    <a:pt x="1106297" y="4942205"/>
                    <a:pt x="0" y="3835908"/>
                    <a:pt x="0" y="2471039"/>
                  </a:cubicBezTo>
                  <a:lnTo>
                    <a:pt x="12700" y="2471039"/>
                  </a:lnTo>
                  <a:lnTo>
                    <a:pt x="25400" y="2471039"/>
                  </a:lnTo>
                  <a:lnTo>
                    <a:pt x="12700" y="2471039"/>
                  </a:lnTo>
                  <a:lnTo>
                    <a:pt x="0" y="2471039"/>
                  </a:lnTo>
                  <a:moveTo>
                    <a:pt x="25400" y="2471039"/>
                  </a:moveTo>
                  <a:cubicBezTo>
                    <a:pt x="25400" y="2478024"/>
                    <a:pt x="19685" y="2483739"/>
                    <a:pt x="12700" y="2483739"/>
                  </a:cubicBezTo>
                  <a:cubicBezTo>
                    <a:pt x="5715" y="2483739"/>
                    <a:pt x="0" y="2478024"/>
                    <a:pt x="0" y="2471039"/>
                  </a:cubicBezTo>
                  <a:cubicBezTo>
                    <a:pt x="0" y="2464054"/>
                    <a:pt x="5715" y="2458339"/>
                    <a:pt x="12700" y="2458339"/>
                  </a:cubicBezTo>
                  <a:cubicBezTo>
                    <a:pt x="19685" y="2458339"/>
                    <a:pt x="25400" y="2464054"/>
                    <a:pt x="25400" y="2471039"/>
                  </a:cubicBezTo>
                  <a:cubicBezTo>
                    <a:pt x="25400" y="3821811"/>
                    <a:pt x="1120394" y="4916805"/>
                    <a:pt x="2471039" y="4916805"/>
                  </a:cubicBezTo>
                  <a:cubicBezTo>
                    <a:pt x="3821684" y="4916805"/>
                    <a:pt x="4916678" y="3821811"/>
                    <a:pt x="4916678" y="2471166"/>
                  </a:cubicBezTo>
                  <a:cubicBezTo>
                    <a:pt x="4916678" y="1120521"/>
                    <a:pt x="3821811" y="25400"/>
                    <a:pt x="2471039" y="25400"/>
                  </a:cubicBezTo>
                  <a:lnTo>
                    <a:pt x="2471039" y="12700"/>
                  </a:lnTo>
                  <a:lnTo>
                    <a:pt x="2471039" y="25400"/>
                  </a:lnTo>
                  <a:cubicBezTo>
                    <a:pt x="1120394" y="25400"/>
                    <a:pt x="25400" y="1120394"/>
                    <a:pt x="25400" y="2471039"/>
                  </a:cubicBezTo>
                  <a:close/>
                </a:path>
              </a:pathLst>
            </a:custGeom>
            <a:solidFill>
              <a:srgbClr val="FFFFFF"/>
            </a:solidFill>
          </p:spPr>
        </p:sp>
      </p:grpSp>
      <p:sp>
        <p:nvSpPr>
          <p:cNvPr name="TextBox 12" id="12"/>
          <p:cNvSpPr txBox="true"/>
          <p:nvPr/>
        </p:nvSpPr>
        <p:spPr>
          <a:xfrm rot="0">
            <a:off x="8171740" y="6628415"/>
            <a:ext cx="9024586" cy="790575"/>
          </a:xfrm>
          <a:prstGeom prst="rect">
            <a:avLst/>
          </a:prstGeom>
        </p:spPr>
        <p:txBody>
          <a:bodyPr anchor="t" rtlCol="false" tIns="0" lIns="0" bIns="0" rIns="0">
            <a:spAutoFit/>
          </a:bodyPr>
          <a:lstStyle/>
          <a:p>
            <a:pPr algn="l">
              <a:lnSpc>
                <a:spcPts val="6000"/>
              </a:lnSpc>
            </a:pPr>
            <a:r>
              <a:rPr lang="en-US" b="true" sz="5000">
                <a:solidFill>
                  <a:srgbClr val="FFFFFF"/>
                </a:solidFill>
                <a:latin typeface="Arimo Bold"/>
                <a:ea typeface="Arimo Bold"/>
                <a:cs typeface="Arimo Bold"/>
                <a:sym typeface="Arimo Bold"/>
              </a:rPr>
              <a:t>Spotting a Phishing Website</a:t>
            </a:r>
          </a:p>
        </p:txBody>
      </p:sp>
      <p:sp>
        <p:nvSpPr>
          <p:cNvPr name="TextBox 13" id="13"/>
          <p:cNvSpPr txBox="true"/>
          <p:nvPr/>
        </p:nvSpPr>
        <p:spPr>
          <a:xfrm rot="0">
            <a:off x="4805245" y="5797100"/>
            <a:ext cx="2692350" cy="2238375"/>
          </a:xfrm>
          <a:prstGeom prst="rect">
            <a:avLst/>
          </a:prstGeom>
        </p:spPr>
        <p:txBody>
          <a:bodyPr anchor="t" rtlCol="false" tIns="0" lIns="0" bIns="0" rIns="0">
            <a:spAutoFit/>
          </a:bodyPr>
          <a:lstStyle/>
          <a:p>
            <a:pPr algn="ctr">
              <a:lnSpc>
                <a:spcPts val="17280"/>
              </a:lnSpc>
            </a:pPr>
            <a:r>
              <a:rPr lang="en-US" b="true" sz="14400">
                <a:solidFill>
                  <a:srgbClr val="FFFFFF"/>
                </a:solidFill>
                <a:latin typeface="Arimo Bold"/>
                <a:ea typeface="Arimo Bold"/>
                <a:cs typeface="Arimo Bold"/>
                <a:sym typeface="Arimo Bold"/>
              </a:rPr>
              <a:t>04</a:t>
            </a:r>
          </a:p>
        </p:txBody>
      </p:sp>
      <p:sp>
        <p:nvSpPr>
          <p:cNvPr name="Freeform 14" id="14"/>
          <p:cNvSpPr/>
          <p:nvPr/>
        </p:nvSpPr>
        <p:spPr>
          <a:xfrm flipH="false" flipV="false" rot="0">
            <a:off x="9903592" y="286200"/>
            <a:ext cx="3204450" cy="2297602"/>
          </a:xfrm>
          <a:custGeom>
            <a:avLst/>
            <a:gdLst/>
            <a:ahLst/>
            <a:cxnLst/>
            <a:rect r="r" b="b" t="t" l="l"/>
            <a:pathLst>
              <a:path h="2297602" w="3204450">
                <a:moveTo>
                  <a:pt x="0" y="0"/>
                </a:moveTo>
                <a:lnTo>
                  <a:pt x="3204450" y="0"/>
                </a:lnTo>
                <a:lnTo>
                  <a:pt x="3204450" y="2297602"/>
                </a:lnTo>
                <a:lnTo>
                  <a:pt x="0" y="2297602"/>
                </a:lnTo>
                <a:lnTo>
                  <a:pt x="0" y="0"/>
                </a:lnTo>
                <a:close/>
              </a:path>
            </a:pathLst>
          </a:custGeom>
          <a:blipFill>
            <a:blip r:embed="rId11"/>
            <a:stretch>
              <a:fillRect l="0" t="0" r="0" b="0"/>
            </a:stretch>
          </a:blipFill>
        </p:spPr>
      </p:sp>
      <p:sp>
        <p:nvSpPr>
          <p:cNvPr name="Freeform 15" id="15"/>
          <p:cNvSpPr/>
          <p:nvPr/>
        </p:nvSpPr>
        <p:spPr>
          <a:xfrm flipH="false" flipV="false" rot="0">
            <a:off x="5052958" y="43258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16" id="16"/>
          <p:cNvSpPr/>
          <p:nvPr/>
        </p:nvSpPr>
        <p:spPr>
          <a:xfrm flipH="false" flipV="false" rot="0">
            <a:off x="14244315" y="8774363"/>
            <a:ext cx="3327876" cy="671384"/>
          </a:xfrm>
          <a:custGeom>
            <a:avLst/>
            <a:gdLst/>
            <a:ahLst/>
            <a:cxnLst/>
            <a:rect r="r" b="b" t="t" l="l"/>
            <a:pathLst>
              <a:path h="671384" w="3327876">
                <a:moveTo>
                  <a:pt x="0" y="0"/>
                </a:moveTo>
                <a:lnTo>
                  <a:pt x="3327876" y="0"/>
                </a:lnTo>
                <a:lnTo>
                  <a:pt x="3327876" y="671384"/>
                </a:lnTo>
                <a:lnTo>
                  <a:pt x="0" y="6713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7797846" y="1012504"/>
            <a:ext cx="2795786" cy="3687600"/>
          </a:xfrm>
          <a:custGeom>
            <a:avLst/>
            <a:gdLst/>
            <a:ahLst/>
            <a:cxnLst/>
            <a:rect r="r" b="b" t="t" l="l"/>
            <a:pathLst>
              <a:path h="3687600" w="2795786">
                <a:moveTo>
                  <a:pt x="0" y="0"/>
                </a:moveTo>
                <a:lnTo>
                  <a:pt x="2795786" y="0"/>
                </a:lnTo>
                <a:lnTo>
                  <a:pt x="2795786" y="3687600"/>
                </a:lnTo>
                <a:lnTo>
                  <a:pt x="0" y="3687600"/>
                </a:lnTo>
                <a:lnTo>
                  <a:pt x="0" y="0"/>
                </a:lnTo>
                <a:close/>
              </a:path>
            </a:pathLst>
          </a:custGeom>
          <a:blipFill>
            <a:blip r:embed="rId14"/>
            <a:stretch>
              <a:fillRect l="0" t="0" r="0" b="0"/>
            </a:stretch>
          </a:blipFill>
        </p:spPr>
      </p:sp>
      <p:sp>
        <p:nvSpPr>
          <p:cNvPr name="Freeform 18" id="18"/>
          <p:cNvSpPr/>
          <p:nvPr/>
        </p:nvSpPr>
        <p:spPr>
          <a:xfrm flipH="false" flipV="false" rot="0">
            <a:off x="6735422" y="3013000"/>
            <a:ext cx="1353776" cy="2143050"/>
          </a:xfrm>
          <a:custGeom>
            <a:avLst/>
            <a:gdLst/>
            <a:ahLst/>
            <a:cxnLst/>
            <a:rect r="r" b="b" t="t" l="l"/>
            <a:pathLst>
              <a:path h="2143050" w="1353776">
                <a:moveTo>
                  <a:pt x="0" y="0"/>
                </a:moveTo>
                <a:lnTo>
                  <a:pt x="1353776" y="0"/>
                </a:lnTo>
                <a:lnTo>
                  <a:pt x="1353776" y="2143050"/>
                </a:lnTo>
                <a:lnTo>
                  <a:pt x="0" y="2143050"/>
                </a:lnTo>
                <a:lnTo>
                  <a:pt x="0" y="0"/>
                </a:lnTo>
                <a:close/>
              </a:path>
            </a:pathLst>
          </a:custGeom>
          <a:blipFill>
            <a:blip r:embed="rId15"/>
            <a:stretch>
              <a:fillRect l="0" t="0" r="0" b="0"/>
            </a:stretch>
          </a:blipFill>
        </p:spPr>
      </p:sp>
      <p:sp>
        <p:nvSpPr>
          <p:cNvPr name="Freeform 19" id="19"/>
          <p:cNvSpPr/>
          <p:nvPr/>
        </p:nvSpPr>
        <p:spPr>
          <a:xfrm flipH="false" flipV="false" rot="0">
            <a:off x="6272902" y="811298"/>
            <a:ext cx="1816300" cy="2297600"/>
          </a:xfrm>
          <a:custGeom>
            <a:avLst/>
            <a:gdLst/>
            <a:ahLst/>
            <a:cxnLst/>
            <a:rect r="r" b="b" t="t" l="l"/>
            <a:pathLst>
              <a:path h="2297600" w="1816300">
                <a:moveTo>
                  <a:pt x="0" y="0"/>
                </a:moveTo>
                <a:lnTo>
                  <a:pt x="1816300" y="0"/>
                </a:lnTo>
                <a:lnTo>
                  <a:pt x="1816300" y="2297600"/>
                </a:lnTo>
                <a:lnTo>
                  <a:pt x="0" y="2297600"/>
                </a:lnTo>
                <a:lnTo>
                  <a:pt x="0" y="0"/>
                </a:lnTo>
                <a:close/>
              </a:path>
            </a:pathLst>
          </a:custGeom>
          <a:blipFill>
            <a:blip r:embed="rId16"/>
            <a:stretch>
              <a:fillRect l="0" t="0" r="0" b="0"/>
            </a:stretch>
          </a:blipFill>
        </p:spPr>
      </p:sp>
      <p:sp>
        <p:nvSpPr>
          <p:cNvPr name="Freeform 20" id="20"/>
          <p:cNvSpPr/>
          <p:nvPr/>
        </p:nvSpPr>
        <p:spPr>
          <a:xfrm flipH="false" flipV="false" rot="0">
            <a:off x="10624700" y="3654424"/>
            <a:ext cx="1187064" cy="1501624"/>
          </a:xfrm>
          <a:custGeom>
            <a:avLst/>
            <a:gdLst/>
            <a:ahLst/>
            <a:cxnLst/>
            <a:rect r="r" b="b" t="t" l="l"/>
            <a:pathLst>
              <a:path h="1501624" w="1187064">
                <a:moveTo>
                  <a:pt x="0" y="0"/>
                </a:moveTo>
                <a:lnTo>
                  <a:pt x="1187064" y="0"/>
                </a:lnTo>
                <a:lnTo>
                  <a:pt x="1187064" y="1501624"/>
                </a:lnTo>
                <a:lnTo>
                  <a:pt x="0" y="1501624"/>
                </a:lnTo>
                <a:lnTo>
                  <a:pt x="0" y="0"/>
                </a:lnTo>
                <a:close/>
              </a:path>
            </a:pathLst>
          </a:custGeom>
          <a:blipFill>
            <a:blip r:embed="rId16"/>
            <a:stretch>
              <a:fillRect l="0" t="0" r="0" b="0"/>
            </a:stretch>
          </a:blipFill>
        </p:spPr>
      </p:sp>
      <p:sp>
        <p:nvSpPr>
          <p:cNvPr name="Freeform 21" id="21"/>
          <p:cNvSpPr/>
          <p:nvPr/>
        </p:nvSpPr>
        <p:spPr>
          <a:xfrm flipH="false" flipV="false" rot="0">
            <a:off x="4713808" y="18067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22" id="22"/>
          <p:cNvSpPr/>
          <p:nvPr/>
        </p:nvSpPr>
        <p:spPr>
          <a:xfrm flipH="false" flipV="false" rot="0">
            <a:off x="11842808" y="3108924"/>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6824316">
            <a:off x="10806929" y="9507023"/>
            <a:ext cx="2560258" cy="2561356"/>
            <a:chOff x="0" y="0"/>
            <a:chExt cx="3413677" cy="3415141"/>
          </a:xfrm>
        </p:grpSpPr>
        <p:sp>
          <p:nvSpPr>
            <p:cNvPr name="Freeform 3" id="3"/>
            <p:cNvSpPr/>
            <p:nvPr/>
          </p:nvSpPr>
          <p:spPr>
            <a:xfrm flipH="false" flipV="false" rot="0">
              <a:off x="0" y="0"/>
              <a:ext cx="3413760" cy="3415157"/>
            </a:xfrm>
            <a:custGeom>
              <a:avLst/>
              <a:gdLst/>
              <a:ahLst/>
              <a:cxnLst/>
              <a:rect r="r" b="b" t="t" l="l"/>
              <a:pathLst>
                <a:path h="3415157" w="3413760">
                  <a:moveTo>
                    <a:pt x="0" y="1707515"/>
                  </a:moveTo>
                  <a:cubicBezTo>
                    <a:pt x="0" y="764540"/>
                    <a:pt x="764159" y="0"/>
                    <a:pt x="1706880" y="0"/>
                  </a:cubicBezTo>
                  <a:lnTo>
                    <a:pt x="1706880" y="12700"/>
                  </a:lnTo>
                  <a:lnTo>
                    <a:pt x="1706880" y="0"/>
                  </a:lnTo>
                  <a:cubicBezTo>
                    <a:pt x="2649601" y="0"/>
                    <a:pt x="3413760" y="764540"/>
                    <a:pt x="3413760" y="1707515"/>
                  </a:cubicBezTo>
                  <a:cubicBezTo>
                    <a:pt x="3413760" y="2650490"/>
                    <a:pt x="2649474" y="3415157"/>
                    <a:pt x="1706880" y="3415157"/>
                  </a:cubicBezTo>
                  <a:lnTo>
                    <a:pt x="1706880" y="3402457"/>
                  </a:lnTo>
                  <a:lnTo>
                    <a:pt x="1706880" y="3415157"/>
                  </a:lnTo>
                  <a:cubicBezTo>
                    <a:pt x="764159" y="3415157"/>
                    <a:pt x="0" y="2650617"/>
                    <a:pt x="0" y="1707515"/>
                  </a:cubicBezTo>
                  <a:lnTo>
                    <a:pt x="12700" y="1707515"/>
                  </a:lnTo>
                  <a:lnTo>
                    <a:pt x="23368" y="1714373"/>
                  </a:lnTo>
                  <a:cubicBezTo>
                    <a:pt x="20320" y="1719072"/>
                    <a:pt x="14478" y="1721358"/>
                    <a:pt x="9144" y="1719707"/>
                  </a:cubicBezTo>
                  <a:cubicBezTo>
                    <a:pt x="3810" y="1718056"/>
                    <a:pt x="0" y="1713230"/>
                    <a:pt x="0" y="1707515"/>
                  </a:cubicBezTo>
                  <a:moveTo>
                    <a:pt x="25400" y="1707515"/>
                  </a:moveTo>
                  <a:lnTo>
                    <a:pt x="12700" y="1707515"/>
                  </a:lnTo>
                  <a:lnTo>
                    <a:pt x="2032" y="1700657"/>
                  </a:lnTo>
                  <a:cubicBezTo>
                    <a:pt x="5080" y="1695958"/>
                    <a:pt x="10922" y="1693672"/>
                    <a:pt x="16256" y="1695323"/>
                  </a:cubicBezTo>
                  <a:cubicBezTo>
                    <a:pt x="21590" y="1696974"/>
                    <a:pt x="25400" y="1701927"/>
                    <a:pt x="25400" y="1707515"/>
                  </a:cubicBezTo>
                  <a:cubicBezTo>
                    <a:pt x="25400" y="2636520"/>
                    <a:pt x="778256" y="3389630"/>
                    <a:pt x="1706880" y="3389630"/>
                  </a:cubicBezTo>
                  <a:cubicBezTo>
                    <a:pt x="2635504" y="3389630"/>
                    <a:pt x="3388360" y="2636520"/>
                    <a:pt x="3388360" y="1707515"/>
                  </a:cubicBezTo>
                  <a:lnTo>
                    <a:pt x="3401060" y="1707515"/>
                  </a:lnTo>
                  <a:lnTo>
                    <a:pt x="3388360" y="1707515"/>
                  </a:lnTo>
                  <a:cubicBezTo>
                    <a:pt x="3388233" y="778510"/>
                    <a:pt x="2635504" y="25400"/>
                    <a:pt x="1706880" y="25400"/>
                  </a:cubicBezTo>
                  <a:lnTo>
                    <a:pt x="1706880" y="12700"/>
                  </a:lnTo>
                  <a:lnTo>
                    <a:pt x="1706880" y="25400"/>
                  </a:lnTo>
                  <a:cubicBezTo>
                    <a:pt x="778256" y="25400"/>
                    <a:pt x="25400" y="778510"/>
                    <a:pt x="25400" y="1707515"/>
                  </a:cubicBezTo>
                  <a:close/>
                </a:path>
              </a:pathLst>
            </a:custGeom>
            <a:solidFill>
              <a:srgbClr val="FFFFFF"/>
            </a:solidFill>
          </p:spPr>
        </p:sp>
      </p:grpSp>
      <p:sp>
        <p:nvSpPr>
          <p:cNvPr name="Freeform 4" id="4"/>
          <p:cNvSpPr/>
          <p:nvPr/>
        </p:nvSpPr>
        <p:spPr>
          <a:xfrm flipH="false" flipV="false" rot="0">
            <a:off x="15606662" y="1096501"/>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027560" y="1577625"/>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149364" y="568233"/>
            <a:ext cx="3590704" cy="2574600"/>
          </a:xfrm>
          <a:custGeom>
            <a:avLst/>
            <a:gdLst/>
            <a:ahLst/>
            <a:cxnLst/>
            <a:rect r="r" b="b" t="t" l="l"/>
            <a:pathLst>
              <a:path h="2574600" w="3590704">
                <a:moveTo>
                  <a:pt x="0" y="0"/>
                </a:moveTo>
                <a:lnTo>
                  <a:pt x="3590704" y="0"/>
                </a:lnTo>
                <a:lnTo>
                  <a:pt x="3590704" y="2574600"/>
                </a:lnTo>
                <a:lnTo>
                  <a:pt x="0" y="2574600"/>
                </a:lnTo>
                <a:lnTo>
                  <a:pt x="0" y="0"/>
                </a:lnTo>
                <a:close/>
              </a:path>
            </a:pathLst>
          </a:custGeom>
          <a:blipFill>
            <a:blip r:embed="rId7"/>
            <a:stretch>
              <a:fillRect l="-1" t="0" r="-1" b="0"/>
            </a:stretch>
          </a:blipFill>
        </p:spPr>
      </p:sp>
      <p:sp>
        <p:nvSpPr>
          <p:cNvPr name="TextBox 7" id="7"/>
          <p:cNvSpPr txBox="true"/>
          <p:nvPr/>
        </p:nvSpPr>
        <p:spPr>
          <a:xfrm rot="0">
            <a:off x="-3905756" y="539658"/>
            <a:ext cx="18055121" cy="790575"/>
          </a:xfrm>
          <a:prstGeom prst="rect">
            <a:avLst/>
          </a:prstGeom>
        </p:spPr>
        <p:txBody>
          <a:bodyPr anchor="t" rtlCol="false" tIns="0" lIns="0" bIns="0" rIns="0">
            <a:spAutoFit/>
          </a:bodyPr>
          <a:lstStyle/>
          <a:p>
            <a:pPr algn="ctr">
              <a:lnSpc>
                <a:spcPts val="6000"/>
              </a:lnSpc>
            </a:pPr>
            <a:r>
              <a:rPr lang="en-US" b="true" sz="5000">
                <a:solidFill>
                  <a:srgbClr val="FFFFFF"/>
                </a:solidFill>
                <a:latin typeface="Arimo Bold"/>
                <a:ea typeface="Arimo Bold"/>
                <a:cs typeface="Arimo Bold"/>
                <a:sym typeface="Arimo Bold"/>
              </a:rPr>
              <a:t>Spotting a Phishing Website</a:t>
            </a:r>
          </a:p>
        </p:txBody>
      </p:sp>
      <p:sp>
        <p:nvSpPr>
          <p:cNvPr name="TextBox 8" id="8"/>
          <p:cNvSpPr txBox="true"/>
          <p:nvPr/>
        </p:nvSpPr>
        <p:spPr>
          <a:xfrm rot="0">
            <a:off x="-3139981" y="2466798"/>
            <a:ext cx="18540112" cy="6633528"/>
          </a:xfrm>
          <a:prstGeom prst="rect">
            <a:avLst/>
          </a:prstGeom>
        </p:spPr>
        <p:txBody>
          <a:bodyPr anchor="t" rtlCol="false" tIns="0" lIns="0" bIns="0" rIns="0">
            <a:spAutoFit/>
          </a:bodyPr>
          <a:lstStyle/>
          <a:p>
            <a:pPr algn="ctr">
              <a:lnSpc>
                <a:spcPts val="3239"/>
              </a:lnSpc>
            </a:pPr>
            <a:r>
              <a:rPr lang="en-US" sz="2699">
                <a:solidFill>
                  <a:srgbClr val="FFFFFF"/>
                </a:solidFill>
                <a:latin typeface="Advent Pro"/>
                <a:ea typeface="Advent Pro"/>
                <a:cs typeface="Advent Pro"/>
                <a:sym typeface="Advent Pro"/>
              </a:rPr>
              <a:t>Check for Security Indicators</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Ensure the URL starts with https:// (not just http://).</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Look for a lock icon 🔒 in the browser address bar.</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Note: Some phishing websites use https:// but still trick us</a:t>
            </a:r>
            <a:r>
              <a:rPr lang="en-US" sz="2699">
                <a:solidFill>
                  <a:srgbClr val="FFFFFF"/>
                </a:solidFill>
                <a:latin typeface="Advent Pro"/>
                <a:ea typeface="Advent Pro"/>
                <a:cs typeface="Advent Pro"/>
                <a:sym typeface="Advent Pro"/>
              </a:rPr>
              <a:t>ers with fake forms!</a:t>
            </a:r>
          </a:p>
          <a:p>
            <a:pPr algn="ctr">
              <a:lnSpc>
                <a:spcPts val="3239"/>
              </a:lnSpc>
            </a:pPr>
            <a:r>
              <a:rPr lang="en-US" sz="2699">
                <a:solidFill>
                  <a:srgbClr val="FFFFFF"/>
                </a:solidFill>
                <a:latin typeface="Advent Pro"/>
                <a:ea typeface="Advent Pro"/>
                <a:cs typeface="Advent Pro"/>
                <a:sym typeface="Advent Pro"/>
              </a:rPr>
              <a:t> Look Out for Cloned Websites</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Attackers may copy a real website’s design to deceive users.</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Small differences in domain names:</a:t>
            </a:r>
          </a:p>
          <a:p>
            <a:pPr algn="ctr" marL="1165854" indent="-388618" lvl="2">
              <a:lnSpc>
                <a:spcPts val="3239"/>
              </a:lnSpc>
              <a:buFont typeface="Arial"/>
              <a:buChar char="⚬"/>
            </a:pPr>
            <a:r>
              <a:rPr lang="en-US" sz="2699">
                <a:solidFill>
                  <a:srgbClr val="FFFFFF"/>
                </a:solidFill>
                <a:latin typeface="Advent Pro"/>
                <a:ea typeface="Advent Pro"/>
                <a:cs typeface="Advent Pro"/>
                <a:sym typeface="Advent Pro"/>
              </a:rPr>
              <a:t>Real: www.amazon.com</a:t>
            </a:r>
          </a:p>
          <a:p>
            <a:pPr algn="ctr" marL="1165854" indent="-388618" lvl="2">
              <a:lnSpc>
                <a:spcPts val="3239"/>
              </a:lnSpc>
              <a:buFont typeface="Arial"/>
              <a:buChar char="⚬"/>
            </a:pPr>
            <a:r>
              <a:rPr lang="en-US" sz="2699">
                <a:solidFill>
                  <a:srgbClr val="FFFFFF"/>
                </a:solidFill>
                <a:latin typeface="Advent Pro"/>
                <a:ea typeface="Advent Pro"/>
                <a:cs typeface="Advent Pro"/>
                <a:sym typeface="Advent Pro"/>
              </a:rPr>
              <a:t>F</a:t>
            </a:r>
            <a:r>
              <a:rPr lang="en-US" sz="2699">
                <a:solidFill>
                  <a:srgbClr val="FFFFFF"/>
                </a:solidFill>
                <a:latin typeface="Advent Pro"/>
                <a:ea typeface="Advent Pro"/>
                <a:cs typeface="Advent Pro"/>
                <a:sym typeface="Advent Pro"/>
              </a:rPr>
              <a:t>ake: www.amaz0n-secure.com</a:t>
            </a:r>
          </a:p>
          <a:p>
            <a:pPr algn="ctr">
              <a:lnSpc>
                <a:spcPts val="3239"/>
              </a:lnSpc>
            </a:pPr>
            <a:r>
              <a:rPr lang="en-US" sz="2699">
                <a:solidFill>
                  <a:srgbClr val="FFFFFF"/>
                </a:solidFill>
                <a:latin typeface="Advent Pro"/>
                <a:ea typeface="Advent Pro"/>
                <a:cs typeface="Advent Pro"/>
                <a:sym typeface="Advent Pro"/>
              </a:rPr>
              <a:t> Check for Unusual Pop-ups or Login Requests</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Be wary if a site suddenly asks for sensitive information like passwords or payment details.</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Example: Fake PayPal login page that asks for credit card information.</a:t>
            </a:r>
          </a:p>
          <a:p>
            <a:pPr algn="ctr">
              <a:lnSpc>
                <a:spcPts val="3239"/>
              </a:lnSpc>
            </a:pPr>
            <a:r>
              <a:rPr lang="en-US" sz="2699">
                <a:solidFill>
                  <a:srgbClr val="FFFFFF"/>
                </a:solidFill>
                <a:latin typeface="Advent Pro"/>
                <a:ea typeface="Advent Pro"/>
                <a:cs typeface="Advent Pro"/>
                <a:sym typeface="Advent Pro"/>
              </a:rPr>
              <a:t>Verify the Domain Before Entering Credentials</a:t>
            </a:r>
          </a:p>
          <a:p>
            <a:pPr algn="ctr" marL="582927" indent="-291463" lvl="1">
              <a:lnSpc>
                <a:spcPts val="3239"/>
              </a:lnSpc>
              <a:buFont typeface="Arial"/>
              <a:buChar char="•"/>
            </a:pPr>
            <a:r>
              <a:rPr lang="en-US" sz="2699">
                <a:solidFill>
                  <a:srgbClr val="FFFFFF"/>
                </a:solidFill>
                <a:latin typeface="Advent Pro"/>
                <a:ea typeface="Advent Pro"/>
                <a:cs typeface="Advent Pro"/>
                <a:sym typeface="Advent Pro"/>
              </a:rPr>
              <a:t>If unsure, manually type the official website’s URL instead of clicking on email links.</a:t>
            </a:r>
          </a:p>
          <a:p>
            <a:pPr algn="ctr" marL="1165854" indent="-388618" lvl="2">
              <a:lnSpc>
                <a:spcPts val="3239"/>
              </a:lnSpc>
              <a:buFont typeface="Arial"/>
              <a:buChar char="⚬"/>
            </a:pPr>
          </a:p>
          <a:p>
            <a:pPr algn="ctr">
              <a:lnSpc>
                <a:spcPts val="3239"/>
              </a:lnSpc>
            </a:pPr>
          </a:p>
        </p:txBody>
      </p:sp>
      <p:sp>
        <p:nvSpPr>
          <p:cNvPr name="Freeform 9" id="9"/>
          <p:cNvSpPr/>
          <p:nvPr/>
        </p:nvSpPr>
        <p:spPr>
          <a:xfrm flipH="false" flipV="false" rot="0">
            <a:off x="13503190" y="270963"/>
            <a:ext cx="2470850" cy="3911348"/>
          </a:xfrm>
          <a:custGeom>
            <a:avLst/>
            <a:gdLst/>
            <a:ahLst/>
            <a:cxnLst/>
            <a:rect r="r" b="b" t="t" l="l"/>
            <a:pathLst>
              <a:path h="3911348" w="2470850">
                <a:moveTo>
                  <a:pt x="0" y="0"/>
                </a:moveTo>
                <a:lnTo>
                  <a:pt x="2470850" y="0"/>
                </a:lnTo>
                <a:lnTo>
                  <a:pt x="2470850" y="3911348"/>
                </a:lnTo>
                <a:lnTo>
                  <a:pt x="0" y="3911348"/>
                </a:lnTo>
                <a:lnTo>
                  <a:pt x="0" y="0"/>
                </a:lnTo>
                <a:close/>
              </a:path>
            </a:pathLst>
          </a:custGeom>
          <a:blipFill>
            <a:blip r:embed="rId8"/>
            <a:stretch>
              <a:fillRect l="0" t="0" r="0" b="0"/>
            </a:stretch>
          </a:blipFill>
        </p:spPr>
      </p:sp>
      <p:sp>
        <p:nvSpPr>
          <p:cNvPr name="Freeform 10" id="10"/>
          <p:cNvSpPr/>
          <p:nvPr/>
        </p:nvSpPr>
        <p:spPr>
          <a:xfrm flipH="false" flipV="false" rot="0">
            <a:off x="5936252" y="11421224"/>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1781738" y="2646383"/>
            <a:ext cx="1902350" cy="1364000"/>
          </a:xfrm>
          <a:custGeom>
            <a:avLst/>
            <a:gdLst/>
            <a:ahLst/>
            <a:cxnLst/>
            <a:rect r="r" b="b" t="t" l="l"/>
            <a:pathLst>
              <a:path h="1364000" w="1902350">
                <a:moveTo>
                  <a:pt x="0" y="0"/>
                </a:moveTo>
                <a:lnTo>
                  <a:pt x="1902350" y="0"/>
                </a:lnTo>
                <a:lnTo>
                  <a:pt x="1902350" y="1364000"/>
                </a:lnTo>
                <a:lnTo>
                  <a:pt x="0" y="1364000"/>
                </a:lnTo>
                <a:lnTo>
                  <a:pt x="0" y="0"/>
                </a:lnTo>
                <a:close/>
              </a:path>
            </a:pathLst>
          </a:custGeom>
          <a:blipFill>
            <a:blip r:embed="rId7"/>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7304698">
            <a:off x="-1569376" y="6149868"/>
            <a:ext cx="4505652" cy="4505652"/>
            <a:chOff x="0" y="0"/>
            <a:chExt cx="6007536" cy="6007536"/>
          </a:xfrm>
        </p:grpSpPr>
        <p:sp>
          <p:nvSpPr>
            <p:cNvPr name="Freeform 3" id="3"/>
            <p:cNvSpPr/>
            <p:nvPr/>
          </p:nvSpPr>
          <p:spPr>
            <a:xfrm flipH="false" flipV="false" rot="0">
              <a:off x="-273304" y="-135763"/>
              <a:ext cx="6277991" cy="5915406"/>
            </a:xfrm>
            <a:custGeom>
              <a:avLst/>
              <a:gdLst/>
              <a:ahLst/>
              <a:cxnLst/>
              <a:rect r="r" b="b" t="t" l="l"/>
              <a:pathLst>
                <a:path h="5915406" w="6277991">
                  <a:moveTo>
                    <a:pt x="2129536" y="5915406"/>
                  </a:moveTo>
                  <a:cubicBezTo>
                    <a:pt x="751586" y="5345811"/>
                    <a:pt x="0" y="3851529"/>
                    <a:pt x="364363" y="2405634"/>
                  </a:cubicBezTo>
                  <a:cubicBezTo>
                    <a:pt x="728726" y="959739"/>
                    <a:pt x="2098421" y="0"/>
                    <a:pt x="3581908" y="151257"/>
                  </a:cubicBezTo>
                  <a:cubicBezTo>
                    <a:pt x="5065395" y="302514"/>
                    <a:pt x="6213094" y="1519047"/>
                    <a:pt x="6277991" y="3008757"/>
                  </a:cubicBezTo>
                  <a:lnTo>
                    <a:pt x="5237480" y="3054096"/>
                  </a:lnTo>
                  <a:cubicBezTo>
                    <a:pt x="5195062" y="2080895"/>
                    <a:pt x="4445254" y="1286129"/>
                    <a:pt x="3476117" y="1187323"/>
                  </a:cubicBezTo>
                  <a:cubicBezTo>
                    <a:pt x="2506980" y="1088517"/>
                    <a:pt x="1612265" y="1715516"/>
                    <a:pt x="1374267" y="2660142"/>
                  </a:cubicBezTo>
                  <a:cubicBezTo>
                    <a:pt x="1136269" y="3604768"/>
                    <a:pt x="1627251" y="4580890"/>
                    <a:pt x="2527427" y="4953000"/>
                  </a:cubicBezTo>
                  <a:close/>
                </a:path>
              </a:pathLst>
            </a:custGeom>
            <a:gradFill rotWithShape="true">
              <a:gsLst>
                <a:gs pos="0">
                  <a:srgbClr val="006685">
                    <a:alpha val="100000"/>
                  </a:srgbClr>
                </a:gs>
                <a:gs pos="100000">
                  <a:srgbClr val="010101">
                    <a:alpha val="100000"/>
                  </a:srgbClr>
                </a:gs>
              </a:gsLst>
              <a:lin ang="19695314"/>
            </a:gradFill>
          </p:spPr>
        </p:sp>
      </p:grpSp>
      <p:grpSp>
        <p:nvGrpSpPr>
          <p:cNvPr name="Group 4" id="4"/>
          <p:cNvGrpSpPr/>
          <p:nvPr/>
        </p:nvGrpSpPr>
        <p:grpSpPr>
          <a:xfrm rot="-8399579">
            <a:off x="13209198" y="-2830022"/>
            <a:ext cx="6751478" cy="6751478"/>
            <a:chOff x="0" y="0"/>
            <a:chExt cx="9001971" cy="9001971"/>
          </a:xfrm>
        </p:grpSpPr>
        <p:sp>
          <p:nvSpPr>
            <p:cNvPr name="Freeform 5" id="5"/>
            <p:cNvSpPr/>
            <p:nvPr/>
          </p:nvSpPr>
          <p:spPr>
            <a:xfrm flipH="false" flipV="false" rot="0">
              <a:off x="0" y="-52324"/>
              <a:ext cx="8997697" cy="4553331"/>
            </a:xfrm>
            <a:custGeom>
              <a:avLst/>
              <a:gdLst/>
              <a:ahLst/>
              <a:cxnLst/>
              <a:rect r="r" b="b" t="t" l="l"/>
              <a:pathLst>
                <a:path h="4553331" w="8997697">
                  <a:moveTo>
                    <a:pt x="0" y="4553331"/>
                  </a:moveTo>
                  <a:cubicBezTo>
                    <a:pt x="0" y="2105660"/>
                    <a:pt x="1955927" y="106680"/>
                    <a:pt x="4402963" y="53340"/>
                  </a:cubicBezTo>
                  <a:cubicBezTo>
                    <a:pt x="6849999" y="0"/>
                    <a:pt x="8891143" y="1911985"/>
                    <a:pt x="8997697" y="4357370"/>
                  </a:cubicBezTo>
                  <a:lnTo>
                    <a:pt x="7438644" y="4425315"/>
                  </a:lnTo>
                  <a:cubicBezTo>
                    <a:pt x="7369048" y="2827782"/>
                    <a:pt x="6035675" y="1578737"/>
                    <a:pt x="4436999" y="1613662"/>
                  </a:cubicBezTo>
                  <a:cubicBezTo>
                    <a:pt x="2838323" y="1648587"/>
                    <a:pt x="1560576" y="2954274"/>
                    <a:pt x="1560576" y="4553331"/>
                  </a:cubicBezTo>
                  <a:close/>
                </a:path>
              </a:pathLst>
            </a:custGeom>
            <a:gradFill rotWithShape="true">
              <a:gsLst>
                <a:gs pos="0">
                  <a:srgbClr val="006685">
                    <a:alpha val="100000"/>
                  </a:srgbClr>
                </a:gs>
                <a:gs pos="100000">
                  <a:srgbClr val="010101">
                    <a:alpha val="100000"/>
                  </a:srgbClr>
                </a:gs>
              </a:gsLst>
              <a:lin ang="13799591"/>
            </a:gradFill>
          </p:spPr>
        </p:sp>
      </p:grpSp>
      <p:sp>
        <p:nvSpPr>
          <p:cNvPr name="Freeform 6" id="6"/>
          <p:cNvSpPr/>
          <p:nvPr/>
        </p:nvSpPr>
        <p:spPr>
          <a:xfrm flipH="false" flipV="false" rot="0">
            <a:off x="14503392" y="1297232"/>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0754" y="-303232"/>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29956" y="9361992"/>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660252" y="-460976"/>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4298095" y="5086775"/>
            <a:ext cx="3706650" cy="3706650"/>
            <a:chOff x="0" y="0"/>
            <a:chExt cx="4942200" cy="4942200"/>
          </a:xfrm>
        </p:grpSpPr>
        <p:sp>
          <p:nvSpPr>
            <p:cNvPr name="Freeform 11" id="11"/>
            <p:cNvSpPr/>
            <p:nvPr/>
          </p:nvSpPr>
          <p:spPr>
            <a:xfrm flipH="false" flipV="false" rot="0">
              <a:off x="0" y="0"/>
              <a:ext cx="4942205" cy="4942205"/>
            </a:xfrm>
            <a:custGeom>
              <a:avLst/>
              <a:gdLst/>
              <a:ahLst/>
              <a:cxnLst/>
              <a:rect r="r" b="b" t="t" l="l"/>
              <a:pathLst>
                <a:path h="4942205" w="4942205">
                  <a:moveTo>
                    <a:pt x="0" y="2471039"/>
                  </a:moveTo>
                  <a:cubicBezTo>
                    <a:pt x="0" y="1106297"/>
                    <a:pt x="1106297" y="0"/>
                    <a:pt x="2471039" y="0"/>
                  </a:cubicBezTo>
                  <a:lnTo>
                    <a:pt x="2471039" y="12700"/>
                  </a:lnTo>
                  <a:lnTo>
                    <a:pt x="2471039" y="0"/>
                  </a:lnTo>
                  <a:cubicBezTo>
                    <a:pt x="3835908" y="0"/>
                    <a:pt x="4942205" y="1106297"/>
                    <a:pt x="4942205" y="2471039"/>
                  </a:cubicBezTo>
                  <a:lnTo>
                    <a:pt x="4929505" y="2471039"/>
                  </a:lnTo>
                  <a:lnTo>
                    <a:pt x="4942205" y="2471039"/>
                  </a:lnTo>
                  <a:cubicBezTo>
                    <a:pt x="4942205" y="3835781"/>
                    <a:pt x="3835908" y="4942078"/>
                    <a:pt x="2471166" y="4942078"/>
                  </a:cubicBezTo>
                  <a:lnTo>
                    <a:pt x="2471166" y="4929378"/>
                  </a:lnTo>
                  <a:lnTo>
                    <a:pt x="2471166" y="4942078"/>
                  </a:lnTo>
                  <a:cubicBezTo>
                    <a:pt x="1106297" y="4942205"/>
                    <a:pt x="0" y="3835908"/>
                    <a:pt x="0" y="2471039"/>
                  </a:cubicBezTo>
                  <a:lnTo>
                    <a:pt x="12700" y="2471039"/>
                  </a:lnTo>
                  <a:lnTo>
                    <a:pt x="25400" y="2471039"/>
                  </a:lnTo>
                  <a:lnTo>
                    <a:pt x="12700" y="2471039"/>
                  </a:lnTo>
                  <a:lnTo>
                    <a:pt x="0" y="2471039"/>
                  </a:lnTo>
                  <a:moveTo>
                    <a:pt x="25400" y="2471039"/>
                  </a:moveTo>
                  <a:cubicBezTo>
                    <a:pt x="25400" y="2478024"/>
                    <a:pt x="19685" y="2483739"/>
                    <a:pt x="12700" y="2483739"/>
                  </a:cubicBezTo>
                  <a:cubicBezTo>
                    <a:pt x="5715" y="2483739"/>
                    <a:pt x="0" y="2478024"/>
                    <a:pt x="0" y="2471039"/>
                  </a:cubicBezTo>
                  <a:cubicBezTo>
                    <a:pt x="0" y="2464054"/>
                    <a:pt x="5715" y="2458339"/>
                    <a:pt x="12700" y="2458339"/>
                  </a:cubicBezTo>
                  <a:cubicBezTo>
                    <a:pt x="19685" y="2458339"/>
                    <a:pt x="25400" y="2464054"/>
                    <a:pt x="25400" y="2471039"/>
                  </a:cubicBezTo>
                  <a:cubicBezTo>
                    <a:pt x="25400" y="3821811"/>
                    <a:pt x="1120394" y="4916805"/>
                    <a:pt x="2471039" y="4916805"/>
                  </a:cubicBezTo>
                  <a:cubicBezTo>
                    <a:pt x="3821684" y="4916805"/>
                    <a:pt x="4916678" y="3821811"/>
                    <a:pt x="4916678" y="2471166"/>
                  </a:cubicBezTo>
                  <a:cubicBezTo>
                    <a:pt x="4916678" y="1120521"/>
                    <a:pt x="3821811" y="25400"/>
                    <a:pt x="2471039" y="25400"/>
                  </a:cubicBezTo>
                  <a:lnTo>
                    <a:pt x="2471039" y="12700"/>
                  </a:lnTo>
                  <a:lnTo>
                    <a:pt x="2471039" y="25400"/>
                  </a:lnTo>
                  <a:cubicBezTo>
                    <a:pt x="1120394" y="25400"/>
                    <a:pt x="25400" y="1120394"/>
                    <a:pt x="25400" y="2471039"/>
                  </a:cubicBezTo>
                  <a:close/>
                </a:path>
              </a:pathLst>
            </a:custGeom>
            <a:solidFill>
              <a:srgbClr val="FFFFFF"/>
            </a:solidFill>
          </p:spPr>
        </p:sp>
      </p:grpSp>
      <p:sp>
        <p:nvSpPr>
          <p:cNvPr name="TextBox 12" id="12"/>
          <p:cNvSpPr txBox="true"/>
          <p:nvPr/>
        </p:nvSpPr>
        <p:spPr>
          <a:xfrm rot="0">
            <a:off x="8171740" y="5866415"/>
            <a:ext cx="9024586" cy="1552575"/>
          </a:xfrm>
          <a:prstGeom prst="rect">
            <a:avLst/>
          </a:prstGeom>
        </p:spPr>
        <p:txBody>
          <a:bodyPr anchor="t" rtlCol="false" tIns="0" lIns="0" bIns="0" rIns="0">
            <a:spAutoFit/>
          </a:bodyPr>
          <a:lstStyle/>
          <a:p>
            <a:pPr algn="l">
              <a:lnSpc>
                <a:spcPts val="6000"/>
              </a:lnSpc>
            </a:pPr>
            <a:r>
              <a:rPr lang="en-US" b="true" sz="5000">
                <a:solidFill>
                  <a:srgbClr val="FFFFFF"/>
                </a:solidFill>
                <a:latin typeface="Arimo Bold"/>
                <a:ea typeface="Arimo Bold"/>
                <a:cs typeface="Arimo Bold"/>
                <a:sym typeface="Arimo Bold"/>
              </a:rPr>
              <a:t>Understanding Social Engineering Tactics</a:t>
            </a:r>
          </a:p>
        </p:txBody>
      </p:sp>
      <p:sp>
        <p:nvSpPr>
          <p:cNvPr name="TextBox 13" id="13"/>
          <p:cNvSpPr txBox="true"/>
          <p:nvPr/>
        </p:nvSpPr>
        <p:spPr>
          <a:xfrm rot="0">
            <a:off x="4805245" y="5797100"/>
            <a:ext cx="2692350" cy="2238375"/>
          </a:xfrm>
          <a:prstGeom prst="rect">
            <a:avLst/>
          </a:prstGeom>
        </p:spPr>
        <p:txBody>
          <a:bodyPr anchor="t" rtlCol="false" tIns="0" lIns="0" bIns="0" rIns="0">
            <a:spAutoFit/>
          </a:bodyPr>
          <a:lstStyle/>
          <a:p>
            <a:pPr algn="ctr">
              <a:lnSpc>
                <a:spcPts val="17280"/>
              </a:lnSpc>
            </a:pPr>
            <a:r>
              <a:rPr lang="en-US" b="true" sz="14400">
                <a:solidFill>
                  <a:srgbClr val="FFFFFF"/>
                </a:solidFill>
                <a:latin typeface="Arimo Bold"/>
                <a:ea typeface="Arimo Bold"/>
                <a:cs typeface="Arimo Bold"/>
                <a:sym typeface="Arimo Bold"/>
              </a:rPr>
              <a:t>05</a:t>
            </a:r>
          </a:p>
        </p:txBody>
      </p:sp>
      <p:sp>
        <p:nvSpPr>
          <p:cNvPr name="Freeform 14" id="14"/>
          <p:cNvSpPr/>
          <p:nvPr/>
        </p:nvSpPr>
        <p:spPr>
          <a:xfrm flipH="false" flipV="false" rot="0">
            <a:off x="9903592" y="286200"/>
            <a:ext cx="3204450" cy="2297602"/>
          </a:xfrm>
          <a:custGeom>
            <a:avLst/>
            <a:gdLst/>
            <a:ahLst/>
            <a:cxnLst/>
            <a:rect r="r" b="b" t="t" l="l"/>
            <a:pathLst>
              <a:path h="2297602" w="3204450">
                <a:moveTo>
                  <a:pt x="0" y="0"/>
                </a:moveTo>
                <a:lnTo>
                  <a:pt x="3204450" y="0"/>
                </a:lnTo>
                <a:lnTo>
                  <a:pt x="3204450" y="2297602"/>
                </a:lnTo>
                <a:lnTo>
                  <a:pt x="0" y="2297602"/>
                </a:lnTo>
                <a:lnTo>
                  <a:pt x="0" y="0"/>
                </a:lnTo>
                <a:close/>
              </a:path>
            </a:pathLst>
          </a:custGeom>
          <a:blipFill>
            <a:blip r:embed="rId11"/>
            <a:stretch>
              <a:fillRect l="0" t="0" r="0" b="0"/>
            </a:stretch>
          </a:blipFill>
        </p:spPr>
      </p:sp>
      <p:sp>
        <p:nvSpPr>
          <p:cNvPr name="Freeform 15" id="15"/>
          <p:cNvSpPr/>
          <p:nvPr/>
        </p:nvSpPr>
        <p:spPr>
          <a:xfrm flipH="false" flipV="false" rot="0">
            <a:off x="5052958" y="43258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16" id="16"/>
          <p:cNvSpPr/>
          <p:nvPr/>
        </p:nvSpPr>
        <p:spPr>
          <a:xfrm flipH="false" flipV="false" rot="0">
            <a:off x="14244315" y="8774363"/>
            <a:ext cx="3327876" cy="671384"/>
          </a:xfrm>
          <a:custGeom>
            <a:avLst/>
            <a:gdLst/>
            <a:ahLst/>
            <a:cxnLst/>
            <a:rect r="r" b="b" t="t" l="l"/>
            <a:pathLst>
              <a:path h="671384" w="3327876">
                <a:moveTo>
                  <a:pt x="0" y="0"/>
                </a:moveTo>
                <a:lnTo>
                  <a:pt x="3327876" y="0"/>
                </a:lnTo>
                <a:lnTo>
                  <a:pt x="3327876" y="671384"/>
                </a:lnTo>
                <a:lnTo>
                  <a:pt x="0" y="6713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7797846" y="1012504"/>
            <a:ext cx="2795786" cy="3687600"/>
          </a:xfrm>
          <a:custGeom>
            <a:avLst/>
            <a:gdLst/>
            <a:ahLst/>
            <a:cxnLst/>
            <a:rect r="r" b="b" t="t" l="l"/>
            <a:pathLst>
              <a:path h="3687600" w="2795786">
                <a:moveTo>
                  <a:pt x="0" y="0"/>
                </a:moveTo>
                <a:lnTo>
                  <a:pt x="2795786" y="0"/>
                </a:lnTo>
                <a:lnTo>
                  <a:pt x="2795786" y="3687600"/>
                </a:lnTo>
                <a:lnTo>
                  <a:pt x="0" y="3687600"/>
                </a:lnTo>
                <a:lnTo>
                  <a:pt x="0" y="0"/>
                </a:lnTo>
                <a:close/>
              </a:path>
            </a:pathLst>
          </a:custGeom>
          <a:blipFill>
            <a:blip r:embed="rId14"/>
            <a:stretch>
              <a:fillRect l="0" t="0" r="0" b="0"/>
            </a:stretch>
          </a:blipFill>
        </p:spPr>
      </p:sp>
      <p:sp>
        <p:nvSpPr>
          <p:cNvPr name="Freeform 18" id="18"/>
          <p:cNvSpPr/>
          <p:nvPr/>
        </p:nvSpPr>
        <p:spPr>
          <a:xfrm flipH="false" flipV="false" rot="0">
            <a:off x="6735422" y="3013000"/>
            <a:ext cx="1353776" cy="2143050"/>
          </a:xfrm>
          <a:custGeom>
            <a:avLst/>
            <a:gdLst/>
            <a:ahLst/>
            <a:cxnLst/>
            <a:rect r="r" b="b" t="t" l="l"/>
            <a:pathLst>
              <a:path h="2143050" w="1353776">
                <a:moveTo>
                  <a:pt x="0" y="0"/>
                </a:moveTo>
                <a:lnTo>
                  <a:pt x="1353776" y="0"/>
                </a:lnTo>
                <a:lnTo>
                  <a:pt x="1353776" y="2143050"/>
                </a:lnTo>
                <a:lnTo>
                  <a:pt x="0" y="2143050"/>
                </a:lnTo>
                <a:lnTo>
                  <a:pt x="0" y="0"/>
                </a:lnTo>
                <a:close/>
              </a:path>
            </a:pathLst>
          </a:custGeom>
          <a:blipFill>
            <a:blip r:embed="rId15"/>
            <a:stretch>
              <a:fillRect l="0" t="0" r="0" b="0"/>
            </a:stretch>
          </a:blipFill>
        </p:spPr>
      </p:sp>
      <p:sp>
        <p:nvSpPr>
          <p:cNvPr name="Freeform 19" id="19"/>
          <p:cNvSpPr/>
          <p:nvPr/>
        </p:nvSpPr>
        <p:spPr>
          <a:xfrm flipH="false" flipV="false" rot="0">
            <a:off x="6272902" y="811298"/>
            <a:ext cx="1816300" cy="2297600"/>
          </a:xfrm>
          <a:custGeom>
            <a:avLst/>
            <a:gdLst/>
            <a:ahLst/>
            <a:cxnLst/>
            <a:rect r="r" b="b" t="t" l="l"/>
            <a:pathLst>
              <a:path h="2297600" w="1816300">
                <a:moveTo>
                  <a:pt x="0" y="0"/>
                </a:moveTo>
                <a:lnTo>
                  <a:pt x="1816300" y="0"/>
                </a:lnTo>
                <a:lnTo>
                  <a:pt x="1816300" y="2297600"/>
                </a:lnTo>
                <a:lnTo>
                  <a:pt x="0" y="2297600"/>
                </a:lnTo>
                <a:lnTo>
                  <a:pt x="0" y="0"/>
                </a:lnTo>
                <a:close/>
              </a:path>
            </a:pathLst>
          </a:custGeom>
          <a:blipFill>
            <a:blip r:embed="rId16"/>
            <a:stretch>
              <a:fillRect l="0" t="0" r="0" b="0"/>
            </a:stretch>
          </a:blipFill>
        </p:spPr>
      </p:sp>
      <p:sp>
        <p:nvSpPr>
          <p:cNvPr name="Freeform 20" id="20"/>
          <p:cNvSpPr/>
          <p:nvPr/>
        </p:nvSpPr>
        <p:spPr>
          <a:xfrm flipH="false" flipV="false" rot="0">
            <a:off x="10624700" y="3654424"/>
            <a:ext cx="1187064" cy="1501624"/>
          </a:xfrm>
          <a:custGeom>
            <a:avLst/>
            <a:gdLst/>
            <a:ahLst/>
            <a:cxnLst/>
            <a:rect r="r" b="b" t="t" l="l"/>
            <a:pathLst>
              <a:path h="1501624" w="1187064">
                <a:moveTo>
                  <a:pt x="0" y="0"/>
                </a:moveTo>
                <a:lnTo>
                  <a:pt x="1187064" y="0"/>
                </a:lnTo>
                <a:lnTo>
                  <a:pt x="1187064" y="1501624"/>
                </a:lnTo>
                <a:lnTo>
                  <a:pt x="0" y="1501624"/>
                </a:lnTo>
                <a:lnTo>
                  <a:pt x="0" y="0"/>
                </a:lnTo>
                <a:close/>
              </a:path>
            </a:pathLst>
          </a:custGeom>
          <a:blipFill>
            <a:blip r:embed="rId16"/>
            <a:stretch>
              <a:fillRect l="0" t="0" r="0" b="0"/>
            </a:stretch>
          </a:blipFill>
        </p:spPr>
      </p:sp>
      <p:sp>
        <p:nvSpPr>
          <p:cNvPr name="Freeform 21" id="21"/>
          <p:cNvSpPr/>
          <p:nvPr/>
        </p:nvSpPr>
        <p:spPr>
          <a:xfrm flipH="false" flipV="false" rot="0">
            <a:off x="4713808" y="18067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22" id="22"/>
          <p:cNvSpPr/>
          <p:nvPr/>
        </p:nvSpPr>
        <p:spPr>
          <a:xfrm flipH="false" flipV="false" rot="0">
            <a:off x="11842808" y="3108924"/>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6824316">
            <a:off x="10806929" y="9507023"/>
            <a:ext cx="2560258" cy="2561356"/>
            <a:chOff x="0" y="0"/>
            <a:chExt cx="3413677" cy="3415141"/>
          </a:xfrm>
        </p:grpSpPr>
        <p:sp>
          <p:nvSpPr>
            <p:cNvPr name="Freeform 3" id="3"/>
            <p:cNvSpPr/>
            <p:nvPr/>
          </p:nvSpPr>
          <p:spPr>
            <a:xfrm flipH="false" flipV="false" rot="0">
              <a:off x="0" y="0"/>
              <a:ext cx="3413760" cy="3415157"/>
            </a:xfrm>
            <a:custGeom>
              <a:avLst/>
              <a:gdLst/>
              <a:ahLst/>
              <a:cxnLst/>
              <a:rect r="r" b="b" t="t" l="l"/>
              <a:pathLst>
                <a:path h="3415157" w="3413760">
                  <a:moveTo>
                    <a:pt x="0" y="1707515"/>
                  </a:moveTo>
                  <a:cubicBezTo>
                    <a:pt x="0" y="764540"/>
                    <a:pt x="764159" y="0"/>
                    <a:pt x="1706880" y="0"/>
                  </a:cubicBezTo>
                  <a:lnTo>
                    <a:pt x="1706880" y="12700"/>
                  </a:lnTo>
                  <a:lnTo>
                    <a:pt x="1706880" y="0"/>
                  </a:lnTo>
                  <a:cubicBezTo>
                    <a:pt x="2649601" y="0"/>
                    <a:pt x="3413760" y="764540"/>
                    <a:pt x="3413760" y="1707515"/>
                  </a:cubicBezTo>
                  <a:cubicBezTo>
                    <a:pt x="3413760" y="2650490"/>
                    <a:pt x="2649474" y="3415157"/>
                    <a:pt x="1706880" y="3415157"/>
                  </a:cubicBezTo>
                  <a:lnTo>
                    <a:pt x="1706880" y="3402457"/>
                  </a:lnTo>
                  <a:lnTo>
                    <a:pt x="1706880" y="3415157"/>
                  </a:lnTo>
                  <a:cubicBezTo>
                    <a:pt x="764159" y="3415157"/>
                    <a:pt x="0" y="2650617"/>
                    <a:pt x="0" y="1707515"/>
                  </a:cubicBezTo>
                  <a:lnTo>
                    <a:pt x="12700" y="1707515"/>
                  </a:lnTo>
                  <a:lnTo>
                    <a:pt x="23368" y="1714373"/>
                  </a:lnTo>
                  <a:cubicBezTo>
                    <a:pt x="20320" y="1719072"/>
                    <a:pt x="14478" y="1721358"/>
                    <a:pt x="9144" y="1719707"/>
                  </a:cubicBezTo>
                  <a:cubicBezTo>
                    <a:pt x="3810" y="1718056"/>
                    <a:pt x="0" y="1713230"/>
                    <a:pt x="0" y="1707515"/>
                  </a:cubicBezTo>
                  <a:moveTo>
                    <a:pt x="25400" y="1707515"/>
                  </a:moveTo>
                  <a:lnTo>
                    <a:pt x="12700" y="1707515"/>
                  </a:lnTo>
                  <a:lnTo>
                    <a:pt x="2032" y="1700657"/>
                  </a:lnTo>
                  <a:cubicBezTo>
                    <a:pt x="5080" y="1695958"/>
                    <a:pt x="10922" y="1693672"/>
                    <a:pt x="16256" y="1695323"/>
                  </a:cubicBezTo>
                  <a:cubicBezTo>
                    <a:pt x="21590" y="1696974"/>
                    <a:pt x="25400" y="1701927"/>
                    <a:pt x="25400" y="1707515"/>
                  </a:cubicBezTo>
                  <a:cubicBezTo>
                    <a:pt x="25400" y="2636520"/>
                    <a:pt x="778256" y="3389630"/>
                    <a:pt x="1706880" y="3389630"/>
                  </a:cubicBezTo>
                  <a:cubicBezTo>
                    <a:pt x="2635504" y="3389630"/>
                    <a:pt x="3388360" y="2636520"/>
                    <a:pt x="3388360" y="1707515"/>
                  </a:cubicBezTo>
                  <a:lnTo>
                    <a:pt x="3401060" y="1707515"/>
                  </a:lnTo>
                  <a:lnTo>
                    <a:pt x="3388360" y="1707515"/>
                  </a:lnTo>
                  <a:cubicBezTo>
                    <a:pt x="3388233" y="778510"/>
                    <a:pt x="2635504" y="25400"/>
                    <a:pt x="1706880" y="25400"/>
                  </a:cubicBezTo>
                  <a:lnTo>
                    <a:pt x="1706880" y="12700"/>
                  </a:lnTo>
                  <a:lnTo>
                    <a:pt x="1706880" y="25400"/>
                  </a:lnTo>
                  <a:cubicBezTo>
                    <a:pt x="778256" y="25400"/>
                    <a:pt x="25400" y="778510"/>
                    <a:pt x="25400" y="1707515"/>
                  </a:cubicBezTo>
                  <a:close/>
                </a:path>
              </a:pathLst>
            </a:custGeom>
            <a:solidFill>
              <a:srgbClr val="FFFFFF"/>
            </a:solidFill>
          </p:spPr>
        </p:sp>
      </p:grpSp>
      <p:sp>
        <p:nvSpPr>
          <p:cNvPr name="TextBox 4" id="4"/>
          <p:cNvSpPr txBox="true"/>
          <p:nvPr/>
        </p:nvSpPr>
        <p:spPr>
          <a:xfrm rot="0">
            <a:off x="-2110404" y="539658"/>
            <a:ext cx="18055121" cy="790575"/>
          </a:xfrm>
          <a:prstGeom prst="rect">
            <a:avLst/>
          </a:prstGeom>
        </p:spPr>
        <p:txBody>
          <a:bodyPr anchor="t" rtlCol="false" tIns="0" lIns="0" bIns="0" rIns="0">
            <a:spAutoFit/>
          </a:bodyPr>
          <a:lstStyle/>
          <a:p>
            <a:pPr algn="ctr">
              <a:lnSpc>
                <a:spcPts val="6000"/>
              </a:lnSpc>
            </a:pPr>
            <a:r>
              <a:rPr lang="en-US" b="true" sz="5000">
                <a:solidFill>
                  <a:srgbClr val="FFFFFF"/>
                </a:solidFill>
                <a:latin typeface="Arimo Bold"/>
                <a:ea typeface="Arimo Bold"/>
                <a:cs typeface="Arimo Bold"/>
                <a:sym typeface="Arimo Bold"/>
              </a:rPr>
              <a:t>Understanding Social Engineering Tactics</a:t>
            </a:r>
          </a:p>
        </p:txBody>
      </p:sp>
      <p:sp>
        <p:nvSpPr>
          <p:cNvPr name="TextBox 5" id="5"/>
          <p:cNvSpPr txBox="true"/>
          <p:nvPr/>
        </p:nvSpPr>
        <p:spPr>
          <a:xfrm rot="0">
            <a:off x="-1089370" y="2212782"/>
            <a:ext cx="20719929" cy="7960126"/>
          </a:xfrm>
          <a:prstGeom prst="rect">
            <a:avLst/>
          </a:prstGeom>
        </p:spPr>
        <p:txBody>
          <a:bodyPr anchor="t" rtlCol="false" tIns="0" lIns="0" bIns="0" rIns="0">
            <a:spAutoFit/>
          </a:bodyPr>
          <a:lstStyle/>
          <a:p>
            <a:pPr algn="ctr">
              <a:lnSpc>
                <a:spcPts val="3277"/>
              </a:lnSpc>
            </a:pPr>
            <a:r>
              <a:rPr lang="en-US" sz="2731">
                <a:solidFill>
                  <a:srgbClr val="FFFFFF"/>
                </a:solidFill>
                <a:latin typeface="Advent Pro"/>
                <a:ea typeface="Advent Pro"/>
                <a:cs typeface="Advent Pro"/>
                <a:sym typeface="Advent Pro"/>
              </a:rPr>
              <a:t>1. What is Social Engineering?</a:t>
            </a:r>
          </a:p>
          <a:p>
            <a:pPr algn="ctr">
              <a:lnSpc>
                <a:spcPts val="3277"/>
              </a:lnSpc>
            </a:pPr>
            <a:r>
              <a:rPr lang="en-US" sz="2731">
                <a:solidFill>
                  <a:srgbClr val="FFFFFF"/>
                </a:solidFill>
                <a:latin typeface="Advent Pro"/>
                <a:ea typeface="Advent Pro"/>
                <a:cs typeface="Advent Pro"/>
                <a:sym typeface="Advent Pro"/>
              </a:rPr>
              <a:t>Social engineering is a psychological manipulation tactic used by attackers to trick people into revealing confidential information.</a:t>
            </a:r>
          </a:p>
          <a:p>
            <a:pPr algn="ctr">
              <a:lnSpc>
                <a:spcPts val="3277"/>
              </a:lnSpc>
            </a:pPr>
            <a:r>
              <a:rPr lang="en-US" sz="2731">
                <a:solidFill>
                  <a:srgbClr val="FFFFFF"/>
                </a:solidFill>
                <a:latin typeface="Advent Pro"/>
                <a:ea typeface="Advent Pro"/>
                <a:cs typeface="Advent Pro"/>
                <a:sym typeface="Advent Pro"/>
              </a:rPr>
              <a:t>2. C</a:t>
            </a:r>
            <a:r>
              <a:rPr lang="en-US" sz="2731">
                <a:solidFill>
                  <a:srgbClr val="FFFFFF"/>
                </a:solidFill>
                <a:latin typeface="Advent Pro"/>
                <a:ea typeface="Advent Pro"/>
                <a:cs typeface="Advent Pro"/>
                <a:sym typeface="Advent Pro"/>
              </a:rPr>
              <a:t>ommon Social Engineering Scenarios</a:t>
            </a:r>
          </a:p>
          <a:p>
            <a:pPr algn="ctr">
              <a:lnSpc>
                <a:spcPts val="3277"/>
              </a:lnSpc>
            </a:pPr>
            <a:r>
              <a:rPr lang="en-US" sz="2731">
                <a:solidFill>
                  <a:srgbClr val="FFFFFF"/>
                </a:solidFill>
                <a:latin typeface="Advent Pro"/>
                <a:ea typeface="Advent Pro"/>
                <a:cs typeface="Advent Pro"/>
                <a:sym typeface="Advent Pro"/>
              </a:rPr>
              <a:t>Calls or Messag</a:t>
            </a:r>
            <a:r>
              <a:rPr lang="en-US" sz="2731">
                <a:solidFill>
                  <a:srgbClr val="FFFFFF"/>
                </a:solidFill>
                <a:latin typeface="Advent Pro"/>
                <a:ea typeface="Advent Pro"/>
                <a:cs typeface="Advent Pro"/>
                <a:sym typeface="Advent Pro"/>
              </a:rPr>
              <a:t>es Pretending to be from Authorities</a:t>
            </a:r>
          </a:p>
          <a:p>
            <a:pPr algn="ctr" marL="589636" indent="-294818" lvl="1">
              <a:lnSpc>
                <a:spcPts val="3277"/>
              </a:lnSpc>
              <a:buFont typeface="Arial"/>
              <a:buChar char="•"/>
            </a:pPr>
            <a:r>
              <a:rPr lang="en-US" sz="2731">
                <a:solidFill>
                  <a:srgbClr val="FFFFFF"/>
                </a:solidFill>
                <a:latin typeface="Advent Pro"/>
                <a:ea typeface="Advent Pro"/>
                <a:cs typeface="Advent Pro"/>
                <a:sym typeface="Advent Pro"/>
              </a:rPr>
              <a:t>Ex</a:t>
            </a:r>
            <a:r>
              <a:rPr lang="en-US" sz="2731">
                <a:solidFill>
                  <a:srgbClr val="FFFFFF"/>
                </a:solidFill>
                <a:latin typeface="Advent Pro"/>
                <a:ea typeface="Advent Pro"/>
                <a:cs typeface="Advent Pro"/>
                <a:sym typeface="Advent Pro"/>
              </a:rPr>
              <a:t>ample: A fraudster calls pretending to be from your bank or government.</a:t>
            </a:r>
          </a:p>
          <a:p>
            <a:pPr algn="ctr" marL="589636" indent="-294818" lvl="1">
              <a:lnSpc>
                <a:spcPts val="3277"/>
              </a:lnSpc>
              <a:buFont typeface="Arial"/>
              <a:buChar char="•"/>
            </a:pPr>
            <a:r>
              <a:rPr lang="en-US" sz="2731">
                <a:solidFill>
                  <a:srgbClr val="FFFFFF"/>
                </a:solidFill>
                <a:latin typeface="Advent Pro"/>
                <a:ea typeface="Advent Pro"/>
                <a:cs typeface="Advent Pro"/>
                <a:sym typeface="Advent Pro"/>
              </a:rPr>
              <a:t>They claim your account has been compromised and ask for:</a:t>
            </a:r>
          </a:p>
          <a:p>
            <a:pPr algn="ctr" marL="1179271" indent="-393090" lvl="2">
              <a:lnSpc>
                <a:spcPts val="3277"/>
              </a:lnSpc>
              <a:buFont typeface="Arial"/>
              <a:buChar char="⚬"/>
            </a:pPr>
            <a:r>
              <a:rPr lang="en-US" sz="2731">
                <a:solidFill>
                  <a:srgbClr val="FFFFFF"/>
                </a:solidFill>
                <a:latin typeface="Advent Pro"/>
                <a:ea typeface="Advent Pro"/>
                <a:cs typeface="Advent Pro"/>
                <a:sym typeface="Advent Pro"/>
              </a:rPr>
              <a:t>Your password.</a:t>
            </a:r>
          </a:p>
          <a:p>
            <a:pPr algn="ctr" marL="1179271" indent="-393090" lvl="2">
              <a:lnSpc>
                <a:spcPts val="3277"/>
              </a:lnSpc>
              <a:buFont typeface="Arial"/>
              <a:buChar char="⚬"/>
            </a:pPr>
            <a:r>
              <a:rPr lang="en-US" sz="2731">
                <a:solidFill>
                  <a:srgbClr val="FFFFFF"/>
                </a:solidFill>
                <a:latin typeface="Advent Pro"/>
                <a:ea typeface="Advent Pro"/>
                <a:cs typeface="Advent Pro"/>
                <a:sym typeface="Advent Pro"/>
              </a:rPr>
              <a:t>Your One-Time Password (OTP) or verification code.</a:t>
            </a:r>
          </a:p>
          <a:p>
            <a:pPr algn="ctr">
              <a:lnSpc>
                <a:spcPts val="3277"/>
              </a:lnSpc>
            </a:pPr>
            <a:r>
              <a:rPr lang="en-US" sz="2731">
                <a:solidFill>
                  <a:srgbClr val="FFFFFF"/>
                </a:solidFill>
                <a:latin typeface="Advent Pro"/>
                <a:ea typeface="Advent Pro"/>
                <a:cs typeface="Advent Pro"/>
                <a:sym typeface="Advent Pro"/>
              </a:rPr>
              <a:t>"Too Good to Be True" Offers</a:t>
            </a:r>
          </a:p>
          <a:p>
            <a:pPr algn="ctr" marL="589636" indent="-294818" lvl="1">
              <a:lnSpc>
                <a:spcPts val="3277"/>
              </a:lnSpc>
              <a:buFont typeface="Arial"/>
              <a:buChar char="•"/>
            </a:pPr>
            <a:r>
              <a:rPr lang="en-US" sz="2731">
                <a:solidFill>
                  <a:srgbClr val="FFFFFF"/>
                </a:solidFill>
                <a:latin typeface="Advent Pro"/>
                <a:ea typeface="Advent Pro"/>
                <a:cs typeface="Advent Pro"/>
                <a:sym typeface="Advent Pro"/>
              </a:rPr>
              <a:t>Fake lottery winnings: "Congratulations! You’ve won $1,000,000! Click here to claim your prize."</a:t>
            </a:r>
          </a:p>
          <a:p>
            <a:pPr algn="ctr" marL="589636" indent="-294818" lvl="1">
              <a:lnSpc>
                <a:spcPts val="3277"/>
              </a:lnSpc>
              <a:buFont typeface="Arial"/>
              <a:buChar char="•"/>
            </a:pPr>
            <a:r>
              <a:rPr lang="en-US" sz="2731">
                <a:solidFill>
                  <a:srgbClr val="FFFFFF"/>
                </a:solidFill>
                <a:latin typeface="Advent Pro"/>
                <a:ea typeface="Advent Pro"/>
                <a:cs typeface="Advent Pro"/>
                <a:sym typeface="Advent Pro"/>
              </a:rPr>
              <a:t>Free vacation scams.</a:t>
            </a:r>
          </a:p>
          <a:p>
            <a:pPr algn="ctr" marL="589636" indent="-294818" lvl="1">
              <a:lnSpc>
                <a:spcPts val="3277"/>
              </a:lnSpc>
              <a:buFont typeface="Arial"/>
              <a:buChar char="•"/>
            </a:pPr>
            <a:r>
              <a:rPr lang="en-US" sz="2731">
                <a:solidFill>
                  <a:srgbClr val="FFFFFF"/>
                </a:solidFill>
                <a:latin typeface="Advent Pro"/>
                <a:ea typeface="Advent Pro"/>
                <a:cs typeface="Advent Pro"/>
                <a:sym typeface="Advent Pro"/>
              </a:rPr>
              <a:t>Fake giveaways (e.g., "Win a free iPhone!").</a:t>
            </a:r>
          </a:p>
          <a:p>
            <a:pPr algn="ctr">
              <a:lnSpc>
                <a:spcPts val="3277"/>
              </a:lnSpc>
            </a:pPr>
            <a:r>
              <a:rPr lang="en-US" sz="2731">
                <a:solidFill>
                  <a:srgbClr val="FFFFFF"/>
                </a:solidFill>
                <a:latin typeface="Advent Pro"/>
                <a:ea typeface="Advent Pro"/>
                <a:cs typeface="Advent Pro"/>
                <a:sym typeface="Advent Pro"/>
              </a:rPr>
              <a:t> Fake Customer Support Scams</a:t>
            </a:r>
          </a:p>
          <a:p>
            <a:pPr algn="ctr" marL="589636" indent="-294818" lvl="1">
              <a:lnSpc>
                <a:spcPts val="3277"/>
              </a:lnSpc>
              <a:buFont typeface="Arial"/>
              <a:buChar char="•"/>
            </a:pPr>
            <a:r>
              <a:rPr lang="en-US" sz="2731">
                <a:solidFill>
                  <a:srgbClr val="FFFFFF"/>
                </a:solidFill>
                <a:latin typeface="Advent Pro"/>
                <a:ea typeface="Advent Pro"/>
                <a:cs typeface="Advent Pro"/>
                <a:sym typeface="Advent Pro"/>
              </a:rPr>
              <a:t>Attackers pretend to be tech support from Microsoft, Apple, or Amazon.</a:t>
            </a:r>
          </a:p>
          <a:p>
            <a:pPr algn="ctr" marL="589636" indent="-294818" lvl="1">
              <a:lnSpc>
                <a:spcPts val="3277"/>
              </a:lnSpc>
              <a:buFont typeface="Arial"/>
              <a:buChar char="•"/>
            </a:pPr>
            <a:r>
              <a:rPr lang="en-US" sz="2731">
                <a:solidFill>
                  <a:srgbClr val="FFFFFF"/>
                </a:solidFill>
                <a:latin typeface="Advent Pro"/>
                <a:ea typeface="Advent Pro"/>
                <a:cs typeface="Advent Pro"/>
                <a:sym typeface="Advent Pro"/>
              </a:rPr>
              <a:t>They may ask you to install software that gives them access to your device.</a:t>
            </a:r>
          </a:p>
          <a:p>
            <a:pPr algn="ctr" marL="589636" indent="-294818" lvl="1">
              <a:lnSpc>
                <a:spcPts val="3277"/>
              </a:lnSpc>
              <a:buFont typeface="Arial"/>
              <a:buChar char="•"/>
            </a:pPr>
            <a:r>
              <a:rPr lang="en-US" sz="2731">
                <a:solidFill>
                  <a:srgbClr val="FFFFFF"/>
                </a:solidFill>
                <a:latin typeface="Advent Pro"/>
                <a:ea typeface="Advent Pro"/>
                <a:cs typeface="Advent Pro"/>
                <a:sym typeface="Advent Pro"/>
              </a:rPr>
              <a:t>Always verify with the official support number on the company’s website.</a:t>
            </a:r>
          </a:p>
          <a:p>
            <a:pPr algn="ctr" marL="589636" indent="-294818" lvl="1">
              <a:lnSpc>
                <a:spcPts val="3277"/>
              </a:lnSpc>
              <a:buFont typeface="Arial"/>
              <a:buChar char="•"/>
            </a:pPr>
          </a:p>
          <a:p>
            <a:pPr algn="ctr" marL="1179271" indent="-393090" lvl="2">
              <a:lnSpc>
                <a:spcPts val="3277"/>
              </a:lnSpc>
              <a:buFont typeface="Arial"/>
              <a:buChar char="⚬"/>
            </a:pPr>
          </a:p>
          <a:p>
            <a:pPr algn="ctr">
              <a:lnSpc>
                <a:spcPts val="3277"/>
              </a:lnSpc>
            </a:pPr>
          </a:p>
        </p:txBody>
      </p:sp>
      <p:sp>
        <p:nvSpPr>
          <p:cNvPr name="Freeform 6" id="6"/>
          <p:cNvSpPr/>
          <p:nvPr/>
        </p:nvSpPr>
        <p:spPr>
          <a:xfrm flipH="false" flipV="false" rot="0">
            <a:off x="5936252" y="11421224"/>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7304698">
            <a:off x="-1569376" y="6149868"/>
            <a:ext cx="4505652" cy="4505652"/>
            <a:chOff x="0" y="0"/>
            <a:chExt cx="6007536" cy="6007536"/>
          </a:xfrm>
        </p:grpSpPr>
        <p:sp>
          <p:nvSpPr>
            <p:cNvPr name="Freeform 3" id="3"/>
            <p:cNvSpPr/>
            <p:nvPr/>
          </p:nvSpPr>
          <p:spPr>
            <a:xfrm flipH="false" flipV="false" rot="0">
              <a:off x="-273304" y="-135763"/>
              <a:ext cx="6277991" cy="5915406"/>
            </a:xfrm>
            <a:custGeom>
              <a:avLst/>
              <a:gdLst/>
              <a:ahLst/>
              <a:cxnLst/>
              <a:rect r="r" b="b" t="t" l="l"/>
              <a:pathLst>
                <a:path h="5915406" w="6277991">
                  <a:moveTo>
                    <a:pt x="2129536" y="5915406"/>
                  </a:moveTo>
                  <a:cubicBezTo>
                    <a:pt x="751586" y="5345811"/>
                    <a:pt x="0" y="3851529"/>
                    <a:pt x="364363" y="2405634"/>
                  </a:cubicBezTo>
                  <a:cubicBezTo>
                    <a:pt x="728726" y="959739"/>
                    <a:pt x="2098421" y="0"/>
                    <a:pt x="3581908" y="151257"/>
                  </a:cubicBezTo>
                  <a:cubicBezTo>
                    <a:pt x="5065395" y="302514"/>
                    <a:pt x="6213094" y="1519047"/>
                    <a:pt x="6277991" y="3008757"/>
                  </a:cubicBezTo>
                  <a:lnTo>
                    <a:pt x="5237480" y="3054096"/>
                  </a:lnTo>
                  <a:cubicBezTo>
                    <a:pt x="5195062" y="2080895"/>
                    <a:pt x="4445254" y="1286129"/>
                    <a:pt x="3476117" y="1187323"/>
                  </a:cubicBezTo>
                  <a:cubicBezTo>
                    <a:pt x="2506980" y="1088517"/>
                    <a:pt x="1612265" y="1715516"/>
                    <a:pt x="1374267" y="2660142"/>
                  </a:cubicBezTo>
                  <a:cubicBezTo>
                    <a:pt x="1136269" y="3604768"/>
                    <a:pt x="1627251" y="4580890"/>
                    <a:pt x="2527427" y="4953000"/>
                  </a:cubicBezTo>
                  <a:close/>
                </a:path>
              </a:pathLst>
            </a:custGeom>
            <a:gradFill rotWithShape="true">
              <a:gsLst>
                <a:gs pos="0">
                  <a:srgbClr val="006685">
                    <a:alpha val="100000"/>
                  </a:srgbClr>
                </a:gs>
                <a:gs pos="100000">
                  <a:srgbClr val="010101">
                    <a:alpha val="100000"/>
                  </a:srgbClr>
                </a:gs>
              </a:gsLst>
              <a:lin ang="19695314"/>
            </a:gradFill>
          </p:spPr>
        </p:sp>
      </p:grpSp>
      <p:grpSp>
        <p:nvGrpSpPr>
          <p:cNvPr name="Group 4" id="4"/>
          <p:cNvGrpSpPr/>
          <p:nvPr/>
        </p:nvGrpSpPr>
        <p:grpSpPr>
          <a:xfrm rot="-8399579">
            <a:off x="13209198" y="-2830022"/>
            <a:ext cx="6751478" cy="6751478"/>
            <a:chOff x="0" y="0"/>
            <a:chExt cx="9001971" cy="9001971"/>
          </a:xfrm>
        </p:grpSpPr>
        <p:sp>
          <p:nvSpPr>
            <p:cNvPr name="Freeform 5" id="5"/>
            <p:cNvSpPr/>
            <p:nvPr/>
          </p:nvSpPr>
          <p:spPr>
            <a:xfrm flipH="false" flipV="false" rot="0">
              <a:off x="0" y="-52324"/>
              <a:ext cx="8997697" cy="4553331"/>
            </a:xfrm>
            <a:custGeom>
              <a:avLst/>
              <a:gdLst/>
              <a:ahLst/>
              <a:cxnLst/>
              <a:rect r="r" b="b" t="t" l="l"/>
              <a:pathLst>
                <a:path h="4553331" w="8997697">
                  <a:moveTo>
                    <a:pt x="0" y="4553331"/>
                  </a:moveTo>
                  <a:cubicBezTo>
                    <a:pt x="0" y="2105660"/>
                    <a:pt x="1955927" y="106680"/>
                    <a:pt x="4402963" y="53340"/>
                  </a:cubicBezTo>
                  <a:cubicBezTo>
                    <a:pt x="6849999" y="0"/>
                    <a:pt x="8891143" y="1911985"/>
                    <a:pt x="8997697" y="4357370"/>
                  </a:cubicBezTo>
                  <a:lnTo>
                    <a:pt x="7438644" y="4425315"/>
                  </a:lnTo>
                  <a:cubicBezTo>
                    <a:pt x="7369048" y="2827782"/>
                    <a:pt x="6035675" y="1578737"/>
                    <a:pt x="4436999" y="1613662"/>
                  </a:cubicBezTo>
                  <a:cubicBezTo>
                    <a:pt x="2838323" y="1648587"/>
                    <a:pt x="1560576" y="2954274"/>
                    <a:pt x="1560576" y="4553331"/>
                  </a:cubicBezTo>
                  <a:close/>
                </a:path>
              </a:pathLst>
            </a:custGeom>
            <a:gradFill rotWithShape="true">
              <a:gsLst>
                <a:gs pos="0">
                  <a:srgbClr val="006685">
                    <a:alpha val="100000"/>
                  </a:srgbClr>
                </a:gs>
                <a:gs pos="100000">
                  <a:srgbClr val="010101">
                    <a:alpha val="100000"/>
                  </a:srgbClr>
                </a:gs>
              </a:gsLst>
              <a:lin ang="13799591"/>
            </a:gradFill>
          </p:spPr>
        </p:sp>
      </p:grpSp>
      <p:sp>
        <p:nvSpPr>
          <p:cNvPr name="Freeform 6" id="6"/>
          <p:cNvSpPr/>
          <p:nvPr/>
        </p:nvSpPr>
        <p:spPr>
          <a:xfrm flipH="false" flipV="false" rot="0">
            <a:off x="14503392" y="1297232"/>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0754" y="-303232"/>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29956" y="9361992"/>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660252" y="-460976"/>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4298095" y="5086775"/>
            <a:ext cx="3706650" cy="3706650"/>
            <a:chOff x="0" y="0"/>
            <a:chExt cx="4942200" cy="4942200"/>
          </a:xfrm>
        </p:grpSpPr>
        <p:sp>
          <p:nvSpPr>
            <p:cNvPr name="Freeform 11" id="11"/>
            <p:cNvSpPr/>
            <p:nvPr/>
          </p:nvSpPr>
          <p:spPr>
            <a:xfrm flipH="false" flipV="false" rot="0">
              <a:off x="0" y="0"/>
              <a:ext cx="4942205" cy="4942205"/>
            </a:xfrm>
            <a:custGeom>
              <a:avLst/>
              <a:gdLst/>
              <a:ahLst/>
              <a:cxnLst/>
              <a:rect r="r" b="b" t="t" l="l"/>
              <a:pathLst>
                <a:path h="4942205" w="4942205">
                  <a:moveTo>
                    <a:pt x="0" y="2471039"/>
                  </a:moveTo>
                  <a:cubicBezTo>
                    <a:pt x="0" y="1106297"/>
                    <a:pt x="1106297" y="0"/>
                    <a:pt x="2471039" y="0"/>
                  </a:cubicBezTo>
                  <a:lnTo>
                    <a:pt x="2471039" y="12700"/>
                  </a:lnTo>
                  <a:lnTo>
                    <a:pt x="2471039" y="0"/>
                  </a:lnTo>
                  <a:cubicBezTo>
                    <a:pt x="3835908" y="0"/>
                    <a:pt x="4942205" y="1106297"/>
                    <a:pt x="4942205" y="2471039"/>
                  </a:cubicBezTo>
                  <a:lnTo>
                    <a:pt x="4929505" y="2471039"/>
                  </a:lnTo>
                  <a:lnTo>
                    <a:pt x="4942205" y="2471039"/>
                  </a:lnTo>
                  <a:cubicBezTo>
                    <a:pt x="4942205" y="3835781"/>
                    <a:pt x="3835908" y="4942078"/>
                    <a:pt x="2471166" y="4942078"/>
                  </a:cubicBezTo>
                  <a:lnTo>
                    <a:pt x="2471166" y="4929378"/>
                  </a:lnTo>
                  <a:lnTo>
                    <a:pt x="2471166" y="4942078"/>
                  </a:lnTo>
                  <a:cubicBezTo>
                    <a:pt x="1106297" y="4942205"/>
                    <a:pt x="0" y="3835908"/>
                    <a:pt x="0" y="2471039"/>
                  </a:cubicBezTo>
                  <a:lnTo>
                    <a:pt x="12700" y="2471039"/>
                  </a:lnTo>
                  <a:lnTo>
                    <a:pt x="25400" y="2471039"/>
                  </a:lnTo>
                  <a:lnTo>
                    <a:pt x="12700" y="2471039"/>
                  </a:lnTo>
                  <a:lnTo>
                    <a:pt x="0" y="2471039"/>
                  </a:lnTo>
                  <a:moveTo>
                    <a:pt x="25400" y="2471039"/>
                  </a:moveTo>
                  <a:cubicBezTo>
                    <a:pt x="25400" y="2478024"/>
                    <a:pt x="19685" y="2483739"/>
                    <a:pt x="12700" y="2483739"/>
                  </a:cubicBezTo>
                  <a:cubicBezTo>
                    <a:pt x="5715" y="2483739"/>
                    <a:pt x="0" y="2478024"/>
                    <a:pt x="0" y="2471039"/>
                  </a:cubicBezTo>
                  <a:cubicBezTo>
                    <a:pt x="0" y="2464054"/>
                    <a:pt x="5715" y="2458339"/>
                    <a:pt x="12700" y="2458339"/>
                  </a:cubicBezTo>
                  <a:cubicBezTo>
                    <a:pt x="19685" y="2458339"/>
                    <a:pt x="25400" y="2464054"/>
                    <a:pt x="25400" y="2471039"/>
                  </a:cubicBezTo>
                  <a:cubicBezTo>
                    <a:pt x="25400" y="3821811"/>
                    <a:pt x="1120394" y="4916805"/>
                    <a:pt x="2471039" y="4916805"/>
                  </a:cubicBezTo>
                  <a:cubicBezTo>
                    <a:pt x="3821684" y="4916805"/>
                    <a:pt x="4916678" y="3821811"/>
                    <a:pt x="4916678" y="2471166"/>
                  </a:cubicBezTo>
                  <a:cubicBezTo>
                    <a:pt x="4916678" y="1120521"/>
                    <a:pt x="3821811" y="25400"/>
                    <a:pt x="2471039" y="25400"/>
                  </a:cubicBezTo>
                  <a:lnTo>
                    <a:pt x="2471039" y="12700"/>
                  </a:lnTo>
                  <a:lnTo>
                    <a:pt x="2471039" y="25400"/>
                  </a:lnTo>
                  <a:cubicBezTo>
                    <a:pt x="1120394" y="25400"/>
                    <a:pt x="25400" y="1120394"/>
                    <a:pt x="25400" y="2471039"/>
                  </a:cubicBezTo>
                  <a:close/>
                </a:path>
              </a:pathLst>
            </a:custGeom>
            <a:solidFill>
              <a:srgbClr val="FFFFFF"/>
            </a:solidFill>
          </p:spPr>
        </p:sp>
      </p:grpSp>
      <p:sp>
        <p:nvSpPr>
          <p:cNvPr name="TextBox 12" id="12"/>
          <p:cNvSpPr txBox="true"/>
          <p:nvPr/>
        </p:nvSpPr>
        <p:spPr>
          <a:xfrm rot="0">
            <a:off x="8171740" y="6628415"/>
            <a:ext cx="9024586" cy="790575"/>
          </a:xfrm>
          <a:prstGeom prst="rect">
            <a:avLst/>
          </a:prstGeom>
        </p:spPr>
        <p:txBody>
          <a:bodyPr anchor="t" rtlCol="false" tIns="0" lIns="0" bIns="0" rIns="0">
            <a:spAutoFit/>
          </a:bodyPr>
          <a:lstStyle/>
          <a:p>
            <a:pPr algn="l">
              <a:lnSpc>
                <a:spcPts val="6000"/>
              </a:lnSpc>
            </a:pPr>
            <a:r>
              <a:rPr lang="en-US" b="true" sz="5000">
                <a:solidFill>
                  <a:srgbClr val="FFFFFF"/>
                </a:solidFill>
                <a:latin typeface="Arimo Bold"/>
                <a:ea typeface="Arimo Bold"/>
                <a:cs typeface="Arimo Bold"/>
                <a:sym typeface="Arimo Bold"/>
              </a:rPr>
              <a:t>Prevention Measures</a:t>
            </a:r>
          </a:p>
        </p:txBody>
      </p:sp>
      <p:sp>
        <p:nvSpPr>
          <p:cNvPr name="TextBox 13" id="13"/>
          <p:cNvSpPr txBox="true"/>
          <p:nvPr/>
        </p:nvSpPr>
        <p:spPr>
          <a:xfrm rot="0">
            <a:off x="4805245" y="5797100"/>
            <a:ext cx="2692350" cy="2238375"/>
          </a:xfrm>
          <a:prstGeom prst="rect">
            <a:avLst/>
          </a:prstGeom>
        </p:spPr>
        <p:txBody>
          <a:bodyPr anchor="t" rtlCol="false" tIns="0" lIns="0" bIns="0" rIns="0">
            <a:spAutoFit/>
          </a:bodyPr>
          <a:lstStyle/>
          <a:p>
            <a:pPr algn="ctr">
              <a:lnSpc>
                <a:spcPts val="17280"/>
              </a:lnSpc>
            </a:pPr>
            <a:r>
              <a:rPr lang="en-US" b="true" sz="14400">
                <a:solidFill>
                  <a:srgbClr val="FFFFFF"/>
                </a:solidFill>
                <a:latin typeface="Arimo Bold"/>
                <a:ea typeface="Arimo Bold"/>
                <a:cs typeface="Arimo Bold"/>
                <a:sym typeface="Arimo Bold"/>
              </a:rPr>
              <a:t>06</a:t>
            </a:r>
          </a:p>
        </p:txBody>
      </p:sp>
      <p:sp>
        <p:nvSpPr>
          <p:cNvPr name="Freeform 14" id="14"/>
          <p:cNvSpPr/>
          <p:nvPr/>
        </p:nvSpPr>
        <p:spPr>
          <a:xfrm flipH="false" flipV="false" rot="0">
            <a:off x="9903592" y="286200"/>
            <a:ext cx="3204450" cy="2297602"/>
          </a:xfrm>
          <a:custGeom>
            <a:avLst/>
            <a:gdLst/>
            <a:ahLst/>
            <a:cxnLst/>
            <a:rect r="r" b="b" t="t" l="l"/>
            <a:pathLst>
              <a:path h="2297602" w="3204450">
                <a:moveTo>
                  <a:pt x="0" y="0"/>
                </a:moveTo>
                <a:lnTo>
                  <a:pt x="3204450" y="0"/>
                </a:lnTo>
                <a:lnTo>
                  <a:pt x="3204450" y="2297602"/>
                </a:lnTo>
                <a:lnTo>
                  <a:pt x="0" y="2297602"/>
                </a:lnTo>
                <a:lnTo>
                  <a:pt x="0" y="0"/>
                </a:lnTo>
                <a:close/>
              </a:path>
            </a:pathLst>
          </a:custGeom>
          <a:blipFill>
            <a:blip r:embed="rId11"/>
            <a:stretch>
              <a:fillRect l="0" t="0" r="0" b="0"/>
            </a:stretch>
          </a:blipFill>
        </p:spPr>
      </p:sp>
      <p:sp>
        <p:nvSpPr>
          <p:cNvPr name="Freeform 15" id="15"/>
          <p:cNvSpPr/>
          <p:nvPr/>
        </p:nvSpPr>
        <p:spPr>
          <a:xfrm flipH="false" flipV="false" rot="0">
            <a:off x="5052958" y="43258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16" id="16"/>
          <p:cNvSpPr/>
          <p:nvPr/>
        </p:nvSpPr>
        <p:spPr>
          <a:xfrm flipH="false" flipV="false" rot="0">
            <a:off x="14244315" y="8774363"/>
            <a:ext cx="3327876" cy="671384"/>
          </a:xfrm>
          <a:custGeom>
            <a:avLst/>
            <a:gdLst/>
            <a:ahLst/>
            <a:cxnLst/>
            <a:rect r="r" b="b" t="t" l="l"/>
            <a:pathLst>
              <a:path h="671384" w="3327876">
                <a:moveTo>
                  <a:pt x="0" y="0"/>
                </a:moveTo>
                <a:lnTo>
                  <a:pt x="3327876" y="0"/>
                </a:lnTo>
                <a:lnTo>
                  <a:pt x="3327876" y="671384"/>
                </a:lnTo>
                <a:lnTo>
                  <a:pt x="0" y="6713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7797846" y="1012504"/>
            <a:ext cx="2795786" cy="3687600"/>
          </a:xfrm>
          <a:custGeom>
            <a:avLst/>
            <a:gdLst/>
            <a:ahLst/>
            <a:cxnLst/>
            <a:rect r="r" b="b" t="t" l="l"/>
            <a:pathLst>
              <a:path h="3687600" w="2795786">
                <a:moveTo>
                  <a:pt x="0" y="0"/>
                </a:moveTo>
                <a:lnTo>
                  <a:pt x="2795786" y="0"/>
                </a:lnTo>
                <a:lnTo>
                  <a:pt x="2795786" y="3687600"/>
                </a:lnTo>
                <a:lnTo>
                  <a:pt x="0" y="3687600"/>
                </a:lnTo>
                <a:lnTo>
                  <a:pt x="0" y="0"/>
                </a:lnTo>
                <a:close/>
              </a:path>
            </a:pathLst>
          </a:custGeom>
          <a:blipFill>
            <a:blip r:embed="rId14"/>
            <a:stretch>
              <a:fillRect l="0" t="0" r="0" b="0"/>
            </a:stretch>
          </a:blipFill>
        </p:spPr>
      </p:sp>
      <p:sp>
        <p:nvSpPr>
          <p:cNvPr name="Freeform 18" id="18"/>
          <p:cNvSpPr/>
          <p:nvPr/>
        </p:nvSpPr>
        <p:spPr>
          <a:xfrm flipH="false" flipV="false" rot="0">
            <a:off x="6735422" y="3013000"/>
            <a:ext cx="1353776" cy="2143050"/>
          </a:xfrm>
          <a:custGeom>
            <a:avLst/>
            <a:gdLst/>
            <a:ahLst/>
            <a:cxnLst/>
            <a:rect r="r" b="b" t="t" l="l"/>
            <a:pathLst>
              <a:path h="2143050" w="1353776">
                <a:moveTo>
                  <a:pt x="0" y="0"/>
                </a:moveTo>
                <a:lnTo>
                  <a:pt x="1353776" y="0"/>
                </a:lnTo>
                <a:lnTo>
                  <a:pt x="1353776" y="2143050"/>
                </a:lnTo>
                <a:lnTo>
                  <a:pt x="0" y="2143050"/>
                </a:lnTo>
                <a:lnTo>
                  <a:pt x="0" y="0"/>
                </a:lnTo>
                <a:close/>
              </a:path>
            </a:pathLst>
          </a:custGeom>
          <a:blipFill>
            <a:blip r:embed="rId15"/>
            <a:stretch>
              <a:fillRect l="0" t="0" r="0" b="0"/>
            </a:stretch>
          </a:blipFill>
        </p:spPr>
      </p:sp>
      <p:sp>
        <p:nvSpPr>
          <p:cNvPr name="Freeform 19" id="19"/>
          <p:cNvSpPr/>
          <p:nvPr/>
        </p:nvSpPr>
        <p:spPr>
          <a:xfrm flipH="false" flipV="false" rot="0">
            <a:off x="6272902" y="811298"/>
            <a:ext cx="1816300" cy="2297600"/>
          </a:xfrm>
          <a:custGeom>
            <a:avLst/>
            <a:gdLst/>
            <a:ahLst/>
            <a:cxnLst/>
            <a:rect r="r" b="b" t="t" l="l"/>
            <a:pathLst>
              <a:path h="2297600" w="1816300">
                <a:moveTo>
                  <a:pt x="0" y="0"/>
                </a:moveTo>
                <a:lnTo>
                  <a:pt x="1816300" y="0"/>
                </a:lnTo>
                <a:lnTo>
                  <a:pt x="1816300" y="2297600"/>
                </a:lnTo>
                <a:lnTo>
                  <a:pt x="0" y="2297600"/>
                </a:lnTo>
                <a:lnTo>
                  <a:pt x="0" y="0"/>
                </a:lnTo>
                <a:close/>
              </a:path>
            </a:pathLst>
          </a:custGeom>
          <a:blipFill>
            <a:blip r:embed="rId16"/>
            <a:stretch>
              <a:fillRect l="0" t="0" r="0" b="0"/>
            </a:stretch>
          </a:blipFill>
        </p:spPr>
      </p:sp>
      <p:sp>
        <p:nvSpPr>
          <p:cNvPr name="Freeform 20" id="20"/>
          <p:cNvSpPr/>
          <p:nvPr/>
        </p:nvSpPr>
        <p:spPr>
          <a:xfrm flipH="false" flipV="false" rot="0">
            <a:off x="10624700" y="3654424"/>
            <a:ext cx="1187064" cy="1501624"/>
          </a:xfrm>
          <a:custGeom>
            <a:avLst/>
            <a:gdLst/>
            <a:ahLst/>
            <a:cxnLst/>
            <a:rect r="r" b="b" t="t" l="l"/>
            <a:pathLst>
              <a:path h="1501624" w="1187064">
                <a:moveTo>
                  <a:pt x="0" y="0"/>
                </a:moveTo>
                <a:lnTo>
                  <a:pt x="1187064" y="0"/>
                </a:lnTo>
                <a:lnTo>
                  <a:pt x="1187064" y="1501624"/>
                </a:lnTo>
                <a:lnTo>
                  <a:pt x="0" y="1501624"/>
                </a:lnTo>
                <a:lnTo>
                  <a:pt x="0" y="0"/>
                </a:lnTo>
                <a:close/>
              </a:path>
            </a:pathLst>
          </a:custGeom>
          <a:blipFill>
            <a:blip r:embed="rId16"/>
            <a:stretch>
              <a:fillRect l="0" t="0" r="0" b="0"/>
            </a:stretch>
          </a:blipFill>
        </p:spPr>
      </p:sp>
      <p:sp>
        <p:nvSpPr>
          <p:cNvPr name="Freeform 21" id="21"/>
          <p:cNvSpPr/>
          <p:nvPr/>
        </p:nvSpPr>
        <p:spPr>
          <a:xfrm flipH="false" flipV="false" rot="0">
            <a:off x="4713808" y="18067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22" id="22"/>
          <p:cNvSpPr/>
          <p:nvPr/>
        </p:nvSpPr>
        <p:spPr>
          <a:xfrm flipH="false" flipV="false" rot="0">
            <a:off x="11842808" y="3108924"/>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0">
            <a:off x="-2458986" y="4815742"/>
            <a:ext cx="4936200" cy="4936200"/>
            <a:chOff x="0" y="0"/>
            <a:chExt cx="6581600" cy="6581600"/>
          </a:xfrm>
        </p:grpSpPr>
        <p:sp>
          <p:nvSpPr>
            <p:cNvPr name="Freeform 3" id="3"/>
            <p:cNvSpPr/>
            <p:nvPr/>
          </p:nvSpPr>
          <p:spPr>
            <a:xfrm flipH="false" flipV="false" rot="0">
              <a:off x="711327" y="-366141"/>
              <a:ext cx="6214237" cy="7166610"/>
            </a:xfrm>
            <a:custGeom>
              <a:avLst/>
              <a:gdLst/>
              <a:ahLst/>
              <a:cxnLst/>
              <a:rect r="r" b="b" t="t" l="l"/>
              <a:pathLst>
                <a:path h="7166610" w="6214237">
                  <a:moveTo>
                    <a:pt x="2038985" y="6903085"/>
                  </a:moveTo>
                  <a:cubicBezTo>
                    <a:pt x="3621913" y="7166610"/>
                    <a:pt x="5164201" y="6250051"/>
                    <a:pt x="5689219" y="4733671"/>
                  </a:cubicBezTo>
                  <a:cubicBezTo>
                    <a:pt x="6214237" y="3217291"/>
                    <a:pt x="5568950" y="1543304"/>
                    <a:pt x="4161917" y="771652"/>
                  </a:cubicBezTo>
                  <a:cubicBezTo>
                    <a:pt x="2754884" y="0"/>
                    <a:pt x="996569" y="355600"/>
                    <a:pt x="0" y="1613408"/>
                  </a:cubicBezTo>
                  <a:lnTo>
                    <a:pt x="476504" y="1990979"/>
                  </a:lnTo>
                  <a:cubicBezTo>
                    <a:pt x="1288923" y="965454"/>
                    <a:pt x="2722499" y="675513"/>
                    <a:pt x="3869563" y="1304671"/>
                  </a:cubicBezTo>
                  <a:cubicBezTo>
                    <a:pt x="5016627" y="1933829"/>
                    <a:pt x="5542661" y="3298444"/>
                    <a:pt x="5114671" y="4534789"/>
                  </a:cubicBezTo>
                  <a:cubicBezTo>
                    <a:pt x="4686681" y="5771134"/>
                    <a:pt x="3429381" y="6518275"/>
                    <a:pt x="2138934" y="6303391"/>
                  </a:cubicBezTo>
                  <a:close/>
                </a:path>
              </a:pathLst>
            </a:custGeom>
            <a:gradFill rotWithShape="true">
              <a:gsLst>
                <a:gs pos="0">
                  <a:srgbClr val="006685">
                    <a:alpha val="100000"/>
                  </a:srgbClr>
                </a:gs>
                <a:gs pos="100000">
                  <a:srgbClr val="010101">
                    <a:alpha val="100000"/>
                  </a:srgbClr>
                </a:gs>
              </a:gsLst>
              <a:lin ang="5400012"/>
            </a:gradFill>
          </p:spPr>
        </p:sp>
      </p:grpSp>
      <p:grpSp>
        <p:nvGrpSpPr>
          <p:cNvPr name="Group 4" id="4"/>
          <p:cNvGrpSpPr/>
          <p:nvPr/>
        </p:nvGrpSpPr>
        <p:grpSpPr>
          <a:xfrm rot="0">
            <a:off x="-1516175" y="5136825"/>
            <a:ext cx="3470850" cy="3470850"/>
            <a:chOff x="0" y="0"/>
            <a:chExt cx="4627800" cy="4627800"/>
          </a:xfrm>
        </p:grpSpPr>
        <p:sp>
          <p:nvSpPr>
            <p:cNvPr name="Freeform 5" id="5"/>
            <p:cNvSpPr/>
            <p:nvPr/>
          </p:nvSpPr>
          <p:spPr>
            <a:xfrm flipH="false" flipV="false" rot="0">
              <a:off x="0" y="0"/>
              <a:ext cx="4627880" cy="4627880"/>
            </a:xfrm>
            <a:custGeom>
              <a:avLst/>
              <a:gdLst/>
              <a:ahLst/>
              <a:cxnLst/>
              <a:rect r="r" b="b" t="t" l="l"/>
              <a:pathLst>
                <a:path h="4627880" w="4627880">
                  <a:moveTo>
                    <a:pt x="0" y="2313940"/>
                  </a:moveTo>
                  <a:cubicBezTo>
                    <a:pt x="0" y="1035939"/>
                    <a:pt x="1035939" y="0"/>
                    <a:pt x="2313940" y="0"/>
                  </a:cubicBezTo>
                  <a:lnTo>
                    <a:pt x="2313940" y="12700"/>
                  </a:lnTo>
                  <a:lnTo>
                    <a:pt x="2313940" y="0"/>
                  </a:lnTo>
                  <a:cubicBezTo>
                    <a:pt x="3591814" y="0"/>
                    <a:pt x="4627880" y="1035939"/>
                    <a:pt x="4627880" y="2313940"/>
                  </a:cubicBezTo>
                  <a:lnTo>
                    <a:pt x="4615180" y="2313940"/>
                  </a:lnTo>
                  <a:lnTo>
                    <a:pt x="4627880" y="2313940"/>
                  </a:lnTo>
                  <a:cubicBezTo>
                    <a:pt x="4627880" y="3591814"/>
                    <a:pt x="3591941" y="4627880"/>
                    <a:pt x="2313940" y="4627880"/>
                  </a:cubicBezTo>
                  <a:lnTo>
                    <a:pt x="2313940" y="4615180"/>
                  </a:lnTo>
                  <a:lnTo>
                    <a:pt x="2313940" y="4627880"/>
                  </a:lnTo>
                  <a:cubicBezTo>
                    <a:pt x="1035939" y="4627753"/>
                    <a:pt x="0" y="3591814"/>
                    <a:pt x="0" y="2313940"/>
                  </a:cubicBezTo>
                  <a:lnTo>
                    <a:pt x="12700" y="2313940"/>
                  </a:lnTo>
                  <a:lnTo>
                    <a:pt x="25400" y="2313940"/>
                  </a:lnTo>
                  <a:lnTo>
                    <a:pt x="12700" y="2313940"/>
                  </a:lnTo>
                  <a:lnTo>
                    <a:pt x="0" y="2313940"/>
                  </a:lnTo>
                  <a:moveTo>
                    <a:pt x="25400" y="2313940"/>
                  </a:moveTo>
                  <a:cubicBezTo>
                    <a:pt x="25400" y="2320925"/>
                    <a:pt x="19685" y="2326640"/>
                    <a:pt x="12700" y="2326640"/>
                  </a:cubicBezTo>
                  <a:cubicBezTo>
                    <a:pt x="5715" y="2326640"/>
                    <a:pt x="0" y="2320925"/>
                    <a:pt x="0" y="2313940"/>
                  </a:cubicBezTo>
                  <a:cubicBezTo>
                    <a:pt x="0" y="2306955"/>
                    <a:pt x="5715" y="2301240"/>
                    <a:pt x="12700" y="2301240"/>
                  </a:cubicBezTo>
                  <a:cubicBezTo>
                    <a:pt x="19685" y="2301240"/>
                    <a:pt x="25400" y="2306955"/>
                    <a:pt x="25400" y="2313940"/>
                  </a:cubicBezTo>
                  <a:cubicBezTo>
                    <a:pt x="25400" y="3577844"/>
                    <a:pt x="1050036" y="4602480"/>
                    <a:pt x="2313940" y="4602480"/>
                  </a:cubicBezTo>
                  <a:cubicBezTo>
                    <a:pt x="3577844" y="4602480"/>
                    <a:pt x="4602480" y="3577844"/>
                    <a:pt x="4602480" y="2313940"/>
                  </a:cubicBezTo>
                  <a:cubicBezTo>
                    <a:pt x="4602480" y="1050036"/>
                    <a:pt x="3577844" y="25400"/>
                    <a:pt x="2313940" y="25400"/>
                  </a:cubicBezTo>
                  <a:lnTo>
                    <a:pt x="2313940" y="12700"/>
                  </a:lnTo>
                  <a:lnTo>
                    <a:pt x="2313940" y="25400"/>
                  </a:lnTo>
                  <a:cubicBezTo>
                    <a:pt x="1050036" y="25400"/>
                    <a:pt x="25400" y="1050036"/>
                    <a:pt x="25400" y="2313940"/>
                  </a:cubicBezTo>
                  <a:close/>
                </a:path>
              </a:pathLst>
            </a:custGeom>
            <a:solidFill>
              <a:srgbClr val="FFFFFF"/>
            </a:solidFill>
          </p:spPr>
        </p:sp>
      </p:grpSp>
      <p:sp>
        <p:nvSpPr>
          <p:cNvPr name="Freeform 6" id="6"/>
          <p:cNvSpPr/>
          <p:nvPr/>
        </p:nvSpPr>
        <p:spPr>
          <a:xfrm flipH="false" flipV="false" rot="0">
            <a:off x="17026858" y="4795326"/>
            <a:ext cx="1493872" cy="4496004"/>
          </a:xfrm>
          <a:custGeom>
            <a:avLst/>
            <a:gdLst/>
            <a:ahLst/>
            <a:cxnLst/>
            <a:rect r="r" b="b" t="t" l="l"/>
            <a:pathLst>
              <a:path h="4496004" w="1493872">
                <a:moveTo>
                  <a:pt x="0" y="0"/>
                </a:moveTo>
                <a:lnTo>
                  <a:pt x="1493872" y="0"/>
                </a:lnTo>
                <a:lnTo>
                  <a:pt x="1493872" y="4496004"/>
                </a:lnTo>
                <a:lnTo>
                  <a:pt x="0" y="44960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7245032" y="2971960"/>
            <a:ext cx="2757600" cy="2757600"/>
            <a:chOff x="0" y="0"/>
            <a:chExt cx="3676800" cy="3676800"/>
          </a:xfrm>
        </p:grpSpPr>
        <p:sp>
          <p:nvSpPr>
            <p:cNvPr name="Freeform 8" id="8"/>
            <p:cNvSpPr/>
            <p:nvPr/>
          </p:nvSpPr>
          <p:spPr>
            <a:xfrm flipH="false" flipV="false" rot="0">
              <a:off x="-188849" y="-165100"/>
              <a:ext cx="3281934" cy="3958463"/>
            </a:xfrm>
            <a:custGeom>
              <a:avLst/>
              <a:gdLst/>
              <a:ahLst/>
              <a:cxnLst/>
              <a:rect r="r" b="b" t="t" l="l"/>
              <a:pathLst>
                <a:path h="3958463" w="3281934">
                  <a:moveTo>
                    <a:pt x="2329180" y="3816985"/>
                  </a:moveTo>
                  <a:cubicBezTo>
                    <a:pt x="1478915" y="3958463"/>
                    <a:pt x="644398" y="3490341"/>
                    <a:pt x="322199" y="2690876"/>
                  </a:cubicBezTo>
                  <a:cubicBezTo>
                    <a:pt x="0" y="1891411"/>
                    <a:pt x="276352" y="975360"/>
                    <a:pt x="987171" y="487680"/>
                  </a:cubicBezTo>
                  <a:cubicBezTo>
                    <a:pt x="1697990" y="0"/>
                    <a:pt x="2652014" y="71501"/>
                    <a:pt x="3281934" y="659892"/>
                  </a:cubicBezTo>
                  <a:lnTo>
                    <a:pt x="2773426" y="1204468"/>
                  </a:lnTo>
                  <a:cubicBezTo>
                    <a:pt x="2398776" y="854583"/>
                    <a:pt x="1831340" y="812038"/>
                    <a:pt x="1408811" y="1102106"/>
                  </a:cubicBezTo>
                  <a:cubicBezTo>
                    <a:pt x="986282" y="1392174"/>
                    <a:pt x="821690" y="1936877"/>
                    <a:pt x="1013333" y="2412238"/>
                  </a:cubicBezTo>
                  <a:cubicBezTo>
                    <a:pt x="1204976" y="2887599"/>
                    <a:pt x="1701165" y="3166110"/>
                    <a:pt x="2206752" y="3081909"/>
                  </a:cubicBezTo>
                  <a:close/>
                </a:path>
              </a:pathLst>
            </a:custGeom>
            <a:gradFill rotWithShape="true">
              <a:gsLst>
                <a:gs pos="0">
                  <a:srgbClr val="006685">
                    <a:alpha val="100000"/>
                  </a:srgbClr>
                </a:gs>
                <a:gs pos="100000">
                  <a:srgbClr val="010101">
                    <a:alpha val="100000"/>
                  </a:srgbClr>
                </a:gs>
              </a:gsLst>
              <a:lin ang="5400012"/>
            </a:gradFill>
          </p:spPr>
        </p:sp>
      </p:grpSp>
      <p:grpSp>
        <p:nvGrpSpPr>
          <p:cNvPr name="Group 9" id="9"/>
          <p:cNvGrpSpPr/>
          <p:nvPr/>
        </p:nvGrpSpPr>
        <p:grpSpPr>
          <a:xfrm rot="0">
            <a:off x="4927625" y="-1301975"/>
            <a:ext cx="2390250" cy="2390250"/>
            <a:chOff x="0" y="0"/>
            <a:chExt cx="3187000" cy="3187000"/>
          </a:xfrm>
        </p:grpSpPr>
        <p:sp>
          <p:nvSpPr>
            <p:cNvPr name="Freeform 10" id="10"/>
            <p:cNvSpPr/>
            <p:nvPr/>
          </p:nvSpPr>
          <p:spPr>
            <a:xfrm flipH="false" flipV="false" rot="0">
              <a:off x="0" y="0"/>
              <a:ext cx="3186938" cy="3186938"/>
            </a:xfrm>
            <a:custGeom>
              <a:avLst/>
              <a:gdLst/>
              <a:ahLst/>
              <a:cxnLst/>
              <a:rect r="r" b="b" t="t" l="l"/>
              <a:pathLst>
                <a:path h="3186938" w="3186938">
                  <a:moveTo>
                    <a:pt x="0" y="1593469"/>
                  </a:moveTo>
                  <a:cubicBezTo>
                    <a:pt x="0" y="713486"/>
                    <a:pt x="713486" y="0"/>
                    <a:pt x="1593469" y="0"/>
                  </a:cubicBezTo>
                  <a:lnTo>
                    <a:pt x="1593469" y="12700"/>
                  </a:lnTo>
                  <a:lnTo>
                    <a:pt x="1593469" y="0"/>
                  </a:lnTo>
                  <a:cubicBezTo>
                    <a:pt x="2473579" y="0"/>
                    <a:pt x="3186938" y="713486"/>
                    <a:pt x="3186938" y="1593469"/>
                  </a:cubicBezTo>
                  <a:cubicBezTo>
                    <a:pt x="3186938" y="2473452"/>
                    <a:pt x="2473579" y="3186938"/>
                    <a:pt x="1593469" y="3186938"/>
                  </a:cubicBezTo>
                  <a:lnTo>
                    <a:pt x="1593469" y="3174238"/>
                  </a:lnTo>
                  <a:lnTo>
                    <a:pt x="1593469" y="3186938"/>
                  </a:lnTo>
                  <a:cubicBezTo>
                    <a:pt x="713486" y="3186938"/>
                    <a:pt x="0" y="2473579"/>
                    <a:pt x="0" y="1593469"/>
                  </a:cubicBezTo>
                  <a:lnTo>
                    <a:pt x="12700" y="1593469"/>
                  </a:lnTo>
                  <a:lnTo>
                    <a:pt x="23368" y="1600327"/>
                  </a:lnTo>
                  <a:cubicBezTo>
                    <a:pt x="20320" y="1605026"/>
                    <a:pt x="14478" y="1607312"/>
                    <a:pt x="9144" y="1605661"/>
                  </a:cubicBezTo>
                  <a:cubicBezTo>
                    <a:pt x="3810" y="1604010"/>
                    <a:pt x="0" y="1599057"/>
                    <a:pt x="0" y="1593469"/>
                  </a:cubicBezTo>
                  <a:moveTo>
                    <a:pt x="25400" y="1593469"/>
                  </a:moveTo>
                  <a:lnTo>
                    <a:pt x="12700" y="1593469"/>
                  </a:lnTo>
                  <a:lnTo>
                    <a:pt x="2032" y="1586611"/>
                  </a:lnTo>
                  <a:cubicBezTo>
                    <a:pt x="5080" y="1581912"/>
                    <a:pt x="10922" y="1579626"/>
                    <a:pt x="16256" y="1581277"/>
                  </a:cubicBezTo>
                  <a:cubicBezTo>
                    <a:pt x="21590" y="1582928"/>
                    <a:pt x="25400" y="1587881"/>
                    <a:pt x="25400" y="1593469"/>
                  </a:cubicBezTo>
                  <a:cubicBezTo>
                    <a:pt x="25400" y="2459482"/>
                    <a:pt x="727456" y="3161538"/>
                    <a:pt x="1593469" y="3161538"/>
                  </a:cubicBezTo>
                  <a:cubicBezTo>
                    <a:pt x="2459482" y="3161538"/>
                    <a:pt x="3161538" y="2459482"/>
                    <a:pt x="3161538" y="1593469"/>
                  </a:cubicBezTo>
                  <a:lnTo>
                    <a:pt x="3174238" y="1593469"/>
                  </a:lnTo>
                  <a:lnTo>
                    <a:pt x="3161538" y="1593469"/>
                  </a:lnTo>
                  <a:cubicBezTo>
                    <a:pt x="3161538" y="727456"/>
                    <a:pt x="2459482" y="25400"/>
                    <a:pt x="1593469" y="25400"/>
                  </a:cubicBezTo>
                  <a:lnTo>
                    <a:pt x="1593469" y="12700"/>
                  </a:lnTo>
                  <a:lnTo>
                    <a:pt x="1593469" y="25400"/>
                  </a:lnTo>
                  <a:cubicBezTo>
                    <a:pt x="727456" y="25400"/>
                    <a:pt x="25400" y="727456"/>
                    <a:pt x="25400" y="1593469"/>
                  </a:cubicBezTo>
                  <a:close/>
                </a:path>
              </a:pathLst>
            </a:custGeom>
            <a:solidFill>
              <a:srgbClr val="FFFFFF"/>
            </a:solidFill>
          </p:spPr>
        </p:sp>
      </p:grpSp>
      <p:sp>
        <p:nvSpPr>
          <p:cNvPr name="Freeform 11" id="11"/>
          <p:cNvSpPr/>
          <p:nvPr/>
        </p:nvSpPr>
        <p:spPr>
          <a:xfrm flipH="false" flipV="false" rot="0">
            <a:off x="4482323" y="2202351"/>
            <a:ext cx="1494744" cy="4496006"/>
          </a:xfrm>
          <a:custGeom>
            <a:avLst/>
            <a:gdLst/>
            <a:ahLst/>
            <a:cxnLst/>
            <a:rect r="r" b="b" t="t" l="l"/>
            <a:pathLst>
              <a:path h="4496006" w="1494744">
                <a:moveTo>
                  <a:pt x="0" y="0"/>
                </a:moveTo>
                <a:lnTo>
                  <a:pt x="1494744" y="0"/>
                </a:lnTo>
                <a:lnTo>
                  <a:pt x="1494744" y="4496006"/>
                </a:lnTo>
                <a:lnTo>
                  <a:pt x="0" y="44960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406368" y="1488158"/>
            <a:ext cx="1493872" cy="4496004"/>
          </a:xfrm>
          <a:custGeom>
            <a:avLst/>
            <a:gdLst/>
            <a:ahLst/>
            <a:cxnLst/>
            <a:rect r="r" b="b" t="t" l="l"/>
            <a:pathLst>
              <a:path h="4496004" w="1493872">
                <a:moveTo>
                  <a:pt x="0" y="0"/>
                </a:moveTo>
                <a:lnTo>
                  <a:pt x="1493872" y="0"/>
                </a:lnTo>
                <a:lnTo>
                  <a:pt x="1493872" y="4496004"/>
                </a:lnTo>
                <a:lnTo>
                  <a:pt x="0" y="44960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072850" y="5374500"/>
            <a:ext cx="5756300" cy="3833700"/>
          </a:xfrm>
          <a:custGeom>
            <a:avLst/>
            <a:gdLst/>
            <a:ahLst/>
            <a:cxnLst/>
            <a:rect r="r" b="b" t="t" l="l"/>
            <a:pathLst>
              <a:path h="3833700" w="5756300">
                <a:moveTo>
                  <a:pt x="0" y="0"/>
                </a:moveTo>
                <a:lnTo>
                  <a:pt x="5756300" y="0"/>
                </a:lnTo>
                <a:lnTo>
                  <a:pt x="5756300" y="3833700"/>
                </a:lnTo>
                <a:lnTo>
                  <a:pt x="0" y="3833700"/>
                </a:lnTo>
                <a:lnTo>
                  <a:pt x="0" y="0"/>
                </a:lnTo>
                <a:close/>
              </a:path>
            </a:pathLst>
          </a:custGeom>
          <a:blipFill>
            <a:blip r:embed="rId9"/>
            <a:stretch>
              <a:fillRect l="0" t="0" r="0" b="0"/>
            </a:stretch>
          </a:blipFill>
        </p:spPr>
      </p:sp>
      <p:sp>
        <p:nvSpPr>
          <p:cNvPr name="TextBox 14" id="14"/>
          <p:cNvSpPr txBox="true"/>
          <p:nvPr/>
        </p:nvSpPr>
        <p:spPr>
          <a:xfrm rot="0">
            <a:off x="8033025" y="962425"/>
            <a:ext cx="8784750" cy="742950"/>
          </a:xfrm>
          <a:prstGeom prst="rect">
            <a:avLst/>
          </a:prstGeom>
        </p:spPr>
        <p:txBody>
          <a:bodyPr anchor="t" rtlCol="false" tIns="0" lIns="0" bIns="0" rIns="0">
            <a:spAutoFit/>
          </a:bodyPr>
          <a:lstStyle/>
          <a:p>
            <a:pPr algn="l">
              <a:lnSpc>
                <a:spcPts val="5759"/>
              </a:lnSpc>
            </a:pPr>
            <a:r>
              <a:rPr lang="en-US" b="true" sz="4800">
                <a:solidFill>
                  <a:srgbClr val="FFFFFF"/>
                </a:solidFill>
                <a:latin typeface="Arimo Bold"/>
                <a:ea typeface="Arimo Bold"/>
                <a:cs typeface="Arimo Bold"/>
                <a:sym typeface="Arimo Bold"/>
              </a:rPr>
              <a:t>Prevention Measures</a:t>
            </a:r>
          </a:p>
        </p:txBody>
      </p:sp>
      <p:sp>
        <p:nvSpPr>
          <p:cNvPr name="TextBox 15" id="15"/>
          <p:cNvSpPr txBox="true"/>
          <p:nvPr/>
        </p:nvSpPr>
        <p:spPr>
          <a:xfrm rot="0">
            <a:off x="10647083" y="2790475"/>
            <a:ext cx="5533950" cy="933450"/>
          </a:xfrm>
          <a:prstGeom prst="rect">
            <a:avLst/>
          </a:prstGeom>
        </p:spPr>
        <p:txBody>
          <a:bodyPr anchor="t" rtlCol="false" tIns="0" lIns="0" bIns="0" rIns="0">
            <a:spAutoFit/>
          </a:bodyPr>
          <a:lstStyle/>
          <a:p>
            <a:pPr algn="l">
              <a:lnSpc>
                <a:spcPts val="3600"/>
              </a:lnSpc>
            </a:pPr>
            <a:r>
              <a:rPr lang="en-US" b="true" sz="3000">
                <a:solidFill>
                  <a:srgbClr val="FFFFFF"/>
                </a:solidFill>
                <a:latin typeface="Arimo Bold"/>
                <a:ea typeface="Arimo Bold"/>
                <a:cs typeface="Arimo Bold"/>
                <a:sym typeface="Arimo Bold"/>
              </a:rPr>
              <a:t>Avoid Clicking Suspicious Links</a:t>
            </a:r>
          </a:p>
        </p:txBody>
      </p:sp>
      <p:sp>
        <p:nvSpPr>
          <p:cNvPr name="TextBox 16" id="16"/>
          <p:cNvSpPr txBox="true"/>
          <p:nvPr/>
        </p:nvSpPr>
        <p:spPr>
          <a:xfrm rot="0">
            <a:off x="10636879" y="5117775"/>
            <a:ext cx="5533950" cy="476250"/>
          </a:xfrm>
          <a:prstGeom prst="rect">
            <a:avLst/>
          </a:prstGeom>
        </p:spPr>
        <p:txBody>
          <a:bodyPr anchor="t" rtlCol="false" tIns="0" lIns="0" bIns="0" rIns="0">
            <a:spAutoFit/>
          </a:bodyPr>
          <a:lstStyle/>
          <a:p>
            <a:pPr algn="l">
              <a:lnSpc>
                <a:spcPts val="3600"/>
              </a:lnSpc>
            </a:pPr>
            <a:r>
              <a:rPr lang="en-US" b="true" sz="3000">
                <a:solidFill>
                  <a:srgbClr val="FFFFFF"/>
                </a:solidFill>
                <a:latin typeface="Advent Pro Bold"/>
                <a:ea typeface="Advent Pro Bold"/>
                <a:cs typeface="Advent Pro Bold"/>
                <a:sym typeface="Advent Pro Bold"/>
              </a:rPr>
              <a:t>Use Strong and Unique Passwords</a:t>
            </a:r>
          </a:p>
        </p:txBody>
      </p:sp>
      <p:sp>
        <p:nvSpPr>
          <p:cNvPr name="TextBox 17" id="17"/>
          <p:cNvSpPr txBox="true"/>
          <p:nvPr/>
        </p:nvSpPr>
        <p:spPr>
          <a:xfrm rot="0">
            <a:off x="10694177" y="6469248"/>
            <a:ext cx="5533950" cy="933450"/>
          </a:xfrm>
          <a:prstGeom prst="rect">
            <a:avLst/>
          </a:prstGeom>
        </p:spPr>
        <p:txBody>
          <a:bodyPr anchor="t" rtlCol="false" tIns="0" lIns="0" bIns="0" rIns="0">
            <a:spAutoFit/>
          </a:bodyPr>
          <a:lstStyle/>
          <a:p>
            <a:pPr algn="l">
              <a:lnSpc>
                <a:spcPts val="3600"/>
              </a:lnSpc>
            </a:pPr>
            <a:r>
              <a:rPr lang="en-US" b="true" sz="3000">
                <a:solidFill>
                  <a:srgbClr val="FFFFFF"/>
                </a:solidFill>
                <a:latin typeface="Arimo Bold"/>
                <a:ea typeface="Arimo Bold"/>
                <a:cs typeface="Arimo Bold"/>
                <a:sym typeface="Arimo Bold"/>
              </a:rPr>
              <a:t>Report Suspicious Emails or Activities</a:t>
            </a:r>
          </a:p>
        </p:txBody>
      </p:sp>
      <p:sp>
        <p:nvSpPr>
          <p:cNvPr name="TextBox 18" id="18"/>
          <p:cNvSpPr txBox="true"/>
          <p:nvPr/>
        </p:nvSpPr>
        <p:spPr>
          <a:xfrm rot="0">
            <a:off x="10694177" y="7674225"/>
            <a:ext cx="5533950" cy="933450"/>
          </a:xfrm>
          <a:prstGeom prst="rect">
            <a:avLst/>
          </a:prstGeom>
        </p:spPr>
        <p:txBody>
          <a:bodyPr anchor="t" rtlCol="false" tIns="0" lIns="0" bIns="0" rIns="0">
            <a:spAutoFit/>
          </a:bodyPr>
          <a:lstStyle/>
          <a:p>
            <a:pPr algn="l">
              <a:lnSpc>
                <a:spcPts val="3600"/>
              </a:lnSpc>
            </a:pPr>
            <a:r>
              <a:rPr lang="en-US" sz="3000" b="true">
                <a:solidFill>
                  <a:srgbClr val="FFFFFF"/>
                </a:solidFill>
                <a:latin typeface="Advent Pro Bold"/>
                <a:ea typeface="Advent Pro Bold"/>
                <a:cs typeface="Advent Pro Bold"/>
                <a:sym typeface="Advent Pro Bold"/>
              </a:rPr>
              <a:t>Enable Mul</a:t>
            </a:r>
          </a:p>
          <a:p>
            <a:pPr algn="l">
              <a:lnSpc>
                <a:spcPts val="3600"/>
              </a:lnSpc>
            </a:pPr>
            <a:r>
              <a:rPr lang="en-US" b="true" sz="3000">
                <a:solidFill>
                  <a:srgbClr val="FFFFFF"/>
                </a:solidFill>
                <a:latin typeface="Advent Pro Bold"/>
                <a:ea typeface="Advent Pro Bold"/>
                <a:cs typeface="Advent Pro Bold"/>
                <a:sym typeface="Advent Pro Bold"/>
              </a:rPr>
              <a:t>ti-Factor Authentication (MFA)</a:t>
            </a:r>
          </a:p>
        </p:txBody>
      </p:sp>
      <p:sp>
        <p:nvSpPr>
          <p:cNvPr name="Freeform 19" id="19"/>
          <p:cNvSpPr/>
          <p:nvPr/>
        </p:nvSpPr>
        <p:spPr>
          <a:xfrm flipH="false" flipV="false" rot="0">
            <a:off x="8209440" y="6488298"/>
            <a:ext cx="1472300" cy="1941892"/>
          </a:xfrm>
          <a:custGeom>
            <a:avLst/>
            <a:gdLst/>
            <a:ahLst/>
            <a:cxnLst/>
            <a:rect r="r" b="b" t="t" l="l"/>
            <a:pathLst>
              <a:path h="1941892" w="1472300">
                <a:moveTo>
                  <a:pt x="0" y="0"/>
                </a:moveTo>
                <a:lnTo>
                  <a:pt x="1472300" y="0"/>
                </a:lnTo>
                <a:lnTo>
                  <a:pt x="1472300" y="1941892"/>
                </a:lnTo>
                <a:lnTo>
                  <a:pt x="0" y="1941892"/>
                </a:lnTo>
                <a:lnTo>
                  <a:pt x="0" y="0"/>
                </a:lnTo>
                <a:close/>
              </a:path>
            </a:pathLst>
          </a:custGeom>
          <a:blipFill>
            <a:blip r:embed="rId10"/>
            <a:stretch>
              <a:fillRect l="0" t="-1" r="0" b="-1"/>
            </a:stretch>
          </a:blipFill>
        </p:spPr>
      </p:sp>
      <p:sp>
        <p:nvSpPr>
          <p:cNvPr name="Freeform 20" id="20"/>
          <p:cNvSpPr/>
          <p:nvPr/>
        </p:nvSpPr>
        <p:spPr>
          <a:xfrm flipH="false" flipV="false" rot="0">
            <a:off x="8308550" y="3283892"/>
            <a:ext cx="1472300" cy="1862472"/>
          </a:xfrm>
          <a:custGeom>
            <a:avLst/>
            <a:gdLst/>
            <a:ahLst/>
            <a:cxnLst/>
            <a:rect r="r" b="b" t="t" l="l"/>
            <a:pathLst>
              <a:path h="1862472" w="1472300">
                <a:moveTo>
                  <a:pt x="0" y="0"/>
                </a:moveTo>
                <a:lnTo>
                  <a:pt x="1472300" y="0"/>
                </a:lnTo>
                <a:lnTo>
                  <a:pt x="1472300" y="1862472"/>
                </a:lnTo>
                <a:lnTo>
                  <a:pt x="0" y="1862472"/>
                </a:lnTo>
                <a:lnTo>
                  <a:pt x="0" y="0"/>
                </a:lnTo>
                <a:close/>
              </a:path>
            </a:pathLst>
          </a:custGeom>
          <a:blipFill>
            <a:blip r:embed="rId11"/>
            <a:stretch>
              <a:fillRect l="0" t="0" r="0" b="0"/>
            </a:stretch>
          </a:blipFill>
        </p:spPr>
      </p:sp>
      <p:sp>
        <p:nvSpPr>
          <p:cNvPr name="Freeform 21" id="21"/>
          <p:cNvSpPr/>
          <p:nvPr/>
        </p:nvSpPr>
        <p:spPr>
          <a:xfrm flipH="false" flipV="false" rot="0">
            <a:off x="1754098" y="2526706"/>
            <a:ext cx="1050270" cy="1662602"/>
          </a:xfrm>
          <a:custGeom>
            <a:avLst/>
            <a:gdLst/>
            <a:ahLst/>
            <a:cxnLst/>
            <a:rect r="r" b="b" t="t" l="l"/>
            <a:pathLst>
              <a:path h="1662602" w="1050270">
                <a:moveTo>
                  <a:pt x="0" y="0"/>
                </a:moveTo>
                <a:lnTo>
                  <a:pt x="1050270" y="0"/>
                </a:lnTo>
                <a:lnTo>
                  <a:pt x="1050270" y="1662602"/>
                </a:lnTo>
                <a:lnTo>
                  <a:pt x="0" y="1662602"/>
                </a:lnTo>
                <a:lnTo>
                  <a:pt x="0" y="0"/>
                </a:lnTo>
                <a:close/>
              </a:path>
            </a:pathLst>
          </a:custGeom>
          <a:blipFill>
            <a:blip r:embed="rId12"/>
            <a:stretch>
              <a:fillRect l="0" t="0" r="0" b="0"/>
            </a:stretch>
          </a:blipFill>
        </p:spPr>
      </p:sp>
      <p:sp>
        <p:nvSpPr>
          <p:cNvPr name="Freeform 22" id="22"/>
          <p:cNvSpPr/>
          <p:nvPr/>
        </p:nvSpPr>
        <p:spPr>
          <a:xfrm flipH="false" flipV="false" rot="0">
            <a:off x="1945304" y="4189300"/>
            <a:ext cx="4011350" cy="4199930"/>
          </a:xfrm>
          <a:custGeom>
            <a:avLst/>
            <a:gdLst/>
            <a:ahLst/>
            <a:cxnLst/>
            <a:rect r="r" b="b" t="t" l="l"/>
            <a:pathLst>
              <a:path h="4199930" w="4011350">
                <a:moveTo>
                  <a:pt x="0" y="0"/>
                </a:moveTo>
                <a:lnTo>
                  <a:pt x="4011350" y="0"/>
                </a:lnTo>
                <a:lnTo>
                  <a:pt x="4011350" y="4199930"/>
                </a:lnTo>
                <a:lnTo>
                  <a:pt x="0" y="4199930"/>
                </a:lnTo>
                <a:lnTo>
                  <a:pt x="0" y="0"/>
                </a:lnTo>
                <a:close/>
              </a:path>
            </a:pathLst>
          </a:custGeom>
          <a:blipFill>
            <a:blip r:embed="rId13"/>
            <a:stretch>
              <a:fillRect l="0" t="0" r="0" b="0"/>
            </a:stretch>
          </a:blipFill>
        </p:spPr>
      </p:sp>
      <p:grpSp>
        <p:nvGrpSpPr>
          <p:cNvPr name="Group 23" id="23"/>
          <p:cNvGrpSpPr/>
          <p:nvPr/>
        </p:nvGrpSpPr>
        <p:grpSpPr>
          <a:xfrm rot="0">
            <a:off x="20965651" y="4806225"/>
            <a:ext cx="3643650" cy="3644850"/>
            <a:chOff x="0" y="0"/>
            <a:chExt cx="4858200" cy="4859800"/>
          </a:xfrm>
        </p:grpSpPr>
        <p:sp>
          <p:nvSpPr>
            <p:cNvPr name="Freeform 24" id="24"/>
            <p:cNvSpPr/>
            <p:nvPr/>
          </p:nvSpPr>
          <p:spPr>
            <a:xfrm flipH="false" flipV="false" rot="0">
              <a:off x="0" y="0"/>
              <a:ext cx="4858258" cy="4859782"/>
            </a:xfrm>
            <a:custGeom>
              <a:avLst/>
              <a:gdLst/>
              <a:ahLst/>
              <a:cxnLst/>
              <a:rect r="r" b="b" t="t" l="l"/>
              <a:pathLst>
                <a:path h="4859782" w="4858258">
                  <a:moveTo>
                    <a:pt x="0" y="2429891"/>
                  </a:moveTo>
                  <a:cubicBezTo>
                    <a:pt x="0" y="1087882"/>
                    <a:pt x="1087501" y="0"/>
                    <a:pt x="2429129" y="0"/>
                  </a:cubicBezTo>
                  <a:lnTo>
                    <a:pt x="2429129" y="12700"/>
                  </a:lnTo>
                  <a:lnTo>
                    <a:pt x="2429129" y="0"/>
                  </a:lnTo>
                  <a:cubicBezTo>
                    <a:pt x="3770630" y="0"/>
                    <a:pt x="4858258" y="1087882"/>
                    <a:pt x="4858258" y="2429891"/>
                  </a:cubicBezTo>
                  <a:lnTo>
                    <a:pt x="4845558" y="2429891"/>
                  </a:lnTo>
                  <a:lnTo>
                    <a:pt x="4858258" y="2429891"/>
                  </a:lnTo>
                  <a:cubicBezTo>
                    <a:pt x="4858258" y="3771900"/>
                    <a:pt x="3770757" y="4859782"/>
                    <a:pt x="2429129" y="4859782"/>
                  </a:cubicBezTo>
                  <a:lnTo>
                    <a:pt x="2429129" y="4847082"/>
                  </a:lnTo>
                  <a:lnTo>
                    <a:pt x="2429129" y="4859782"/>
                  </a:lnTo>
                  <a:cubicBezTo>
                    <a:pt x="1087501" y="4859782"/>
                    <a:pt x="0" y="3771900"/>
                    <a:pt x="0" y="2429891"/>
                  </a:cubicBezTo>
                  <a:lnTo>
                    <a:pt x="12700" y="2429891"/>
                  </a:lnTo>
                  <a:lnTo>
                    <a:pt x="25400" y="2429891"/>
                  </a:lnTo>
                  <a:lnTo>
                    <a:pt x="12700" y="2429891"/>
                  </a:lnTo>
                  <a:lnTo>
                    <a:pt x="0" y="2429891"/>
                  </a:lnTo>
                  <a:moveTo>
                    <a:pt x="25400" y="2429891"/>
                  </a:moveTo>
                  <a:cubicBezTo>
                    <a:pt x="25400" y="2436876"/>
                    <a:pt x="19685" y="2442591"/>
                    <a:pt x="12700" y="2442591"/>
                  </a:cubicBezTo>
                  <a:cubicBezTo>
                    <a:pt x="5715" y="2442591"/>
                    <a:pt x="0" y="2436876"/>
                    <a:pt x="0" y="2429891"/>
                  </a:cubicBezTo>
                  <a:cubicBezTo>
                    <a:pt x="0" y="2422906"/>
                    <a:pt x="5715" y="2417191"/>
                    <a:pt x="12700" y="2417191"/>
                  </a:cubicBezTo>
                  <a:cubicBezTo>
                    <a:pt x="19685" y="2417191"/>
                    <a:pt x="25400" y="2422906"/>
                    <a:pt x="25400" y="2429891"/>
                  </a:cubicBezTo>
                  <a:cubicBezTo>
                    <a:pt x="25400" y="3757930"/>
                    <a:pt x="1101598" y="4834382"/>
                    <a:pt x="2429129" y="4834382"/>
                  </a:cubicBezTo>
                  <a:cubicBezTo>
                    <a:pt x="3756660" y="4834382"/>
                    <a:pt x="4832858" y="3757930"/>
                    <a:pt x="4832858" y="2429891"/>
                  </a:cubicBezTo>
                  <a:cubicBezTo>
                    <a:pt x="4832858" y="1101852"/>
                    <a:pt x="3756660" y="25400"/>
                    <a:pt x="2429129" y="25400"/>
                  </a:cubicBezTo>
                  <a:lnTo>
                    <a:pt x="2429129" y="12700"/>
                  </a:lnTo>
                  <a:lnTo>
                    <a:pt x="2429129" y="25400"/>
                  </a:lnTo>
                  <a:cubicBezTo>
                    <a:pt x="1101598" y="25400"/>
                    <a:pt x="25400" y="1101979"/>
                    <a:pt x="25400" y="2429891"/>
                  </a:cubicBezTo>
                  <a:close/>
                </a:path>
              </a:pathLst>
            </a:custGeom>
            <a:solidFill>
              <a:srgbClr val="FFFFFF"/>
            </a:solidFill>
          </p:spPr>
        </p:sp>
      </p:grpSp>
      <p:sp>
        <p:nvSpPr>
          <p:cNvPr name="Freeform 25" id="25"/>
          <p:cNvSpPr/>
          <p:nvPr/>
        </p:nvSpPr>
        <p:spPr>
          <a:xfrm flipH="false" flipV="false" rot="0">
            <a:off x="1822724" y="4490398"/>
            <a:ext cx="1741930" cy="2297600"/>
          </a:xfrm>
          <a:custGeom>
            <a:avLst/>
            <a:gdLst/>
            <a:ahLst/>
            <a:cxnLst/>
            <a:rect r="r" b="b" t="t" l="l"/>
            <a:pathLst>
              <a:path h="2297600" w="1741930">
                <a:moveTo>
                  <a:pt x="0" y="0"/>
                </a:moveTo>
                <a:lnTo>
                  <a:pt x="1741930" y="0"/>
                </a:lnTo>
                <a:lnTo>
                  <a:pt x="1741930" y="2297600"/>
                </a:lnTo>
                <a:lnTo>
                  <a:pt x="0" y="2297600"/>
                </a:lnTo>
                <a:lnTo>
                  <a:pt x="0" y="0"/>
                </a:lnTo>
                <a:close/>
              </a:path>
            </a:pathLst>
          </a:custGeom>
          <a:blipFill>
            <a:blip r:embed="rId10"/>
            <a:stretch>
              <a:fillRect l="0" t="0" r="0" b="0"/>
            </a:stretch>
          </a:blipFill>
        </p:spPr>
      </p:sp>
      <p:sp>
        <p:nvSpPr>
          <p:cNvPr name="Freeform 26" id="26"/>
          <p:cNvSpPr/>
          <p:nvPr/>
        </p:nvSpPr>
        <p:spPr>
          <a:xfrm flipH="false" flipV="false" rot="0">
            <a:off x="3351752" y="1342948"/>
            <a:ext cx="1741950" cy="2757594"/>
          </a:xfrm>
          <a:custGeom>
            <a:avLst/>
            <a:gdLst/>
            <a:ahLst/>
            <a:cxnLst/>
            <a:rect r="r" b="b" t="t" l="l"/>
            <a:pathLst>
              <a:path h="2757594" w="1741950">
                <a:moveTo>
                  <a:pt x="0" y="0"/>
                </a:moveTo>
                <a:lnTo>
                  <a:pt x="1741950" y="0"/>
                </a:lnTo>
                <a:lnTo>
                  <a:pt x="1741950" y="2757594"/>
                </a:lnTo>
                <a:lnTo>
                  <a:pt x="0" y="2757594"/>
                </a:lnTo>
                <a:lnTo>
                  <a:pt x="0" y="0"/>
                </a:lnTo>
                <a:close/>
              </a:path>
            </a:pathLst>
          </a:custGeom>
          <a:blipFill>
            <a:blip r:embed="rId12"/>
            <a:stretch>
              <a:fillRect l="-1" t="0" r="-1"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7304698">
            <a:off x="-1569376" y="6149868"/>
            <a:ext cx="4505652" cy="4505652"/>
            <a:chOff x="0" y="0"/>
            <a:chExt cx="6007536" cy="6007536"/>
          </a:xfrm>
        </p:grpSpPr>
        <p:sp>
          <p:nvSpPr>
            <p:cNvPr name="Freeform 3" id="3"/>
            <p:cNvSpPr/>
            <p:nvPr/>
          </p:nvSpPr>
          <p:spPr>
            <a:xfrm flipH="false" flipV="false" rot="0">
              <a:off x="-273304" y="-135763"/>
              <a:ext cx="6277991" cy="5915406"/>
            </a:xfrm>
            <a:custGeom>
              <a:avLst/>
              <a:gdLst/>
              <a:ahLst/>
              <a:cxnLst/>
              <a:rect r="r" b="b" t="t" l="l"/>
              <a:pathLst>
                <a:path h="5915406" w="6277991">
                  <a:moveTo>
                    <a:pt x="2129536" y="5915406"/>
                  </a:moveTo>
                  <a:cubicBezTo>
                    <a:pt x="751586" y="5345811"/>
                    <a:pt x="0" y="3851529"/>
                    <a:pt x="364363" y="2405634"/>
                  </a:cubicBezTo>
                  <a:cubicBezTo>
                    <a:pt x="728726" y="959739"/>
                    <a:pt x="2098421" y="0"/>
                    <a:pt x="3581908" y="151257"/>
                  </a:cubicBezTo>
                  <a:cubicBezTo>
                    <a:pt x="5065395" y="302514"/>
                    <a:pt x="6213094" y="1519047"/>
                    <a:pt x="6277991" y="3008757"/>
                  </a:cubicBezTo>
                  <a:lnTo>
                    <a:pt x="5237480" y="3054096"/>
                  </a:lnTo>
                  <a:cubicBezTo>
                    <a:pt x="5195062" y="2080895"/>
                    <a:pt x="4445254" y="1286129"/>
                    <a:pt x="3476117" y="1187323"/>
                  </a:cubicBezTo>
                  <a:cubicBezTo>
                    <a:pt x="2506980" y="1088517"/>
                    <a:pt x="1612265" y="1715516"/>
                    <a:pt x="1374267" y="2660142"/>
                  </a:cubicBezTo>
                  <a:cubicBezTo>
                    <a:pt x="1136269" y="3604768"/>
                    <a:pt x="1627251" y="4580890"/>
                    <a:pt x="2527427" y="4953000"/>
                  </a:cubicBezTo>
                  <a:close/>
                </a:path>
              </a:pathLst>
            </a:custGeom>
            <a:gradFill rotWithShape="true">
              <a:gsLst>
                <a:gs pos="0">
                  <a:srgbClr val="006685">
                    <a:alpha val="100000"/>
                  </a:srgbClr>
                </a:gs>
                <a:gs pos="100000">
                  <a:srgbClr val="010101">
                    <a:alpha val="100000"/>
                  </a:srgbClr>
                </a:gs>
              </a:gsLst>
              <a:lin ang="19695314"/>
            </a:gradFill>
          </p:spPr>
        </p:sp>
      </p:grpSp>
      <p:grpSp>
        <p:nvGrpSpPr>
          <p:cNvPr name="Group 4" id="4"/>
          <p:cNvGrpSpPr/>
          <p:nvPr/>
        </p:nvGrpSpPr>
        <p:grpSpPr>
          <a:xfrm rot="-8399579">
            <a:off x="13209198" y="-2830022"/>
            <a:ext cx="6751478" cy="6751478"/>
            <a:chOff x="0" y="0"/>
            <a:chExt cx="9001971" cy="9001971"/>
          </a:xfrm>
        </p:grpSpPr>
        <p:sp>
          <p:nvSpPr>
            <p:cNvPr name="Freeform 5" id="5"/>
            <p:cNvSpPr/>
            <p:nvPr/>
          </p:nvSpPr>
          <p:spPr>
            <a:xfrm flipH="false" flipV="false" rot="0">
              <a:off x="0" y="-52324"/>
              <a:ext cx="8997697" cy="4553331"/>
            </a:xfrm>
            <a:custGeom>
              <a:avLst/>
              <a:gdLst/>
              <a:ahLst/>
              <a:cxnLst/>
              <a:rect r="r" b="b" t="t" l="l"/>
              <a:pathLst>
                <a:path h="4553331" w="8997697">
                  <a:moveTo>
                    <a:pt x="0" y="4553331"/>
                  </a:moveTo>
                  <a:cubicBezTo>
                    <a:pt x="0" y="2105660"/>
                    <a:pt x="1955927" y="106680"/>
                    <a:pt x="4402963" y="53340"/>
                  </a:cubicBezTo>
                  <a:cubicBezTo>
                    <a:pt x="6849999" y="0"/>
                    <a:pt x="8891143" y="1911985"/>
                    <a:pt x="8997697" y="4357370"/>
                  </a:cubicBezTo>
                  <a:lnTo>
                    <a:pt x="7438644" y="4425315"/>
                  </a:lnTo>
                  <a:cubicBezTo>
                    <a:pt x="7369048" y="2827782"/>
                    <a:pt x="6035675" y="1578737"/>
                    <a:pt x="4436999" y="1613662"/>
                  </a:cubicBezTo>
                  <a:cubicBezTo>
                    <a:pt x="2838323" y="1648587"/>
                    <a:pt x="1560576" y="2954274"/>
                    <a:pt x="1560576" y="4553331"/>
                  </a:cubicBezTo>
                  <a:close/>
                </a:path>
              </a:pathLst>
            </a:custGeom>
            <a:gradFill rotWithShape="true">
              <a:gsLst>
                <a:gs pos="0">
                  <a:srgbClr val="006685">
                    <a:alpha val="100000"/>
                  </a:srgbClr>
                </a:gs>
                <a:gs pos="100000">
                  <a:srgbClr val="010101">
                    <a:alpha val="100000"/>
                  </a:srgbClr>
                </a:gs>
              </a:gsLst>
              <a:lin ang="13799591"/>
            </a:gradFill>
          </p:spPr>
        </p:sp>
      </p:grpSp>
      <p:sp>
        <p:nvSpPr>
          <p:cNvPr name="Freeform 6" id="6"/>
          <p:cNvSpPr/>
          <p:nvPr/>
        </p:nvSpPr>
        <p:spPr>
          <a:xfrm flipH="false" flipV="false" rot="0">
            <a:off x="14503392" y="1297232"/>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0754" y="-303232"/>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29956" y="9361992"/>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660252" y="-460976"/>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4298095" y="5086775"/>
            <a:ext cx="3706650" cy="3706650"/>
            <a:chOff x="0" y="0"/>
            <a:chExt cx="4942200" cy="4942200"/>
          </a:xfrm>
        </p:grpSpPr>
        <p:sp>
          <p:nvSpPr>
            <p:cNvPr name="Freeform 11" id="11"/>
            <p:cNvSpPr/>
            <p:nvPr/>
          </p:nvSpPr>
          <p:spPr>
            <a:xfrm flipH="false" flipV="false" rot="0">
              <a:off x="0" y="0"/>
              <a:ext cx="4942205" cy="4942205"/>
            </a:xfrm>
            <a:custGeom>
              <a:avLst/>
              <a:gdLst/>
              <a:ahLst/>
              <a:cxnLst/>
              <a:rect r="r" b="b" t="t" l="l"/>
              <a:pathLst>
                <a:path h="4942205" w="4942205">
                  <a:moveTo>
                    <a:pt x="0" y="2471039"/>
                  </a:moveTo>
                  <a:cubicBezTo>
                    <a:pt x="0" y="1106297"/>
                    <a:pt x="1106297" y="0"/>
                    <a:pt x="2471039" y="0"/>
                  </a:cubicBezTo>
                  <a:lnTo>
                    <a:pt x="2471039" y="12700"/>
                  </a:lnTo>
                  <a:lnTo>
                    <a:pt x="2471039" y="0"/>
                  </a:lnTo>
                  <a:cubicBezTo>
                    <a:pt x="3835908" y="0"/>
                    <a:pt x="4942205" y="1106297"/>
                    <a:pt x="4942205" y="2471039"/>
                  </a:cubicBezTo>
                  <a:lnTo>
                    <a:pt x="4929505" y="2471039"/>
                  </a:lnTo>
                  <a:lnTo>
                    <a:pt x="4942205" y="2471039"/>
                  </a:lnTo>
                  <a:cubicBezTo>
                    <a:pt x="4942205" y="3835781"/>
                    <a:pt x="3835908" y="4942078"/>
                    <a:pt x="2471166" y="4942078"/>
                  </a:cubicBezTo>
                  <a:lnTo>
                    <a:pt x="2471166" y="4929378"/>
                  </a:lnTo>
                  <a:lnTo>
                    <a:pt x="2471166" y="4942078"/>
                  </a:lnTo>
                  <a:cubicBezTo>
                    <a:pt x="1106297" y="4942205"/>
                    <a:pt x="0" y="3835908"/>
                    <a:pt x="0" y="2471039"/>
                  </a:cubicBezTo>
                  <a:lnTo>
                    <a:pt x="12700" y="2471039"/>
                  </a:lnTo>
                  <a:lnTo>
                    <a:pt x="25400" y="2471039"/>
                  </a:lnTo>
                  <a:lnTo>
                    <a:pt x="12700" y="2471039"/>
                  </a:lnTo>
                  <a:lnTo>
                    <a:pt x="0" y="2471039"/>
                  </a:lnTo>
                  <a:moveTo>
                    <a:pt x="25400" y="2471039"/>
                  </a:moveTo>
                  <a:cubicBezTo>
                    <a:pt x="25400" y="2478024"/>
                    <a:pt x="19685" y="2483739"/>
                    <a:pt x="12700" y="2483739"/>
                  </a:cubicBezTo>
                  <a:cubicBezTo>
                    <a:pt x="5715" y="2483739"/>
                    <a:pt x="0" y="2478024"/>
                    <a:pt x="0" y="2471039"/>
                  </a:cubicBezTo>
                  <a:cubicBezTo>
                    <a:pt x="0" y="2464054"/>
                    <a:pt x="5715" y="2458339"/>
                    <a:pt x="12700" y="2458339"/>
                  </a:cubicBezTo>
                  <a:cubicBezTo>
                    <a:pt x="19685" y="2458339"/>
                    <a:pt x="25400" y="2464054"/>
                    <a:pt x="25400" y="2471039"/>
                  </a:cubicBezTo>
                  <a:cubicBezTo>
                    <a:pt x="25400" y="3821811"/>
                    <a:pt x="1120394" y="4916805"/>
                    <a:pt x="2471039" y="4916805"/>
                  </a:cubicBezTo>
                  <a:cubicBezTo>
                    <a:pt x="3821684" y="4916805"/>
                    <a:pt x="4916678" y="3821811"/>
                    <a:pt x="4916678" y="2471166"/>
                  </a:cubicBezTo>
                  <a:cubicBezTo>
                    <a:pt x="4916678" y="1120521"/>
                    <a:pt x="3821811" y="25400"/>
                    <a:pt x="2471039" y="25400"/>
                  </a:cubicBezTo>
                  <a:lnTo>
                    <a:pt x="2471039" y="12700"/>
                  </a:lnTo>
                  <a:lnTo>
                    <a:pt x="2471039" y="25400"/>
                  </a:lnTo>
                  <a:cubicBezTo>
                    <a:pt x="1120394" y="25400"/>
                    <a:pt x="25400" y="1120394"/>
                    <a:pt x="25400" y="2471039"/>
                  </a:cubicBezTo>
                  <a:close/>
                </a:path>
              </a:pathLst>
            </a:custGeom>
            <a:solidFill>
              <a:srgbClr val="FFFFFF"/>
            </a:solidFill>
          </p:spPr>
        </p:sp>
      </p:grpSp>
      <p:sp>
        <p:nvSpPr>
          <p:cNvPr name="TextBox 12" id="12"/>
          <p:cNvSpPr txBox="true"/>
          <p:nvPr/>
        </p:nvSpPr>
        <p:spPr>
          <a:xfrm rot="0">
            <a:off x="8171740" y="6628415"/>
            <a:ext cx="9024586" cy="790575"/>
          </a:xfrm>
          <a:prstGeom prst="rect">
            <a:avLst/>
          </a:prstGeom>
        </p:spPr>
        <p:txBody>
          <a:bodyPr anchor="t" rtlCol="false" tIns="0" lIns="0" bIns="0" rIns="0">
            <a:spAutoFit/>
          </a:bodyPr>
          <a:lstStyle/>
          <a:p>
            <a:pPr algn="l">
              <a:lnSpc>
                <a:spcPts val="6000"/>
              </a:lnSpc>
            </a:pPr>
            <a:r>
              <a:rPr lang="en-US" b="true" sz="5000">
                <a:solidFill>
                  <a:srgbClr val="FFFFFF"/>
                </a:solidFill>
                <a:latin typeface="Arimo Bold"/>
                <a:ea typeface="Arimo Bold"/>
                <a:cs typeface="Arimo Bold"/>
                <a:sym typeface="Arimo Bold"/>
              </a:rPr>
              <a:t>Conclusion</a:t>
            </a:r>
          </a:p>
        </p:txBody>
      </p:sp>
      <p:sp>
        <p:nvSpPr>
          <p:cNvPr name="TextBox 13" id="13"/>
          <p:cNvSpPr txBox="true"/>
          <p:nvPr/>
        </p:nvSpPr>
        <p:spPr>
          <a:xfrm rot="0">
            <a:off x="4805245" y="5797100"/>
            <a:ext cx="2692350" cy="2238375"/>
          </a:xfrm>
          <a:prstGeom prst="rect">
            <a:avLst/>
          </a:prstGeom>
        </p:spPr>
        <p:txBody>
          <a:bodyPr anchor="t" rtlCol="false" tIns="0" lIns="0" bIns="0" rIns="0">
            <a:spAutoFit/>
          </a:bodyPr>
          <a:lstStyle/>
          <a:p>
            <a:pPr algn="ctr">
              <a:lnSpc>
                <a:spcPts val="17280"/>
              </a:lnSpc>
            </a:pPr>
            <a:r>
              <a:rPr lang="en-US" b="true" sz="14400">
                <a:solidFill>
                  <a:srgbClr val="FFFFFF"/>
                </a:solidFill>
                <a:latin typeface="Arimo Bold"/>
                <a:ea typeface="Arimo Bold"/>
                <a:cs typeface="Arimo Bold"/>
                <a:sym typeface="Arimo Bold"/>
              </a:rPr>
              <a:t>07</a:t>
            </a:r>
          </a:p>
        </p:txBody>
      </p:sp>
      <p:sp>
        <p:nvSpPr>
          <p:cNvPr name="Freeform 14" id="14"/>
          <p:cNvSpPr/>
          <p:nvPr/>
        </p:nvSpPr>
        <p:spPr>
          <a:xfrm flipH="false" flipV="false" rot="0">
            <a:off x="9903592" y="286200"/>
            <a:ext cx="3204450" cy="2297602"/>
          </a:xfrm>
          <a:custGeom>
            <a:avLst/>
            <a:gdLst/>
            <a:ahLst/>
            <a:cxnLst/>
            <a:rect r="r" b="b" t="t" l="l"/>
            <a:pathLst>
              <a:path h="2297602" w="3204450">
                <a:moveTo>
                  <a:pt x="0" y="0"/>
                </a:moveTo>
                <a:lnTo>
                  <a:pt x="3204450" y="0"/>
                </a:lnTo>
                <a:lnTo>
                  <a:pt x="3204450" y="2297602"/>
                </a:lnTo>
                <a:lnTo>
                  <a:pt x="0" y="2297602"/>
                </a:lnTo>
                <a:lnTo>
                  <a:pt x="0" y="0"/>
                </a:lnTo>
                <a:close/>
              </a:path>
            </a:pathLst>
          </a:custGeom>
          <a:blipFill>
            <a:blip r:embed="rId11"/>
            <a:stretch>
              <a:fillRect l="0" t="0" r="0" b="0"/>
            </a:stretch>
          </a:blipFill>
        </p:spPr>
      </p:sp>
      <p:sp>
        <p:nvSpPr>
          <p:cNvPr name="Freeform 15" id="15"/>
          <p:cNvSpPr/>
          <p:nvPr/>
        </p:nvSpPr>
        <p:spPr>
          <a:xfrm flipH="false" flipV="false" rot="0">
            <a:off x="5052958" y="43258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16" id="16"/>
          <p:cNvSpPr/>
          <p:nvPr/>
        </p:nvSpPr>
        <p:spPr>
          <a:xfrm flipH="false" flipV="false" rot="0">
            <a:off x="14244315" y="8774363"/>
            <a:ext cx="3327876" cy="671384"/>
          </a:xfrm>
          <a:custGeom>
            <a:avLst/>
            <a:gdLst/>
            <a:ahLst/>
            <a:cxnLst/>
            <a:rect r="r" b="b" t="t" l="l"/>
            <a:pathLst>
              <a:path h="671384" w="3327876">
                <a:moveTo>
                  <a:pt x="0" y="0"/>
                </a:moveTo>
                <a:lnTo>
                  <a:pt x="3327876" y="0"/>
                </a:lnTo>
                <a:lnTo>
                  <a:pt x="3327876" y="671384"/>
                </a:lnTo>
                <a:lnTo>
                  <a:pt x="0" y="6713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7797846" y="1012504"/>
            <a:ext cx="2795786" cy="3687600"/>
          </a:xfrm>
          <a:custGeom>
            <a:avLst/>
            <a:gdLst/>
            <a:ahLst/>
            <a:cxnLst/>
            <a:rect r="r" b="b" t="t" l="l"/>
            <a:pathLst>
              <a:path h="3687600" w="2795786">
                <a:moveTo>
                  <a:pt x="0" y="0"/>
                </a:moveTo>
                <a:lnTo>
                  <a:pt x="2795786" y="0"/>
                </a:lnTo>
                <a:lnTo>
                  <a:pt x="2795786" y="3687600"/>
                </a:lnTo>
                <a:lnTo>
                  <a:pt x="0" y="3687600"/>
                </a:lnTo>
                <a:lnTo>
                  <a:pt x="0" y="0"/>
                </a:lnTo>
                <a:close/>
              </a:path>
            </a:pathLst>
          </a:custGeom>
          <a:blipFill>
            <a:blip r:embed="rId14"/>
            <a:stretch>
              <a:fillRect l="0" t="0" r="0" b="0"/>
            </a:stretch>
          </a:blipFill>
        </p:spPr>
      </p:sp>
      <p:sp>
        <p:nvSpPr>
          <p:cNvPr name="Freeform 18" id="18"/>
          <p:cNvSpPr/>
          <p:nvPr/>
        </p:nvSpPr>
        <p:spPr>
          <a:xfrm flipH="false" flipV="false" rot="0">
            <a:off x="6735422" y="3013000"/>
            <a:ext cx="1353776" cy="2143050"/>
          </a:xfrm>
          <a:custGeom>
            <a:avLst/>
            <a:gdLst/>
            <a:ahLst/>
            <a:cxnLst/>
            <a:rect r="r" b="b" t="t" l="l"/>
            <a:pathLst>
              <a:path h="2143050" w="1353776">
                <a:moveTo>
                  <a:pt x="0" y="0"/>
                </a:moveTo>
                <a:lnTo>
                  <a:pt x="1353776" y="0"/>
                </a:lnTo>
                <a:lnTo>
                  <a:pt x="1353776" y="2143050"/>
                </a:lnTo>
                <a:lnTo>
                  <a:pt x="0" y="2143050"/>
                </a:lnTo>
                <a:lnTo>
                  <a:pt x="0" y="0"/>
                </a:lnTo>
                <a:close/>
              </a:path>
            </a:pathLst>
          </a:custGeom>
          <a:blipFill>
            <a:blip r:embed="rId15"/>
            <a:stretch>
              <a:fillRect l="0" t="0" r="0" b="0"/>
            </a:stretch>
          </a:blipFill>
        </p:spPr>
      </p:sp>
      <p:sp>
        <p:nvSpPr>
          <p:cNvPr name="Freeform 19" id="19"/>
          <p:cNvSpPr/>
          <p:nvPr/>
        </p:nvSpPr>
        <p:spPr>
          <a:xfrm flipH="false" flipV="false" rot="0">
            <a:off x="6272902" y="811298"/>
            <a:ext cx="1816300" cy="2297600"/>
          </a:xfrm>
          <a:custGeom>
            <a:avLst/>
            <a:gdLst/>
            <a:ahLst/>
            <a:cxnLst/>
            <a:rect r="r" b="b" t="t" l="l"/>
            <a:pathLst>
              <a:path h="2297600" w="1816300">
                <a:moveTo>
                  <a:pt x="0" y="0"/>
                </a:moveTo>
                <a:lnTo>
                  <a:pt x="1816300" y="0"/>
                </a:lnTo>
                <a:lnTo>
                  <a:pt x="1816300" y="2297600"/>
                </a:lnTo>
                <a:lnTo>
                  <a:pt x="0" y="2297600"/>
                </a:lnTo>
                <a:lnTo>
                  <a:pt x="0" y="0"/>
                </a:lnTo>
                <a:close/>
              </a:path>
            </a:pathLst>
          </a:custGeom>
          <a:blipFill>
            <a:blip r:embed="rId16"/>
            <a:stretch>
              <a:fillRect l="0" t="0" r="0" b="0"/>
            </a:stretch>
          </a:blipFill>
        </p:spPr>
      </p:sp>
      <p:sp>
        <p:nvSpPr>
          <p:cNvPr name="Freeform 20" id="20"/>
          <p:cNvSpPr/>
          <p:nvPr/>
        </p:nvSpPr>
        <p:spPr>
          <a:xfrm flipH="false" flipV="false" rot="0">
            <a:off x="10624700" y="3654424"/>
            <a:ext cx="1187064" cy="1501624"/>
          </a:xfrm>
          <a:custGeom>
            <a:avLst/>
            <a:gdLst/>
            <a:ahLst/>
            <a:cxnLst/>
            <a:rect r="r" b="b" t="t" l="l"/>
            <a:pathLst>
              <a:path h="1501624" w="1187064">
                <a:moveTo>
                  <a:pt x="0" y="0"/>
                </a:moveTo>
                <a:lnTo>
                  <a:pt x="1187064" y="0"/>
                </a:lnTo>
                <a:lnTo>
                  <a:pt x="1187064" y="1501624"/>
                </a:lnTo>
                <a:lnTo>
                  <a:pt x="0" y="1501624"/>
                </a:lnTo>
                <a:lnTo>
                  <a:pt x="0" y="0"/>
                </a:lnTo>
                <a:close/>
              </a:path>
            </a:pathLst>
          </a:custGeom>
          <a:blipFill>
            <a:blip r:embed="rId16"/>
            <a:stretch>
              <a:fillRect l="0" t="0" r="0" b="0"/>
            </a:stretch>
          </a:blipFill>
        </p:spPr>
      </p:sp>
      <p:sp>
        <p:nvSpPr>
          <p:cNvPr name="Freeform 21" id="21"/>
          <p:cNvSpPr/>
          <p:nvPr/>
        </p:nvSpPr>
        <p:spPr>
          <a:xfrm flipH="false" flipV="false" rot="0">
            <a:off x="4713808" y="18067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22" id="22"/>
          <p:cNvSpPr/>
          <p:nvPr/>
        </p:nvSpPr>
        <p:spPr>
          <a:xfrm flipH="false" flipV="false" rot="0">
            <a:off x="11842808" y="3108924"/>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sp>
        <p:nvSpPr>
          <p:cNvPr name="Freeform 2" id="2"/>
          <p:cNvSpPr/>
          <p:nvPr/>
        </p:nvSpPr>
        <p:spPr>
          <a:xfrm flipH="true" flipV="false" rot="0">
            <a:off x="-3074650" y="7306522"/>
            <a:ext cx="5770250" cy="3842970"/>
          </a:xfrm>
          <a:custGeom>
            <a:avLst/>
            <a:gdLst/>
            <a:ahLst/>
            <a:cxnLst/>
            <a:rect r="r" b="b" t="t" l="l"/>
            <a:pathLst>
              <a:path h="3842970" w="5770250">
                <a:moveTo>
                  <a:pt x="5770250" y="0"/>
                </a:moveTo>
                <a:lnTo>
                  <a:pt x="0" y="0"/>
                </a:lnTo>
                <a:lnTo>
                  <a:pt x="0" y="3842970"/>
                </a:lnTo>
                <a:lnTo>
                  <a:pt x="5770250" y="3842970"/>
                </a:lnTo>
                <a:lnTo>
                  <a:pt x="5770250" y="0"/>
                </a:lnTo>
                <a:close/>
              </a:path>
            </a:pathLst>
          </a:custGeom>
          <a:blipFill>
            <a:blip r:embed="rId3"/>
            <a:stretch>
              <a:fillRect l="0" t="0" r="0" b="0"/>
            </a:stretch>
          </a:blipFill>
        </p:spPr>
      </p:sp>
      <p:sp>
        <p:nvSpPr>
          <p:cNvPr name="Freeform 3" id="3"/>
          <p:cNvSpPr/>
          <p:nvPr/>
        </p:nvSpPr>
        <p:spPr>
          <a:xfrm flipH="false" flipV="false" rot="0">
            <a:off x="-684842" y="1098750"/>
            <a:ext cx="1493872" cy="4496004"/>
          </a:xfrm>
          <a:custGeom>
            <a:avLst/>
            <a:gdLst/>
            <a:ahLst/>
            <a:cxnLst/>
            <a:rect r="r" b="b" t="t" l="l"/>
            <a:pathLst>
              <a:path h="4496004" w="1493872">
                <a:moveTo>
                  <a:pt x="0" y="0"/>
                </a:moveTo>
                <a:lnTo>
                  <a:pt x="1493872" y="0"/>
                </a:lnTo>
                <a:lnTo>
                  <a:pt x="1493872" y="4496004"/>
                </a:lnTo>
                <a:lnTo>
                  <a:pt x="0" y="44960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841144" y="1562918"/>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8403335">
            <a:off x="-789694" y="-952778"/>
            <a:ext cx="2821300" cy="2821300"/>
            <a:chOff x="0" y="0"/>
            <a:chExt cx="3761733" cy="3761733"/>
          </a:xfrm>
        </p:grpSpPr>
        <p:sp>
          <p:nvSpPr>
            <p:cNvPr name="Freeform 6" id="6"/>
            <p:cNvSpPr/>
            <p:nvPr/>
          </p:nvSpPr>
          <p:spPr>
            <a:xfrm flipH="false" flipV="false" rot="0">
              <a:off x="0" y="-92964"/>
              <a:ext cx="3787648" cy="2049653"/>
            </a:xfrm>
            <a:custGeom>
              <a:avLst/>
              <a:gdLst/>
              <a:ahLst/>
              <a:cxnLst/>
              <a:rect r="r" b="b" t="t" l="l"/>
              <a:pathLst>
                <a:path h="2049653" w="3787648">
                  <a:moveTo>
                    <a:pt x="0" y="1973834"/>
                  </a:moveTo>
                  <a:cubicBezTo>
                    <a:pt x="0" y="1292860"/>
                    <a:pt x="368173" y="664972"/>
                    <a:pt x="962406" y="332486"/>
                  </a:cubicBezTo>
                  <a:cubicBezTo>
                    <a:pt x="1556639" y="0"/>
                    <a:pt x="2284349" y="14605"/>
                    <a:pt x="2864739" y="370840"/>
                  </a:cubicBezTo>
                  <a:cubicBezTo>
                    <a:pt x="3445129" y="727075"/>
                    <a:pt x="3787648" y="1369187"/>
                    <a:pt x="3760216" y="2049653"/>
                  </a:cubicBezTo>
                  <a:lnTo>
                    <a:pt x="2966339" y="2017649"/>
                  </a:lnTo>
                  <a:cubicBezTo>
                    <a:pt x="2982214" y="1624584"/>
                    <a:pt x="2784348" y="1253744"/>
                    <a:pt x="2449068" y="1048004"/>
                  </a:cubicBezTo>
                  <a:cubicBezTo>
                    <a:pt x="2113788" y="842264"/>
                    <a:pt x="1693545" y="833755"/>
                    <a:pt x="1350264" y="1025906"/>
                  </a:cubicBezTo>
                  <a:cubicBezTo>
                    <a:pt x="1006983" y="1218057"/>
                    <a:pt x="794385" y="1580642"/>
                    <a:pt x="794385" y="1973961"/>
                  </a:cubicBezTo>
                  <a:close/>
                </a:path>
              </a:pathLst>
            </a:custGeom>
            <a:gradFill rotWithShape="true">
              <a:gsLst>
                <a:gs pos="0">
                  <a:srgbClr val="006685">
                    <a:alpha val="100000"/>
                  </a:srgbClr>
                </a:gs>
                <a:gs pos="100000">
                  <a:srgbClr val="010101">
                    <a:alpha val="100000"/>
                  </a:srgbClr>
                </a:gs>
              </a:gsLst>
              <a:lin ang="18596677"/>
            </a:gradFill>
          </p:spPr>
        </p:sp>
      </p:grpSp>
      <p:grpSp>
        <p:nvGrpSpPr>
          <p:cNvPr name="Group 7" id="7"/>
          <p:cNvGrpSpPr/>
          <p:nvPr/>
        </p:nvGrpSpPr>
        <p:grpSpPr>
          <a:xfrm rot="0">
            <a:off x="-800277" y="-445375"/>
            <a:ext cx="2681850" cy="2682450"/>
            <a:chOff x="0" y="0"/>
            <a:chExt cx="3575800" cy="3576600"/>
          </a:xfrm>
        </p:grpSpPr>
        <p:sp>
          <p:nvSpPr>
            <p:cNvPr name="Freeform 8" id="8"/>
            <p:cNvSpPr/>
            <p:nvPr/>
          </p:nvSpPr>
          <p:spPr>
            <a:xfrm flipH="false" flipV="false" rot="0">
              <a:off x="0" y="0"/>
              <a:ext cx="3575812" cy="3576574"/>
            </a:xfrm>
            <a:custGeom>
              <a:avLst/>
              <a:gdLst/>
              <a:ahLst/>
              <a:cxnLst/>
              <a:rect r="r" b="b" t="t" l="l"/>
              <a:pathLst>
                <a:path h="3576574" w="3575812">
                  <a:moveTo>
                    <a:pt x="0" y="1788287"/>
                  </a:moveTo>
                  <a:cubicBezTo>
                    <a:pt x="0" y="800608"/>
                    <a:pt x="800481" y="0"/>
                    <a:pt x="1787906" y="0"/>
                  </a:cubicBezTo>
                  <a:lnTo>
                    <a:pt x="1787906" y="12700"/>
                  </a:lnTo>
                  <a:lnTo>
                    <a:pt x="1787906" y="0"/>
                  </a:lnTo>
                  <a:cubicBezTo>
                    <a:pt x="2775331" y="0"/>
                    <a:pt x="3575812" y="800608"/>
                    <a:pt x="3575812" y="1788287"/>
                  </a:cubicBezTo>
                  <a:cubicBezTo>
                    <a:pt x="3575812" y="2775966"/>
                    <a:pt x="2775331" y="3576574"/>
                    <a:pt x="1787906" y="3576574"/>
                  </a:cubicBezTo>
                  <a:lnTo>
                    <a:pt x="1787906" y="3563874"/>
                  </a:lnTo>
                  <a:lnTo>
                    <a:pt x="1787906" y="3576574"/>
                  </a:lnTo>
                  <a:cubicBezTo>
                    <a:pt x="800481" y="3576574"/>
                    <a:pt x="0" y="2775966"/>
                    <a:pt x="0" y="1788287"/>
                  </a:cubicBezTo>
                  <a:lnTo>
                    <a:pt x="12700" y="1788287"/>
                  </a:lnTo>
                  <a:lnTo>
                    <a:pt x="23368" y="1795145"/>
                  </a:lnTo>
                  <a:cubicBezTo>
                    <a:pt x="20320" y="1799844"/>
                    <a:pt x="14478" y="1802130"/>
                    <a:pt x="9144" y="1800479"/>
                  </a:cubicBezTo>
                  <a:cubicBezTo>
                    <a:pt x="3810" y="1798828"/>
                    <a:pt x="0" y="1793875"/>
                    <a:pt x="0" y="1788287"/>
                  </a:cubicBezTo>
                  <a:moveTo>
                    <a:pt x="25400" y="1788287"/>
                  </a:moveTo>
                  <a:lnTo>
                    <a:pt x="12700" y="1788287"/>
                  </a:lnTo>
                  <a:lnTo>
                    <a:pt x="2032" y="1781429"/>
                  </a:lnTo>
                  <a:cubicBezTo>
                    <a:pt x="5080" y="1776730"/>
                    <a:pt x="10922" y="1774444"/>
                    <a:pt x="16256" y="1776095"/>
                  </a:cubicBezTo>
                  <a:cubicBezTo>
                    <a:pt x="21590" y="1777746"/>
                    <a:pt x="25400" y="1782699"/>
                    <a:pt x="25400" y="1788287"/>
                  </a:cubicBezTo>
                  <a:cubicBezTo>
                    <a:pt x="25400" y="2761869"/>
                    <a:pt x="814451" y="3551174"/>
                    <a:pt x="1787906" y="3551174"/>
                  </a:cubicBezTo>
                  <a:cubicBezTo>
                    <a:pt x="2761361" y="3551174"/>
                    <a:pt x="3550412" y="2761869"/>
                    <a:pt x="3550412" y="1788287"/>
                  </a:cubicBezTo>
                  <a:lnTo>
                    <a:pt x="3563112" y="1788287"/>
                  </a:lnTo>
                  <a:lnTo>
                    <a:pt x="3550412" y="1788287"/>
                  </a:lnTo>
                  <a:cubicBezTo>
                    <a:pt x="3550412" y="814705"/>
                    <a:pt x="2761361" y="25400"/>
                    <a:pt x="1787906" y="25400"/>
                  </a:cubicBezTo>
                  <a:lnTo>
                    <a:pt x="1787906" y="12700"/>
                  </a:lnTo>
                  <a:lnTo>
                    <a:pt x="1787906" y="25400"/>
                  </a:lnTo>
                  <a:cubicBezTo>
                    <a:pt x="814451" y="25400"/>
                    <a:pt x="25400" y="814705"/>
                    <a:pt x="25400" y="1788287"/>
                  </a:cubicBezTo>
                  <a:close/>
                </a:path>
              </a:pathLst>
            </a:custGeom>
            <a:solidFill>
              <a:srgbClr val="FFFFFF"/>
            </a:solidFill>
          </p:spPr>
        </p:sp>
      </p:grpSp>
      <p:sp>
        <p:nvSpPr>
          <p:cNvPr name="Freeform 9" id="9"/>
          <p:cNvSpPr/>
          <p:nvPr/>
        </p:nvSpPr>
        <p:spPr>
          <a:xfrm flipH="false" flipV="false" rot="0">
            <a:off x="15486494" y="-103482"/>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37700" y="7799950"/>
            <a:ext cx="2082150" cy="2180000"/>
          </a:xfrm>
          <a:custGeom>
            <a:avLst/>
            <a:gdLst/>
            <a:ahLst/>
            <a:cxnLst/>
            <a:rect r="r" b="b" t="t" l="l"/>
            <a:pathLst>
              <a:path h="2180000" w="2082150">
                <a:moveTo>
                  <a:pt x="0" y="0"/>
                </a:moveTo>
                <a:lnTo>
                  <a:pt x="2082150" y="0"/>
                </a:lnTo>
                <a:lnTo>
                  <a:pt x="2082150" y="2180000"/>
                </a:lnTo>
                <a:lnTo>
                  <a:pt x="0" y="2180000"/>
                </a:lnTo>
                <a:lnTo>
                  <a:pt x="0" y="0"/>
                </a:lnTo>
                <a:close/>
              </a:path>
            </a:pathLst>
          </a:custGeom>
          <a:blipFill>
            <a:blip r:embed="rId10"/>
            <a:stretch>
              <a:fillRect l="0" t="0" r="0" b="0"/>
            </a:stretch>
          </a:blipFill>
        </p:spPr>
      </p:sp>
      <p:sp>
        <p:nvSpPr>
          <p:cNvPr name="Freeform 11" id="11"/>
          <p:cNvSpPr/>
          <p:nvPr/>
        </p:nvSpPr>
        <p:spPr>
          <a:xfrm flipH="false" flipV="false" rot="0">
            <a:off x="1544310" y="8079324"/>
            <a:ext cx="674972" cy="292868"/>
          </a:xfrm>
          <a:custGeom>
            <a:avLst/>
            <a:gdLst/>
            <a:ahLst/>
            <a:cxnLst/>
            <a:rect r="r" b="b" t="t" l="l"/>
            <a:pathLst>
              <a:path h="292868" w="674972">
                <a:moveTo>
                  <a:pt x="0" y="0"/>
                </a:moveTo>
                <a:lnTo>
                  <a:pt x="674972" y="0"/>
                </a:lnTo>
                <a:lnTo>
                  <a:pt x="674972" y="292868"/>
                </a:lnTo>
                <a:lnTo>
                  <a:pt x="0" y="29286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9680692" y="9292356"/>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15743550" y="561050"/>
            <a:ext cx="1846500" cy="2435500"/>
          </a:xfrm>
          <a:custGeom>
            <a:avLst/>
            <a:gdLst/>
            <a:ahLst/>
            <a:cxnLst/>
            <a:rect r="r" b="b" t="t" l="l"/>
            <a:pathLst>
              <a:path h="2435500" w="1846500">
                <a:moveTo>
                  <a:pt x="0" y="0"/>
                </a:moveTo>
                <a:lnTo>
                  <a:pt x="1846500" y="0"/>
                </a:lnTo>
                <a:lnTo>
                  <a:pt x="1846500" y="2435500"/>
                </a:lnTo>
                <a:lnTo>
                  <a:pt x="0" y="2435500"/>
                </a:lnTo>
                <a:lnTo>
                  <a:pt x="0" y="0"/>
                </a:lnTo>
                <a:close/>
              </a:path>
            </a:pathLst>
          </a:custGeom>
          <a:blipFill>
            <a:blip r:embed="rId15"/>
            <a:stretch>
              <a:fillRect l="0" t="0" r="0" b="0"/>
            </a:stretch>
          </a:blipFill>
        </p:spPr>
      </p:sp>
      <p:grpSp>
        <p:nvGrpSpPr>
          <p:cNvPr name="Group 14" id="14"/>
          <p:cNvGrpSpPr/>
          <p:nvPr/>
        </p:nvGrpSpPr>
        <p:grpSpPr>
          <a:xfrm rot="999904">
            <a:off x="6717902" y="8878454"/>
            <a:ext cx="4816296" cy="4816296"/>
            <a:chOff x="0" y="0"/>
            <a:chExt cx="6421728" cy="6421728"/>
          </a:xfrm>
        </p:grpSpPr>
        <p:sp>
          <p:nvSpPr>
            <p:cNvPr name="Freeform 15" id="15"/>
            <p:cNvSpPr/>
            <p:nvPr/>
          </p:nvSpPr>
          <p:spPr>
            <a:xfrm flipH="false" flipV="false" rot="0">
              <a:off x="0" y="-157099"/>
              <a:ext cx="6460871" cy="3481959"/>
            </a:xfrm>
            <a:custGeom>
              <a:avLst/>
              <a:gdLst/>
              <a:ahLst/>
              <a:cxnLst/>
              <a:rect r="r" b="b" t="t" l="l"/>
              <a:pathLst>
                <a:path h="3481959" w="6460871">
                  <a:moveTo>
                    <a:pt x="0" y="3367913"/>
                  </a:moveTo>
                  <a:cubicBezTo>
                    <a:pt x="0" y="2207260"/>
                    <a:pt x="626491" y="1136904"/>
                    <a:pt x="1638427" y="568452"/>
                  </a:cubicBezTo>
                  <a:cubicBezTo>
                    <a:pt x="2650363" y="0"/>
                    <a:pt x="3890391" y="22098"/>
                    <a:pt x="4881626" y="626110"/>
                  </a:cubicBezTo>
                  <a:cubicBezTo>
                    <a:pt x="5872861" y="1230122"/>
                    <a:pt x="6460871" y="2321941"/>
                    <a:pt x="6419723" y="3481959"/>
                  </a:cubicBezTo>
                  <a:lnTo>
                    <a:pt x="5423789" y="3446526"/>
                  </a:lnTo>
                  <a:cubicBezTo>
                    <a:pt x="5452237" y="2646553"/>
                    <a:pt x="5046726" y="1893570"/>
                    <a:pt x="4363085" y="1477010"/>
                  </a:cubicBezTo>
                  <a:cubicBezTo>
                    <a:pt x="3679444" y="1060450"/>
                    <a:pt x="2824353" y="1045337"/>
                    <a:pt x="2126488" y="1437259"/>
                  </a:cubicBezTo>
                  <a:cubicBezTo>
                    <a:pt x="1428623" y="1829181"/>
                    <a:pt x="996569" y="2567559"/>
                    <a:pt x="996569" y="3367913"/>
                  </a:cubicBezTo>
                  <a:close/>
                </a:path>
              </a:pathLst>
            </a:custGeom>
            <a:gradFill rotWithShape="true">
              <a:gsLst>
                <a:gs pos="0">
                  <a:srgbClr val="006685">
                    <a:alpha val="100000"/>
                  </a:srgbClr>
                </a:gs>
                <a:gs pos="100000">
                  <a:srgbClr val="010101">
                    <a:alpha val="100000"/>
                  </a:srgbClr>
                </a:gs>
              </a:gsLst>
              <a:lin ang="4400108"/>
            </a:gradFill>
          </p:spPr>
        </p:sp>
      </p:grpSp>
      <p:grpSp>
        <p:nvGrpSpPr>
          <p:cNvPr name="Group 16" id="16"/>
          <p:cNvGrpSpPr/>
          <p:nvPr/>
        </p:nvGrpSpPr>
        <p:grpSpPr>
          <a:xfrm rot="0">
            <a:off x="9795577" y="6144825"/>
            <a:ext cx="1645650" cy="1645650"/>
            <a:chOff x="0" y="0"/>
            <a:chExt cx="2194200" cy="2194200"/>
          </a:xfrm>
        </p:grpSpPr>
        <p:sp>
          <p:nvSpPr>
            <p:cNvPr name="Freeform 17" id="17"/>
            <p:cNvSpPr/>
            <p:nvPr/>
          </p:nvSpPr>
          <p:spPr>
            <a:xfrm flipH="false" flipV="false" rot="0">
              <a:off x="0" y="0"/>
              <a:ext cx="2194306" cy="2194306"/>
            </a:xfrm>
            <a:custGeom>
              <a:avLst/>
              <a:gdLst/>
              <a:ahLst/>
              <a:cxnLst/>
              <a:rect r="r" b="b" t="t" l="l"/>
              <a:pathLst>
                <a:path h="2194306" w="2194306">
                  <a:moveTo>
                    <a:pt x="0" y="1097153"/>
                  </a:moveTo>
                  <a:cubicBezTo>
                    <a:pt x="0" y="491236"/>
                    <a:pt x="491236" y="0"/>
                    <a:pt x="1097153" y="0"/>
                  </a:cubicBezTo>
                  <a:lnTo>
                    <a:pt x="1097153" y="12700"/>
                  </a:lnTo>
                  <a:lnTo>
                    <a:pt x="1097153" y="0"/>
                  </a:lnTo>
                  <a:cubicBezTo>
                    <a:pt x="1703070" y="0"/>
                    <a:pt x="2194306" y="491236"/>
                    <a:pt x="2194306" y="1097153"/>
                  </a:cubicBezTo>
                  <a:lnTo>
                    <a:pt x="2181606" y="1097153"/>
                  </a:lnTo>
                  <a:lnTo>
                    <a:pt x="2194306" y="1097153"/>
                  </a:lnTo>
                  <a:cubicBezTo>
                    <a:pt x="2194306" y="1703070"/>
                    <a:pt x="1703070" y="2194306"/>
                    <a:pt x="1097153" y="2194306"/>
                  </a:cubicBezTo>
                  <a:lnTo>
                    <a:pt x="1097153" y="2181606"/>
                  </a:lnTo>
                  <a:lnTo>
                    <a:pt x="1097153" y="2194306"/>
                  </a:lnTo>
                  <a:cubicBezTo>
                    <a:pt x="491236" y="2194179"/>
                    <a:pt x="0" y="1703070"/>
                    <a:pt x="0" y="1097153"/>
                  </a:cubicBezTo>
                  <a:lnTo>
                    <a:pt x="12700" y="1097153"/>
                  </a:lnTo>
                  <a:lnTo>
                    <a:pt x="25400" y="1097153"/>
                  </a:lnTo>
                  <a:lnTo>
                    <a:pt x="12700" y="1097153"/>
                  </a:lnTo>
                  <a:lnTo>
                    <a:pt x="0" y="1097153"/>
                  </a:lnTo>
                  <a:moveTo>
                    <a:pt x="25400" y="1097153"/>
                  </a:moveTo>
                  <a:cubicBezTo>
                    <a:pt x="25400" y="1104138"/>
                    <a:pt x="19685" y="1109853"/>
                    <a:pt x="12700" y="1109853"/>
                  </a:cubicBezTo>
                  <a:cubicBezTo>
                    <a:pt x="5715" y="1109853"/>
                    <a:pt x="0" y="1104138"/>
                    <a:pt x="0" y="1097153"/>
                  </a:cubicBezTo>
                  <a:cubicBezTo>
                    <a:pt x="0" y="1090168"/>
                    <a:pt x="5715" y="1084453"/>
                    <a:pt x="12700" y="1084453"/>
                  </a:cubicBezTo>
                  <a:cubicBezTo>
                    <a:pt x="19685" y="1084453"/>
                    <a:pt x="25400" y="1090168"/>
                    <a:pt x="25400" y="1097153"/>
                  </a:cubicBezTo>
                  <a:cubicBezTo>
                    <a:pt x="25400" y="1689100"/>
                    <a:pt x="505206" y="2168906"/>
                    <a:pt x="1097153" y="2168906"/>
                  </a:cubicBezTo>
                  <a:cubicBezTo>
                    <a:pt x="1689100" y="2168906"/>
                    <a:pt x="2168906" y="1689100"/>
                    <a:pt x="2168906" y="1097153"/>
                  </a:cubicBezTo>
                  <a:cubicBezTo>
                    <a:pt x="2168906" y="505206"/>
                    <a:pt x="1688973" y="25400"/>
                    <a:pt x="1097153" y="25400"/>
                  </a:cubicBezTo>
                  <a:lnTo>
                    <a:pt x="1097153" y="12700"/>
                  </a:lnTo>
                  <a:lnTo>
                    <a:pt x="1097153" y="25400"/>
                  </a:lnTo>
                  <a:cubicBezTo>
                    <a:pt x="505206" y="25400"/>
                    <a:pt x="25400" y="505206"/>
                    <a:pt x="25400" y="1097153"/>
                  </a:cubicBezTo>
                  <a:close/>
                </a:path>
              </a:pathLst>
            </a:custGeom>
            <a:solidFill>
              <a:srgbClr val="FFFFFF"/>
            </a:solidFill>
          </p:spPr>
        </p:sp>
      </p:grpSp>
      <p:grpSp>
        <p:nvGrpSpPr>
          <p:cNvPr name="Group 18" id="18"/>
          <p:cNvGrpSpPr/>
          <p:nvPr/>
        </p:nvGrpSpPr>
        <p:grpSpPr>
          <a:xfrm rot="0">
            <a:off x="9795577" y="3599775"/>
            <a:ext cx="1645650" cy="1645650"/>
            <a:chOff x="0" y="0"/>
            <a:chExt cx="2194200" cy="2194200"/>
          </a:xfrm>
        </p:grpSpPr>
        <p:sp>
          <p:nvSpPr>
            <p:cNvPr name="Freeform 19" id="19"/>
            <p:cNvSpPr/>
            <p:nvPr/>
          </p:nvSpPr>
          <p:spPr>
            <a:xfrm flipH="false" flipV="false" rot="0">
              <a:off x="0" y="0"/>
              <a:ext cx="2194306" cy="2194306"/>
            </a:xfrm>
            <a:custGeom>
              <a:avLst/>
              <a:gdLst/>
              <a:ahLst/>
              <a:cxnLst/>
              <a:rect r="r" b="b" t="t" l="l"/>
              <a:pathLst>
                <a:path h="2194306" w="2194306">
                  <a:moveTo>
                    <a:pt x="0" y="1097153"/>
                  </a:moveTo>
                  <a:cubicBezTo>
                    <a:pt x="0" y="491236"/>
                    <a:pt x="491236" y="0"/>
                    <a:pt x="1097153" y="0"/>
                  </a:cubicBezTo>
                  <a:lnTo>
                    <a:pt x="1097153" y="12700"/>
                  </a:lnTo>
                  <a:lnTo>
                    <a:pt x="1097153" y="0"/>
                  </a:lnTo>
                  <a:cubicBezTo>
                    <a:pt x="1703070" y="0"/>
                    <a:pt x="2194306" y="491236"/>
                    <a:pt x="2194306" y="1097153"/>
                  </a:cubicBezTo>
                  <a:lnTo>
                    <a:pt x="2181606" y="1097153"/>
                  </a:lnTo>
                  <a:lnTo>
                    <a:pt x="2194306" y="1097153"/>
                  </a:lnTo>
                  <a:cubicBezTo>
                    <a:pt x="2194306" y="1703070"/>
                    <a:pt x="1703070" y="2194306"/>
                    <a:pt x="1097153" y="2194306"/>
                  </a:cubicBezTo>
                  <a:lnTo>
                    <a:pt x="1097153" y="2181606"/>
                  </a:lnTo>
                  <a:lnTo>
                    <a:pt x="1097153" y="2194306"/>
                  </a:lnTo>
                  <a:cubicBezTo>
                    <a:pt x="491236" y="2194179"/>
                    <a:pt x="0" y="1703070"/>
                    <a:pt x="0" y="1097153"/>
                  </a:cubicBezTo>
                  <a:lnTo>
                    <a:pt x="12700" y="1097153"/>
                  </a:lnTo>
                  <a:lnTo>
                    <a:pt x="25400" y="1097153"/>
                  </a:lnTo>
                  <a:lnTo>
                    <a:pt x="12700" y="1097153"/>
                  </a:lnTo>
                  <a:lnTo>
                    <a:pt x="0" y="1097153"/>
                  </a:lnTo>
                  <a:moveTo>
                    <a:pt x="25400" y="1097153"/>
                  </a:moveTo>
                  <a:cubicBezTo>
                    <a:pt x="25400" y="1104138"/>
                    <a:pt x="19685" y="1109853"/>
                    <a:pt x="12700" y="1109853"/>
                  </a:cubicBezTo>
                  <a:cubicBezTo>
                    <a:pt x="5715" y="1109853"/>
                    <a:pt x="0" y="1104138"/>
                    <a:pt x="0" y="1097153"/>
                  </a:cubicBezTo>
                  <a:cubicBezTo>
                    <a:pt x="0" y="1090168"/>
                    <a:pt x="5715" y="1084453"/>
                    <a:pt x="12700" y="1084453"/>
                  </a:cubicBezTo>
                  <a:cubicBezTo>
                    <a:pt x="19685" y="1084453"/>
                    <a:pt x="25400" y="1090168"/>
                    <a:pt x="25400" y="1097153"/>
                  </a:cubicBezTo>
                  <a:cubicBezTo>
                    <a:pt x="25400" y="1689100"/>
                    <a:pt x="505206" y="2168906"/>
                    <a:pt x="1097153" y="2168906"/>
                  </a:cubicBezTo>
                  <a:cubicBezTo>
                    <a:pt x="1689100" y="2168906"/>
                    <a:pt x="2168906" y="1689100"/>
                    <a:pt x="2168906" y="1097153"/>
                  </a:cubicBezTo>
                  <a:cubicBezTo>
                    <a:pt x="2168906" y="505206"/>
                    <a:pt x="1688973" y="25400"/>
                    <a:pt x="1097153" y="25400"/>
                  </a:cubicBezTo>
                  <a:lnTo>
                    <a:pt x="1097153" y="12700"/>
                  </a:lnTo>
                  <a:lnTo>
                    <a:pt x="1097153" y="25400"/>
                  </a:lnTo>
                  <a:cubicBezTo>
                    <a:pt x="505206" y="25400"/>
                    <a:pt x="25400" y="505206"/>
                    <a:pt x="25400" y="1097153"/>
                  </a:cubicBezTo>
                  <a:close/>
                </a:path>
              </a:pathLst>
            </a:custGeom>
            <a:solidFill>
              <a:srgbClr val="FFFFFF"/>
            </a:solidFill>
          </p:spPr>
        </p:sp>
      </p:grpSp>
      <p:grpSp>
        <p:nvGrpSpPr>
          <p:cNvPr name="Group 20" id="20"/>
          <p:cNvGrpSpPr/>
          <p:nvPr/>
        </p:nvGrpSpPr>
        <p:grpSpPr>
          <a:xfrm rot="0">
            <a:off x="2475177" y="6139001"/>
            <a:ext cx="1645650" cy="1645650"/>
            <a:chOff x="0" y="0"/>
            <a:chExt cx="2194200" cy="2194200"/>
          </a:xfrm>
        </p:grpSpPr>
        <p:sp>
          <p:nvSpPr>
            <p:cNvPr name="Freeform 21" id="21"/>
            <p:cNvSpPr/>
            <p:nvPr/>
          </p:nvSpPr>
          <p:spPr>
            <a:xfrm flipH="false" flipV="false" rot="0">
              <a:off x="0" y="0"/>
              <a:ext cx="2194306" cy="2194306"/>
            </a:xfrm>
            <a:custGeom>
              <a:avLst/>
              <a:gdLst/>
              <a:ahLst/>
              <a:cxnLst/>
              <a:rect r="r" b="b" t="t" l="l"/>
              <a:pathLst>
                <a:path h="2194306" w="2194306">
                  <a:moveTo>
                    <a:pt x="0" y="1097153"/>
                  </a:moveTo>
                  <a:cubicBezTo>
                    <a:pt x="0" y="491236"/>
                    <a:pt x="491236" y="0"/>
                    <a:pt x="1097153" y="0"/>
                  </a:cubicBezTo>
                  <a:lnTo>
                    <a:pt x="1097153" y="12700"/>
                  </a:lnTo>
                  <a:lnTo>
                    <a:pt x="1097153" y="0"/>
                  </a:lnTo>
                  <a:cubicBezTo>
                    <a:pt x="1703070" y="0"/>
                    <a:pt x="2194306" y="491236"/>
                    <a:pt x="2194306" y="1097153"/>
                  </a:cubicBezTo>
                  <a:lnTo>
                    <a:pt x="2181606" y="1097153"/>
                  </a:lnTo>
                  <a:lnTo>
                    <a:pt x="2194306" y="1097153"/>
                  </a:lnTo>
                  <a:cubicBezTo>
                    <a:pt x="2194306" y="1703070"/>
                    <a:pt x="1703070" y="2194306"/>
                    <a:pt x="1097153" y="2194306"/>
                  </a:cubicBezTo>
                  <a:lnTo>
                    <a:pt x="1097153" y="2181606"/>
                  </a:lnTo>
                  <a:lnTo>
                    <a:pt x="1097153" y="2194306"/>
                  </a:lnTo>
                  <a:cubicBezTo>
                    <a:pt x="491236" y="2194179"/>
                    <a:pt x="0" y="1703070"/>
                    <a:pt x="0" y="1097153"/>
                  </a:cubicBezTo>
                  <a:lnTo>
                    <a:pt x="12700" y="1097153"/>
                  </a:lnTo>
                  <a:lnTo>
                    <a:pt x="25400" y="1097153"/>
                  </a:lnTo>
                  <a:lnTo>
                    <a:pt x="12700" y="1097153"/>
                  </a:lnTo>
                  <a:lnTo>
                    <a:pt x="0" y="1097153"/>
                  </a:lnTo>
                  <a:moveTo>
                    <a:pt x="25400" y="1097153"/>
                  </a:moveTo>
                  <a:cubicBezTo>
                    <a:pt x="25400" y="1104138"/>
                    <a:pt x="19685" y="1109853"/>
                    <a:pt x="12700" y="1109853"/>
                  </a:cubicBezTo>
                  <a:cubicBezTo>
                    <a:pt x="5715" y="1109853"/>
                    <a:pt x="0" y="1104138"/>
                    <a:pt x="0" y="1097153"/>
                  </a:cubicBezTo>
                  <a:cubicBezTo>
                    <a:pt x="0" y="1090168"/>
                    <a:pt x="5715" y="1084453"/>
                    <a:pt x="12700" y="1084453"/>
                  </a:cubicBezTo>
                  <a:cubicBezTo>
                    <a:pt x="19685" y="1084453"/>
                    <a:pt x="25400" y="1090168"/>
                    <a:pt x="25400" y="1097153"/>
                  </a:cubicBezTo>
                  <a:cubicBezTo>
                    <a:pt x="25400" y="1689100"/>
                    <a:pt x="505206" y="2168906"/>
                    <a:pt x="1097153" y="2168906"/>
                  </a:cubicBezTo>
                  <a:cubicBezTo>
                    <a:pt x="1689100" y="2168906"/>
                    <a:pt x="2168906" y="1689100"/>
                    <a:pt x="2168906" y="1097153"/>
                  </a:cubicBezTo>
                  <a:cubicBezTo>
                    <a:pt x="2168906" y="505206"/>
                    <a:pt x="1688973" y="25400"/>
                    <a:pt x="1097153" y="25400"/>
                  </a:cubicBezTo>
                  <a:lnTo>
                    <a:pt x="1097153" y="12700"/>
                  </a:lnTo>
                  <a:lnTo>
                    <a:pt x="1097153" y="25400"/>
                  </a:lnTo>
                  <a:cubicBezTo>
                    <a:pt x="505206" y="25400"/>
                    <a:pt x="25400" y="505206"/>
                    <a:pt x="25400" y="1097153"/>
                  </a:cubicBezTo>
                  <a:close/>
                </a:path>
              </a:pathLst>
            </a:custGeom>
            <a:solidFill>
              <a:srgbClr val="FFFFFF"/>
            </a:solidFill>
          </p:spPr>
        </p:sp>
      </p:grpSp>
      <p:grpSp>
        <p:nvGrpSpPr>
          <p:cNvPr name="Group 22" id="22"/>
          <p:cNvGrpSpPr/>
          <p:nvPr/>
        </p:nvGrpSpPr>
        <p:grpSpPr>
          <a:xfrm rot="0">
            <a:off x="2475177" y="3561225"/>
            <a:ext cx="1645650" cy="1645650"/>
            <a:chOff x="0" y="0"/>
            <a:chExt cx="2194200" cy="2194200"/>
          </a:xfrm>
        </p:grpSpPr>
        <p:sp>
          <p:nvSpPr>
            <p:cNvPr name="Freeform 23" id="23"/>
            <p:cNvSpPr/>
            <p:nvPr/>
          </p:nvSpPr>
          <p:spPr>
            <a:xfrm flipH="false" flipV="false" rot="0">
              <a:off x="0" y="0"/>
              <a:ext cx="2194306" cy="2194306"/>
            </a:xfrm>
            <a:custGeom>
              <a:avLst/>
              <a:gdLst/>
              <a:ahLst/>
              <a:cxnLst/>
              <a:rect r="r" b="b" t="t" l="l"/>
              <a:pathLst>
                <a:path h="2194306" w="2194306">
                  <a:moveTo>
                    <a:pt x="0" y="1097153"/>
                  </a:moveTo>
                  <a:cubicBezTo>
                    <a:pt x="0" y="491236"/>
                    <a:pt x="491236" y="0"/>
                    <a:pt x="1097153" y="0"/>
                  </a:cubicBezTo>
                  <a:lnTo>
                    <a:pt x="1097153" y="12700"/>
                  </a:lnTo>
                  <a:lnTo>
                    <a:pt x="1097153" y="0"/>
                  </a:lnTo>
                  <a:cubicBezTo>
                    <a:pt x="1703070" y="0"/>
                    <a:pt x="2194306" y="491236"/>
                    <a:pt x="2194306" y="1097153"/>
                  </a:cubicBezTo>
                  <a:lnTo>
                    <a:pt x="2181606" y="1097153"/>
                  </a:lnTo>
                  <a:lnTo>
                    <a:pt x="2194306" y="1097153"/>
                  </a:lnTo>
                  <a:cubicBezTo>
                    <a:pt x="2194306" y="1703070"/>
                    <a:pt x="1703070" y="2194306"/>
                    <a:pt x="1097153" y="2194306"/>
                  </a:cubicBezTo>
                  <a:lnTo>
                    <a:pt x="1097153" y="2181606"/>
                  </a:lnTo>
                  <a:lnTo>
                    <a:pt x="1097153" y="2194306"/>
                  </a:lnTo>
                  <a:cubicBezTo>
                    <a:pt x="491236" y="2194179"/>
                    <a:pt x="0" y="1703070"/>
                    <a:pt x="0" y="1097153"/>
                  </a:cubicBezTo>
                  <a:lnTo>
                    <a:pt x="12700" y="1097153"/>
                  </a:lnTo>
                  <a:lnTo>
                    <a:pt x="25400" y="1097153"/>
                  </a:lnTo>
                  <a:lnTo>
                    <a:pt x="12700" y="1097153"/>
                  </a:lnTo>
                  <a:lnTo>
                    <a:pt x="0" y="1097153"/>
                  </a:lnTo>
                  <a:moveTo>
                    <a:pt x="25400" y="1097153"/>
                  </a:moveTo>
                  <a:cubicBezTo>
                    <a:pt x="25400" y="1104138"/>
                    <a:pt x="19685" y="1109853"/>
                    <a:pt x="12700" y="1109853"/>
                  </a:cubicBezTo>
                  <a:cubicBezTo>
                    <a:pt x="5715" y="1109853"/>
                    <a:pt x="0" y="1104138"/>
                    <a:pt x="0" y="1097153"/>
                  </a:cubicBezTo>
                  <a:cubicBezTo>
                    <a:pt x="0" y="1090168"/>
                    <a:pt x="5715" y="1084453"/>
                    <a:pt x="12700" y="1084453"/>
                  </a:cubicBezTo>
                  <a:cubicBezTo>
                    <a:pt x="19685" y="1084453"/>
                    <a:pt x="25400" y="1090168"/>
                    <a:pt x="25400" y="1097153"/>
                  </a:cubicBezTo>
                  <a:cubicBezTo>
                    <a:pt x="25400" y="1689100"/>
                    <a:pt x="505206" y="2168906"/>
                    <a:pt x="1097153" y="2168906"/>
                  </a:cubicBezTo>
                  <a:cubicBezTo>
                    <a:pt x="1689100" y="2168906"/>
                    <a:pt x="2168906" y="1689100"/>
                    <a:pt x="2168906" y="1097153"/>
                  </a:cubicBezTo>
                  <a:cubicBezTo>
                    <a:pt x="2168906" y="505206"/>
                    <a:pt x="1688973" y="25400"/>
                    <a:pt x="1097153" y="25400"/>
                  </a:cubicBezTo>
                  <a:lnTo>
                    <a:pt x="1097153" y="12700"/>
                  </a:lnTo>
                  <a:lnTo>
                    <a:pt x="1097153" y="25400"/>
                  </a:lnTo>
                  <a:cubicBezTo>
                    <a:pt x="505206" y="25400"/>
                    <a:pt x="25400" y="505206"/>
                    <a:pt x="25400" y="1097153"/>
                  </a:cubicBezTo>
                  <a:close/>
                </a:path>
              </a:pathLst>
            </a:custGeom>
            <a:solidFill>
              <a:srgbClr val="FFFFFF"/>
            </a:solidFill>
          </p:spPr>
        </p:sp>
      </p:grpSp>
      <p:sp>
        <p:nvSpPr>
          <p:cNvPr name="TextBox 24" id="24"/>
          <p:cNvSpPr txBox="true"/>
          <p:nvPr/>
        </p:nvSpPr>
        <p:spPr>
          <a:xfrm rot="0">
            <a:off x="1517975" y="952900"/>
            <a:ext cx="15252150" cy="1323525"/>
          </a:xfrm>
          <a:prstGeom prst="rect">
            <a:avLst/>
          </a:prstGeom>
        </p:spPr>
        <p:txBody>
          <a:bodyPr anchor="t" rtlCol="false" tIns="0" lIns="0" bIns="0" rIns="0">
            <a:spAutoFit/>
          </a:bodyPr>
          <a:lstStyle/>
          <a:p>
            <a:pPr algn="ctr">
              <a:lnSpc>
                <a:spcPts val="7200"/>
              </a:lnSpc>
            </a:pPr>
            <a:r>
              <a:rPr lang="en-US" b="true" sz="6000">
                <a:solidFill>
                  <a:srgbClr val="FFFFFF"/>
                </a:solidFill>
                <a:latin typeface="Arimo Bold"/>
                <a:ea typeface="Arimo Bold"/>
                <a:cs typeface="Arimo Bold"/>
                <a:sym typeface="Arimo Bold"/>
              </a:rPr>
              <a:t>TABLE OF CONTENTS</a:t>
            </a:r>
          </a:p>
        </p:txBody>
      </p:sp>
      <p:sp>
        <p:nvSpPr>
          <p:cNvPr name="TextBox 25" id="25"/>
          <p:cNvSpPr txBox="true"/>
          <p:nvPr/>
        </p:nvSpPr>
        <p:spPr>
          <a:xfrm rot="0">
            <a:off x="4355125" y="3635625"/>
            <a:ext cx="4036350" cy="742950"/>
          </a:xfrm>
          <a:prstGeom prst="rect">
            <a:avLst/>
          </a:prstGeom>
        </p:spPr>
        <p:txBody>
          <a:bodyPr anchor="t" rtlCol="false" tIns="0" lIns="0" bIns="0" rIns="0">
            <a:spAutoFit/>
          </a:bodyPr>
          <a:lstStyle/>
          <a:p>
            <a:pPr algn="l">
              <a:lnSpc>
                <a:spcPts val="5759"/>
              </a:lnSpc>
            </a:pPr>
            <a:r>
              <a:rPr lang="en-US" b="true" sz="4800">
                <a:solidFill>
                  <a:srgbClr val="FFFFFF"/>
                </a:solidFill>
                <a:latin typeface="Arimo Bold"/>
                <a:ea typeface="Arimo Bold"/>
                <a:cs typeface="Arimo Bold"/>
                <a:sym typeface="Arimo Bold"/>
              </a:rPr>
              <a:t>Introducation</a:t>
            </a:r>
          </a:p>
        </p:txBody>
      </p:sp>
      <p:sp>
        <p:nvSpPr>
          <p:cNvPr name="TextBox 26" id="26"/>
          <p:cNvSpPr txBox="true"/>
          <p:nvPr/>
        </p:nvSpPr>
        <p:spPr>
          <a:xfrm rot="0">
            <a:off x="11676125" y="3635625"/>
            <a:ext cx="5913925" cy="1466850"/>
          </a:xfrm>
          <a:prstGeom prst="rect">
            <a:avLst/>
          </a:prstGeom>
        </p:spPr>
        <p:txBody>
          <a:bodyPr anchor="t" rtlCol="false" tIns="0" lIns="0" bIns="0" rIns="0">
            <a:spAutoFit/>
          </a:bodyPr>
          <a:lstStyle/>
          <a:p>
            <a:pPr algn="l">
              <a:lnSpc>
                <a:spcPts val="5759"/>
              </a:lnSpc>
            </a:pPr>
            <a:r>
              <a:rPr lang="en-US" b="true" sz="4800">
                <a:solidFill>
                  <a:srgbClr val="FFFFFF"/>
                </a:solidFill>
                <a:latin typeface="Arimo Bold"/>
                <a:ea typeface="Arimo Bold"/>
                <a:cs typeface="Arimo Bold"/>
                <a:sym typeface="Arimo Bold"/>
              </a:rPr>
              <a:t>Types of phishing attacks</a:t>
            </a:r>
          </a:p>
        </p:txBody>
      </p:sp>
      <p:sp>
        <p:nvSpPr>
          <p:cNvPr name="TextBox 27" id="27"/>
          <p:cNvSpPr txBox="true"/>
          <p:nvPr/>
        </p:nvSpPr>
        <p:spPr>
          <a:xfrm rot="0">
            <a:off x="4254761" y="6224700"/>
            <a:ext cx="5540816" cy="1466850"/>
          </a:xfrm>
          <a:prstGeom prst="rect">
            <a:avLst/>
          </a:prstGeom>
        </p:spPr>
        <p:txBody>
          <a:bodyPr anchor="t" rtlCol="false" tIns="0" lIns="0" bIns="0" rIns="0">
            <a:spAutoFit/>
          </a:bodyPr>
          <a:lstStyle/>
          <a:p>
            <a:pPr algn="l">
              <a:lnSpc>
                <a:spcPts val="5759"/>
              </a:lnSpc>
            </a:pPr>
            <a:r>
              <a:rPr lang="en-US" b="true" sz="4800">
                <a:solidFill>
                  <a:srgbClr val="FFFFFF"/>
                </a:solidFill>
                <a:latin typeface="Arimo Bold"/>
                <a:ea typeface="Arimo Bold"/>
                <a:cs typeface="Arimo Bold"/>
                <a:sym typeface="Arimo Bold"/>
              </a:rPr>
              <a:t>Recognizing a Phishing Email</a:t>
            </a:r>
          </a:p>
        </p:txBody>
      </p:sp>
      <p:sp>
        <p:nvSpPr>
          <p:cNvPr name="TextBox 28" id="28"/>
          <p:cNvSpPr txBox="true"/>
          <p:nvPr/>
        </p:nvSpPr>
        <p:spPr>
          <a:xfrm rot="0">
            <a:off x="11546002" y="6224700"/>
            <a:ext cx="5913925" cy="1466850"/>
          </a:xfrm>
          <a:prstGeom prst="rect">
            <a:avLst/>
          </a:prstGeom>
        </p:spPr>
        <p:txBody>
          <a:bodyPr anchor="t" rtlCol="false" tIns="0" lIns="0" bIns="0" rIns="0">
            <a:spAutoFit/>
          </a:bodyPr>
          <a:lstStyle/>
          <a:p>
            <a:pPr algn="l">
              <a:lnSpc>
                <a:spcPts val="5759"/>
              </a:lnSpc>
            </a:pPr>
            <a:r>
              <a:rPr lang="en-US" b="true" sz="4800">
                <a:solidFill>
                  <a:srgbClr val="FFFFFF"/>
                </a:solidFill>
                <a:latin typeface="Arimo Bold"/>
                <a:ea typeface="Arimo Bold"/>
                <a:cs typeface="Arimo Bold"/>
                <a:sym typeface="Arimo Bold"/>
              </a:rPr>
              <a:t>Spotting a Phishing Website</a:t>
            </a:r>
          </a:p>
        </p:txBody>
      </p:sp>
      <p:sp>
        <p:nvSpPr>
          <p:cNvPr name="TextBox 29" id="29"/>
          <p:cNvSpPr txBox="true"/>
          <p:nvPr/>
        </p:nvSpPr>
        <p:spPr>
          <a:xfrm rot="0">
            <a:off x="2576125" y="3966026"/>
            <a:ext cx="1443750" cy="807525"/>
          </a:xfrm>
          <a:prstGeom prst="rect">
            <a:avLst/>
          </a:prstGeom>
        </p:spPr>
        <p:txBody>
          <a:bodyPr anchor="t" rtlCol="false" tIns="0" lIns="0" bIns="0" rIns="0">
            <a:spAutoFit/>
          </a:bodyPr>
          <a:lstStyle/>
          <a:p>
            <a:pPr algn="ctr">
              <a:lnSpc>
                <a:spcPts val="7200"/>
              </a:lnSpc>
            </a:pPr>
            <a:r>
              <a:rPr lang="en-US" b="true" sz="6000">
                <a:solidFill>
                  <a:srgbClr val="FFFFFF"/>
                </a:solidFill>
                <a:latin typeface="Arimo Bold"/>
                <a:ea typeface="Arimo Bold"/>
                <a:cs typeface="Arimo Bold"/>
                <a:sym typeface="Arimo Bold"/>
              </a:rPr>
              <a:t>01</a:t>
            </a:r>
          </a:p>
        </p:txBody>
      </p:sp>
      <p:sp>
        <p:nvSpPr>
          <p:cNvPr name="TextBox 30" id="30"/>
          <p:cNvSpPr txBox="true"/>
          <p:nvPr/>
        </p:nvSpPr>
        <p:spPr>
          <a:xfrm rot="0">
            <a:off x="2575525" y="6534350"/>
            <a:ext cx="1444950" cy="814725"/>
          </a:xfrm>
          <a:prstGeom prst="rect">
            <a:avLst/>
          </a:prstGeom>
        </p:spPr>
        <p:txBody>
          <a:bodyPr anchor="t" rtlCol="false" tIns="0" lIns="0" bIns="0" rIns="0">
            <a:spAutoFit/>
          </a:bodyPr>
          <a:lstStyle/>
          <a:p>
            <a:pPr algn="ctr">
              <a:lnSpc>
                <a:spcPts val="7200"/>
              </a:lnSpc>
            </a:pPr>
            <a:r>
              <a:rPr lang="en-US" b="true" sz="6000">
                <a:solidFill>
                  <a:srgbClr val="FFFFFF"/>
                </a:solidFill>
                <a:latin typeface="Arimo Bold"/>
                <a:ea typeface="Arimo Bold"/>
                <a:cs typeface="Arimo Bold"/>
                <a:sym typeface="Arimo Bold"/>
              </a:rPr>
              <a:t>03</a:t>
            </a:r>
          </a:p>
        </p:txBody>
      </p:sp>
      <p:sp>
        <p:nvSpPr>
          <p:cNvPr name="TextBox 31" id="31"/>
          <p:cNvSpPr txBox="true"/>
          <p:nvPr/>
        </p:nvSpPr>
        <p:spPr>
          <a:xfrm rot="0">
            <a:off x="9895941" y="3962376"/>
            <a:ext cx="1444950" cy="814725"/>
          </a:xfrm>
          <a:prstGeom prst="rect">
            <a:avLst/>
          </a:prstGeom>
        </p:spPr>
        <p:txBody>
          <a:bodyPr anchor="t" rtlCol="false" tIns="0" lIns="0" bIns="0" rIns="0">
            <a:spAutoFit/>
          </a:bodyPr>
          <a:lstStyle/>
          <a:p>
            <a:pPr algn="ctr">
              <a:lnSpc>
                <a:spcPts val="7200"/>
              </a:lnSpc>
            </a:pPr>
            <a:r>
              <a:rPr lang="en-US" b="true" sz="6000">
                <a:solidFill>
                  <a:srgbClr val="FFFFFF"/>
                </a:solidFill>
                <a:latin typeface="Arimo Bold"/>
                <a:ea typeface="Arimo Bold"/>
                <a:cs typeface="Arimo Bold"/>
                <a:sym typeface="Arimo Bold"/>
              </a:rPr>
              <a:t>02</a:t>
            </a:r>
          </a:p>
        </p:txBody>
      </p:sp>
      <p:sp>
        <p:nvSpPr>
          <p:cNvPr name="TextBox 32" id="32"/>
          <p:cNvSpPr txBox="true"/>
          <p:nvPr/>
        </p:nvSpPr>
        <p:spPr>
          <a:xfrm rot="0">
            <a:off x="9895941" y="6540176"/>
            <a:ext cx="1444950" cy="814725"/>
          </a:xfrm>
          <a:prstGeom prst="rect">
            <a:avLst/>
          </a:prstGeom>
        </p:spPr>
        <p:txBody>
          <a:bodyPr anchor="t" rtlCol="false" tIns="0" lIns="0" bIns="0" rIns="0">
            <a:spAutoFit/>
          </a:bodyPr>
          <a:lstStyle/>
          <a:p>
            <a:pPr algn="ctr">
              <a:lnSpc>
                <a:spcPts val="7200"/>
              </a:lnSpc>
            </a:pPr>
            <a:r>
              <a:rPr lang="en-US" b="true" sz="6000">
                <a:solidFill>
                  <a:srgbClr val="FFFFFF"/>
                </a:solidFill>
                <a:latin typeface="Arimo Bold"/>
                <a:ea typeface="Arimo Bold"/>
                <a:cs typeface="Arimo Bold"/>
                <a:sym typeface="Arimo Bold"/>
              </a:rPr>
              <a:t>04</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8909883">
            <a:off x="14761110" y="-1845186"/>
            <a:ext cx="4907682" cy="4907682"/>
            <a:chOff x="0" y="0"/>
            <a:chExt cx="6543576" cy="6543576"/>
          </a:xfrm>
        </p:grpSpPr>
        <p:sp>
          <p:nvSpPr>
            <p:cNvPr name="Freeform 3" id="3"/>
            <p:cNvSpPr/>
            <p:nvPr/>
          </p:nvSpPr>
          <p:spPr>
            <a:xfrm flipH="false" flipV="false" rot="0">
              <a:off x="0" y="-204343"/>
              <a:ext cx="6701790" cy="4013962"/>
            </a:xfrm>
            <a:custGeom>
              <a:avLst/>
              <a:gdLst/>
              <a:ahLst/>
              <a:cxnLst/>
              <a:rect r="r" b="b" t="t" l="l"/>
              <a:pathLst>
                <a:path h="4013962" w="6701790">
                  <a:moveTo>
                    <a:pt x="0" y="3476117"/>
                  </a:moveTo>
                  <a:cubicBezTo>
                    <a:pt x="0" y="2242693"/>
                    <a:pt x="693674" y="1114044"/>
                    <a:pt x="1794256" y="557022"/>
                  </a:cubicBezTo>
                  <a:cubicBezTo>
                    <a:pt x="2894838" y="0"/>
                    <a:pt x="4215130" y="109220"/>
                    <a:pt x="5209159" y="839597"/>
                  </a:cubicBezTo>
                  <a:cubicBezTo>
                    <a:pt x="6203188" y="1569974"/>
                    <a:pt x="6701790" y="2797302"/>
                    <a:pt x="6499098" y="4013962"/>
                  </a:cubicBezTo>
                  <a:lnTo>
                    <a:pt x="5762498" y="3891153"/>
                  </a:lnTo>
                  <a:cubicBezTo>
                    <a:pt x="5918962" y="2952115"/>
                    <a:pt x="5534152" y="2004949"/>
                    <a:pt x="4766945" y="1441323"/>
                  </a:cubicBezTo>
                  <a:cubicBezTo>
                    <a:pt x="3999738" y="877697"/>
                    <a:pt x="2980817" y="793369"/>
                    <a:pt x="2131568" y="1223264"/>
                  </a:cubicBezTo>
                  <a:cubicBezTo>
                    <a:pt x="1282319" y="1653159"/>
                    <a:pt x="746760" y="2524252"/>
                    <a:pt x="746760" y="3476117"/>
                  </a:cubicBezTo>
                  <a:close/>
                </a:path>
              </a:pathLst>
            </a:custGeom>
            <a:gradFill rotWithShape="true">
              <a:gsLst>
                <a:gs pos="0">
                  <a:srgbClr val="006685">
                    <a:alpha val="100000"/>
                  </a:srgbClr>
                </a:gs>
                <a:gs pos="100000">
                  <a:srgbClr val="010101">
                    <a:alpha val="100000"/>
                  </a:srgbClr>
                </a:gs>
              </a:gsLst>
              <a:lin ang="14309895"/>
            </a:gradFill>
          </p:spPr>
        </p:sp>
      </p:grpSp>
      <p:grpSp>
        <p:nvGrpSpPr>
          <p:cNvPr name="Group 4" id="4"/>
          <p:cNvGrpSpPr/>
          <p:nvPr/>
        </p:nvGrpSpPr>
        <p:grpSpPr>
          <a:xfrm rot="0">
            <a:off x="14250575" y="-1093225"/>
            <a:ext cx="3538050" cy="3538650"/>
            <a:chOff x="0" y="0"/>
            <a:chExt cx="4717400" cy="4718200"/>
          </a:xfrm>
        </p:grpSpPr>
        <p:sp>
          <p:nvSpPr>
            <p:cNvPr name="Freeform 5" id="5"/>
            <p:cNvSpPr/>
            <p:nvPr/>
          </p:nvSpPr>
          <p:spPr>
            <a:xfrm flipH="false" flipV="false" rot="0">
              <a:off x="0" y="0"/>
              <a:ext cx="4717415" cy="4718304"/>
            </a:xfrm>
            <a:custGeom>
              <a:avLst/>
              <a:gdLst/>
              <a:ahLst/>
              <a:cxnLst/>
              <a:rect r="r" b="b" t="t" l="l"/>
              <a:pathLst>
                <a:path h="4718304" w="4717415">
                  <a:moveTo>
                    <a:pt x="0" y="2359152"/>
                  </a:moveTo>
                  <a:cubicBezTo>
                    <a:pt x="0" y="1056259"/>
                    <a:pt x="1056005" y="0"/>
                    <a:pt x="2358644" y="0"/>
                  </a:cubicBezTo>
                  <a:lnTo>
                    <a:pt x="2358644" y="12700"/>
                  </a:lnTo>
                  <a:lnTo>
                    <a:pt x="2358644" y="0"/>
                  </a:lnTo>
                  <a:cubicBezTo>
                    <a:pt x="3661410" y="0"/>
                    <a:pt x="4717415" y="1056259"/>
                    <a:pt x="4717415" y="2359152"/>
                  </a:cubicBezTo>
                  <a:lnTo>
                    <a:pt x="4704715" y="2359152"/>
                  </a:lnTo>
                  <a:lnTo>
                    <a:pt x="4717415" y="2359152"/>
                  </a:lnTo>
                  <a:cubicBezTo>
                    <a:pt x="4717415" y="3662045"/>
                    <a:pt x="3661410" y="4718304"/>
                    <a:pt x="2358771" y="4718304"/>
                  </a:cubicBezTo>
                  <a:lnTo>
                    <a:pt x="2358771" y="4705604"/>
                  </a:lnTo>
                  <a:lnTo>
                    <a:pt x="2358771" y="4718304"/>
                  </a:lnTo>
                  <a:cubicBezTo>
                    <a:pt x="1056005" y="4718177"/>
                    <a:pt x="0" y="3662045"/>
                    <a:pt x="0" y="2359152"/>
                  </a:cubicBezTo>
                  <a:lnTo>
                    <a:pt x="12700" y="2359152"/>
                  </a:lnTo>
                  <a:lnTo>
                    <a:pt x="25400" y="2359152"/>
                  </a:lnTo>
                  <a:lnTo>
                    <a:pt x="12700" y="2359152"/>
                  </a:lnTo>
                  <a:lnTo>
                    <a:pt x="0" y="2359152"/>
                  </a:lnTo>
                  <a:moveTo>
                    <a:pt x="25400" y="2359152"/>
                  </a:moveTo>
                  <a:cubicBezTo>
                    <a:pt x="25400" y="2366137"/>
                    <a:pt x="19685" y="2371852"/>
                    <a:pt x="12700" y="2371852"/>
                  </a:cubicBezTo>
                  <a:cubicBezTo>
                    <a:pt x="5715" y="2371852"/>
                    <a:pt x="0" y="2366137"/>
                    <a:pt x="0" y="2359152"/>
                  </a:cubicBezTo>
                  <a:cubicBezTo>
                    <a:pt x="0" y="2352167"/>
                    <a:pt x="5715" y="2346452"/>
                    <a:pt x="12700" y="2346452"/>
                  </a:cubicBezTo>
                  <a:cubicBezTo>
                    <a:pt x="19685" y="2346452"/>
                    <a:pt x="25400" y="2352167"/>
                    <a:pt x="25400" y="2359152"/>
                  </a:cubicBezTo>
                  <a:cubicBezTo>
                    <a:pt x="25400" y="3647948"/>
                    <a:pt x="1070102" y="4692777"/>
                    <a:pt x="2358644" y="4692777"/>
                  </a:cubicBezTo>
                  <a:cubicBezTo>
                    <a:pt x="3647186" y="4692777"/>
                    <a:pt x="4691888" y="3647948"/>
                    <a:pt x="4691888" y="2359025"/>
                  </a:cubicBezTo>
                  <a:cubicBezTo>
                    <a:pt x="4691888" y="1070102"/>
                    <a:pt x="3647313" y="25400"/>
                    <a:pt x="2358644" y="25400"/>
                  </a:cubicBezTo>
                  <a:lnTo>
                    <a:pt x="2358644" y="12700"/>
                  </a:lnTo>
                  <a:lnTo>
                    <a:pt x="2358644" y="25400"/>
                  </a:lnTo>
                  <a:cubicBezTo>
                    <a:pt x="1070102" y="25400"/>
                    <a:pt x="25400" y="1070229"/>
                    <a:pt x="25400" y="2359152"/>
                  </a:cubicBezTo>
                  <a:close/>
                </a:path>
              </a:pathLst>
            </a:custGeom>
            <a:solidFill>
              <a:srgbClr val="FFFFFF"/>
            </a:solidFill>
          </p:spPr>
        </p:sp>
      </p:grpSp>
      <p:sp>
        <p:nvSpPr>
          <p:cNvPr name="Freeform 6" id="6"/>
          <p:cNvSpPr/>
          <p:nvPr/>
        </p:nvSpPr>
        <p:spPr>
          <a:xfrm flipH="false" flipV="false" rot="0">
            <a:off x="13372296" y="648568"/>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94942" y="-395594"/>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257805" y="-847825"/>
            <a:ext cx="3073050" cy="3073650"/>
            <a:chOff x="0" y="0"/>
            <a:chExt cx="4097400" cy="4098200"/>
          </a:xfrm>
        </p:grpSpPr>
        <p:sp>
          <p:nvSpPr>
            <p:cNvPr name="Freeform 9" id="9"/>
            <p:cNvSpPr/>
            <p:nvPr/>
          </p:nvSpPr>
          <p:spPr>
            <a:xfrm flipH="false" flipV="false" rot="0">
              <a:off x="0" y="0"/>
              <a:ext cx="4097274" cy="4098290"/>
            </a:xfrm>
            <a:custGeom>
              <a:avLst/>
              <a:gdLst/>
              <a:ahLst/>
              <a:cxnLst/>
              <a:rect r="r" b="b" t="t" l="l"/>
              <a:pathLst>
                <a:path h="4098290" w="4097274">
                  <a:moveTo>
                    <a:pt x="0" y="2049145"/>
                  </a:moveTo>
                  <a:cubicBezTo>
                    <a:pt x="0" y="917448"/>
                    <a:pt x="917194" y="0"/>
                    <a:pt x="2048637" y="0"/>
                  </a:cubicBezTo>
                  <a:lnTo>
                    <a:pt x="2048637" y="12700"/>
                  </a:lnTo>
                  <a:lnTo>
                    <a:pt x="2048637" y="0"/>
                  </a:lnTo>
                  <a:cubicBezTo>
                    <a:pt x="3180080" y="0"/>
                    <a:pt x="4097274" y="917448"/>
                    <a:pt x="4097274" y="2049145"/>
                  </a:cubicBezTo>
                  <a:lnTo>
                    <a:pt x="4084574" y="2049145"/>
                  </a:lnTo>
                  <a:lnTo>
                    <a:pt x="4097274" y="2049145"/>
                  </a:lnTo>
                  <a:cubicBezTo>
                    <a:pt x="4097274" y="3180842"/>
                    <a:pt x="3180080" y="4098290"/>
                    <a:pt x="2048637" y="4098290"/>
                  </a:cubicBezTo>
                  <a:lnTo>
                    <a:pt x="2048637" y="4085590"/>
                  </a:lnTo>
                  <a:lnTo>
                    <a:pt x="2048637" y="4098290"/>
                  </a:lnTo>
                  <a:cubicBezTo>
                    <a:pt x="917194" y="4098163"/>
                    <a:pt x="0" y="3180842"/>
                    <a:pt x="0" y="2049145"/>
                  </a:cubicBezTo>
                  <a:lnTo>
                    <a:pt x="12700" y="2049145"/>
                  </a:lnTo>
                  <a:lnTo>
                    <a:pt x="25400" y="2049145"/>
                  </a:lnTo>
                  <a:lnTo>
                    <a:pt x="12700" y="2049145"/>
                  </a:lnTo>
                  <a:lnTo>
                    <a:pt x="0" y="2049145"/>
                  </a:lnTo>
                  <a:moveTo>
                    <a:pt x="25400" y="2049145"/>
                  </a:moveTo>
                  <a:cubicBezTo>
                    <a:pt x="25400" y="2056130"/>
                    <a:pt x="19685" y="2061845"/>
                    <a:pt x="12700" y="2061845"/>
                  </a:cubicBezTo>
                  <a:cubicBezTo>
                    <a:pt x="5715" y="2061845"/>
                    <a:pt x="0" y="2056130"/>
                    <a:pt x="0" y="2049145"/>
                  </a:cubicBezTo>
                  <a:cubicBezTo>
                    <a:pt x="0" y="2042160"/>
                    <a:pt x="5715" y="2036445"/>
                    <a:pt x="12700" y="2036445"/>
                  </a:cubicBezTo>
                  <a:cubicBezTo>
                    <a:pt x="19685" y="2036445"/>
                    <a:pt x="25400" y="2042160"/>
                    <a:pt x="25400" y="2049145"/>
                  </a:cubicBezTo>
                  <a:cubicBezTo>
                    <a:pt x="25400" y="3166745"/>
                    <a:pt x="931291" y="4072890"/>
                    <a:pt x="2048637" y="4072890"/>
                  </a:cubicBezTo>
                  <a:cubicBezTo>
                    <a:pt x="3165983" y="4072890"/>
                    <a:pt x="4071874" y="3166872"/>
                    <a:pt x="4071874" y="2049145"/>
                  </a:cubicBezTo>
                  <a:cubicBezTo>
                    <a:pt x="4071874" y="931418"/>
                    <a:pt x="3166110" y="25400"/>
                    <a:pt x="2048637" y="25400"/>
                  </a:cubicBezTo>
                  <a:lnTo>
                    <a:pt x="2048637" y="12700"/>
                  </a:lnTo>
                  <a:lnTo>
                    <a:pt x="2048637" y="25400"/>
                  </a:lnTo>
                  <a:cubicBezTo>
                    <a:pt x="931291" y="25400"/>
                    <a:pt x="25400" y="931418"/>
                    <a:pt x="25400" y="2049145"/>
                  </a:cubicBezTo>
                  <a:close/>
                </a:path>
              </a:pathLst>
            </a:custGeom>
            <a:solidFill>
              <a:srgbClr val="FFFFFF"/>
            </a:solidFill>
          </p:spPr>
        </p:sp>
      </p:grpSp>
      <p:grpSp>
        <p:nvGrpSpPr>
          <p:cNvPr name="Group 10" id="10"/>
          <p:cNvGrpSpPr/>
          <p:nvPr/>
        </p:nvGrpSpPr>
        <p:grpSpPr>
          <a:xfrm rot="372611">
            <a:off x="10951178" y="8330160"/>
            <a:ext cx="4409476" cy="4409476"/>
            <a:chOff x="0" y="0"/>
            <a:chExt cx="5879301" cy="5879301"/>
          </a:xfrm>
        </p:grpSpPr>
        <p:sp>
          <p:nvSpPr>
            <p:cNvPr name="Freeform 11" id="11"/>
            <p:cNvSpPr/>
            <p:nvPr/>
          </p:nvSpPr>
          <p:spPr>
            <a:xfrm flipH="false" flipV="false" rot="0">
              <a:off x="-254635" y="-241935"/>
              <a:ext cx="6292088" cy="4346829"/>
            </a:xfrm>
            <a:custGeom>
              <a:avLst/>
              <a:gdLst/>
              <a:ahLst/>
              <a:cxnLst/>
              <a:rect r="r" b="b" t="t" l="l"/>
              <a:pathLst>
                <a:path h="4346829" w="6292088">
                  <a:moveTo>
                    <a:pt x="495427" y="4346829"/>
                  </a:moveTo>
                  <a:cubicBezTo>
                    <a:pt x="0" y="3199130"/>
                    <a:pt x="284480" y="1863725"/>
                    <a:pt x="1204595" y="1017651"/>
                  </a:cubicBezTo>
                  <a:cubicBezTo>
                    <a:pt x="2124710" y="171577"/>
                    <a:pt x="3479292" y="0"/>
                    <a:pt x="4581398" y="589788"/>
                  </a:cubicBezTo>
                  <a:cubicBezTo>
                    <a:pt x="5683504" y="1179576"/>
                    <a:pt x="6292088" y="2401951"/>
                    <a:pt x="6098413" y="3636899"/>
                  </a:cubicBezTo>
                  <a:lnTo>
                    <a:pt x="4955413" y="3457702"/>
                  </a:lnTo>
                  <a:cubicBezTo>
                    <a:pt x="5072761" y="2708783"/>
                    <a:pt x="4703826" y="1967611"/>
                    <a:pt x="4035425" y="1609852"/>
                  </a:cubicBezTo>
                  <a:cubicBezTo>
                    <a:pt x="3367024" y="1252093"/>
                    <a:pt x="2545715" y="1356233"/>
                    <a:pt x="1987677" y="1869313"/>
                  </a:cubicBezTo>
                  <a:cubicBezTo>
                    <a:pt x="1429639" y="2382393"/>
                    <a:pt x="1257173" y="3192272"/>
                    <a:pt x="1557655" y="3888232"/>
                  </a:cubicBezTo>
                  <a:close/>
                </a:path>
              </a:pathLst>
            </a:custGeom>
            <a:gradFill rotWithShape="true">
              <a:gsLst>
                <a:gs pos="0">
                  <a:srgbClr val="006685">
                    <a:alpha val="100000"/>
                  </a:srgbClr>
                </a:gs>
                <a:gs pos="100000">
                  <a:srgbClr val="010101">
                    <a:alpha val="100000"/>
                  </a:srgbClr>
                </a:gs>
              </a:gsLst>
              <a:lin ang="5027401"/>
            </a:gradFill>
          </p:spPr>
        </p:sp>
      </p:grpSp>
      <p:sp>
        <p:nvSpPr>
          <p:cNvPr name="Freeform 12" id="12"/>
          <p:cNvSpPr/>
          <p:nvPr/>
        </p:nvSpPr>
        <p:spPr>
          <a:xfrm flipH="false" flipV="false" rot="0">
            <a:off x="11643594" y="7978568"/>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true" flipV="false" rot="0">
            <a:off x="11664000" y="4447024"/>
            <a:ext cx="5756300" cy="3833700"/>
          </a:xfrm>
          <a:custGeom>
            <a:avLst/>
            <a:gdLst/>
            <a:ahLst/>
            <a:cxnLst/>
            <a:rect r="r" b="b" t="t" l="l"/>
            <a:pathLst>
              <a:path h="3833700" w="5756300">
                <a:moveTo>
                  <a:pt x="5756300" y="0"/>
                </a:moveTo>
                <a:lnTo>
                  <a:pt x="0" y="0"/>
                </a:lnTo>
                <a:lnTo>
                  <a:pt x="0" y="3833700"/>
                </a:lnTo>
                <a:lnTo>
                  <a:pt x="5756300" y="3833700"/>
                </a:lnTo>
                <a:lnTo>
                  <a:pt x="5756300" y="0"/>
                </a:lnTo>
                <a:close/>
              </a:path>
            </a:pathLst>
          </a:custGeom>
          <a:blipFill>
            <a:blip r:embed="rId9"/>
            <a:stretch>
              <a:fillRect l="0" t="0" r="0" b="0"/>
            </a:stretch>
          </a:blipFill>
        </p:spPr>
      </p:sp>
      <p:sp>
        <p:nvSpPr>
          <p:cNvPr name="Freeform 14" id="14"/>
          <p:cNvSpPr/>
          <p:nvPr/>
        </p:nvSpPr>
        <p:spPr>
          <a:xfrm flipH="true" flipV="false" rot="0">
            <a:off x="13141384" y="2931700"/>
            <a:ext cx="2801500" cy="4677100"/>
          </a:xfrm>
          <a:custGeom>
            <a:avLst/>
            <a:gdLst/>
            <a:ahLst/>
            <a:cxnLst/>
            <a:rect r="r" b="b" t="t" l="l"/>
            <a:pathLst>
              <a:path h="4677100" w="2801500">
                <a:moveTo>
                  <a:pt x="2801500" y="0"/>
                </a:moveTo>
                <a:lnTo>
                  <a:pt x="0" y="0"/>
                </a:lnTo>
                <a:lnTo>
                  <a:pt x="0" y="4677100"/>
                </a:lnTo>
                <a:lnTo>
                  <a:pt x="2801500" y="4677100"/>
                </a:lnTo>
                <a:lnTo>
                  <a:pt x="2801500" y="0"/>
                </a:lnTo>
                <a:close/>
              </a:path>
            </a:pathLst>
          </a:custGeom>
          <a:blipFill>
            <a:blip r:embed="rId10"/>
            <a:stretch>
              <a:fillRect l="-1" t="0" r="-1" b="0"/>
            </a:stretch>
          </a:blipFill>
        </p:spPr>
      </p:sp>
      <p:sp>
        <p:nvSpPr>
          <p:cNvPr name="TextBox 15" id="15"/>
          <p:cNvSpPr txBox="true"/>
          <p:nvPr/>
        </p:nvSpPr>
        <p:spPr>
          <a:xfrm rot="0">
            <a:off x="3022923" y="1321475"/>
            <a:ext cx="7432950" cy="1123950"/>
          </a:xfrm>
          <a:prstGeom prst="rect">
            <a:avLst/>
          </a:prstGeom>
        </p:spPr>
        <p:txBody>
          <a:bodyPr anchor="t" rtlCol="false" tIns="0" lIns="0" bIns="0" rIns="0">
            <a:spAutoFit/>
          </a:bodyPr>
          <a:lstStyle/>
          <a:p>
            <a:pPr algn="l">
              <a:lnSpc>
                <a:spcPts val="8640"/>
              </a:lnSpc>
            </a:pPr>
            <a:r>
              <a:rPr lang="en-US" b="true" sz="7200">
                <a:solidFill>
                  <a:srgbClr val="FFFFFF"/>
                </a:solidFill>
                <a:latin typeface="Arimo Bold"/>
                <a:ea typeface="Arimo Bold"/>
                <a:cs typeface="Arimo Bold"/>
                <a:sym typeface="Arimo Bold"/>
              </a:rPr>
              <a:t>Conclusion</a:t>
            </a:r>
          </a:p>
        </p:txBody>
      </p:sp>
      <p:sp>
        <p:nvSpPr>
          <p:cNvPr name="TextBox 16" id="16"/>
          <p:cNvSpPr txBox="true"/>
          <p:nvPr/>
        </p:nvSpPr>
        <p:spPr>
          <a:xfrm rot="0">
            <a:off x="1316861" y="2922175"/>
            <a:ext cx="7951430" cy="7198493"/>
          </a:xfrm>
          <a:prstGeom prst="rect">
            <a:avLst/>
          </a:prstGeom>
        </p:spPr>
        <p:txBody>
          <a:bodyPr anchor="t" rtlCol="false" tIns="0" lIns="0" bIns="0" rIns="0">
            <a:spAutoFit/>
          </a:bodyPr>
          <a:lstStyle/>
          <a:p>
            <a:pPr algn="l">
              <a:lnSpc>
                <a:spcPts val="3594"/>
              </a:lnSpc>
            </a:pPr>
            <a:r>
              <a:rPr lang="en-US" sz="2995">
                <a:solidFill>
                  <a:srgbClr val="FFFFFF"/>
                </a:solidFill>
                <a:latin typeface="Advent Pro"/>
                <a:ea typeface="Advent Pro"/>
                <a:cs typeface="Advent Pro"/>
                <a:sym typeface="Advent Pro"/>
              </a:rPr>
              <a:t>Phishing attacks are a major cybersecurity threat, exploiting human trust to steal sensitive information. By learning to recognize phishing emails, fake websites, and social engineering tactics, individuals can significantly reduce their risk of falling victim. Key takeaways include:</a:t>
            </a:r>
          </a:p>
          <a:p>
            <a:pPr algn="l" marL="646687" indent="-323344" lvl="1">
              <a:lnSpc>
                <a:spcPts val="3594"/>
              </a:lnSpc>
              <a:buFont typeface="Arial"/>
              <a:buChar char="•"/>
            </a:pPr>
            <a:r>
              <a:rPr lang="en-US" sz="2995">
                <a:solidFill>
                  <a:srgbClr val="FFFFFF"/>
                </a:solidFill>
                <a:latin typeface="Advent Pro"/>
                <a:ea typeface="Advent Pro"/>
                <a:cs typeface="Advent Pro"/>
                <a:sym typeface="Advent Pro"/>
              </a:rPr>
              <a:t>Think before you click – Always verify links and sender details.</a:t>
            </a:r>
          </a:p>
          <a:p>
            <a:pPr algn="l" marL="646687" indent="-323344" lvl="1">
              <a:lnSpc>
                <a:spcPts val="3594"/>
              </a:lnSpc>
              <a:buFont typeface="Arial"/>
              <a:buChar char="•"/>
            </a:pPr>
            <a:r>
              <a:rPr lang="en-US" sz="2995">
                <a:solidFill>
                  <a:srgbClr val="FFFFFF"/>
                </a:solidFill>
                <a:latin typeface="Advent Pro"/>
                <a:ea typeface="Advent Pro"/>
                <a:cs typeface="Advent Pro"/>
                <a:sym typeface="Advent Pro"/>
              </a:rPr>
              <a:t>Never share sensitive information via email, SMS, or phone calls.</a:t>
            </a:r>
          </a:p>
          <a:p>
            <a:pPr algn="l" marL="646687" indent="-323344" lvl="1">
              <a:lnSpc>
                <a:spcPts val="3594"/>
              </a:lnSpc>
              <a:buFont typeface="Arial"/>
              <a:buChar char="•"/>
            </a:pPr>
            <a:r>
              <a:rPr lang="en-US" sz="2995">
                <a:solidFill>
                  <a:srgbClr val="FFFFFF"/>
                </a:solidFill>
                <a:latin typeface="Advent Pro"/>
                <a:ea typeface="Advent Pro"/>
                <a:cs typeface="Advent Pro"/>
                <a:sym typeface="Advent Pro"/>
              </a:rPr>
              <a:t>Use strong security measures like multi-factor authentication (MFA) and unique passwords.</a:t>
            </a:r>
          </a:p>
          <a:p>
            <a:pPr algn="l" marL="646687" indent="-323344" lvl="1">
              <a:lnSpc>
                <a:spcPts val="3594"/>
              </a:lnSpc>
              <a:buFont typeface="Arial"/>
              <a:buChar char="•"/>
            </a:pPr>
            <a:r>
              <a:rPr lang="en-US" sz="2995">
                <a:solidFill>
                  <a:srgbClr val="FFFFFF"/>
                </a:solidFill>
                <a:latin typeface="Advent Pro"/>
                <a:ea typeface="Advent Pro"/>
                <a:cs typeface="Advent Pro"/>
                <a:sym typeface="Advent Pro"/>
              </a:rPr>
              <a:t>Report suspicious activity to protect yourself and others.</a:t>
            </a:r>
          </a:p>
          <a:p>
            <a:pPr algn="l">
              <a:lnSpc>
                <a:spcPts val="3594"/>
              </a:lnSpc>
            </a:pPr>
          </a:p>
          <a:p>
            <a:pPr algn="l">
              <a:lnSpc>
                <a:spcPts val="3594"/>
              </a:lnSpc>
            </a:pPr>
          </a:p>
        </p:txBody>
      </p:sp>
      <p:sp>
        <p:nvSpPr>
          <p:cNvPr name="Freeform 17" id="17"/>
          <p:cNvSpPr/>
          <p:nvPr/>
        </p:nvSpPr>
        <p:spPr>
          <a:xfrm flipH="false" flipV="false" rot="0">
            <a:off x="11828324" y="4663974"/>
            <a:ext cx="2012250" cy="2654138"/>
          </a:xfrm>
          <a:custGeom>
            <a:avLst/>
            <a:gdLst/>
            <a:ahLst/>
            <a:cxnLst/>
            <a:rect r="r" b="b" t="t" l="l"/>
            <a:pathLst>
              <a:path h="2654138" w="2012250">
                <a:moveTo>
                  <a:pt x="0" y="0"/>
                </a:moveTo>
                <a:lnTo>
                  <a:pt x="2012250" y="0"/>
                </a:lnTo>
                <a:lnTo>
                  <a:pt x="2012250" y="2654138"/>
                </a:lnTo>
                <a:lnTo>
                  <a:pt x="0" y="2654138"/>
                </a:lnTo>
                <a:lnTo>
                  <a:pt x="0" y="0"/>
                </a:lnTo>
                <a:close/>
              </a:path>
            </a:pathLst>
          </a:custGeom>
          <a:blipFill>
            <a:blip r:embed="rId11"/>
            <a:stretch>
              <a:fillRect l="0" t="0" r="0" b="0"/>
            </a:stretch>
          </a:blipFill>
        </p:spPr>
      </p:sp>
      <p:sp>
        <p:nvSpPr>
          <p:cNvPr name="Freeform 18" id="18"/>
          <p:cNvSpPr/>
          <p:nvPr/>
        </p:nvSpPr>
        <p:spPr>
          <a:xfrm flipH="false" flipV="false" rot="0">
            <a:off x="15299396" y="4081940"/>
            <a:ext cx="1682460" cy="2663350"/>
          </a:xfrm>
          <a:custGeom>
            <a:avLst/>
            <a:gdLst/>
            <a:ahLst/>
            <a:cxnLst/>
            <a:rect r="r" b="b" t="t" l="l"/>
            <a:pathLst>
              <a:path h="2663350" w="1682460">
                <a:moveTo>
                  <a:pt x="0" y="0"/>
                </a:moveTo>
                <a:lnTo>
                  <a:pt x="1682460" y="0"/>
                </a:lnTo>
                <a:lnTo>
                  <a:pt x="1682460" y="2663350"/>
                </a:lnTo>
                <a:lnTo>
                  <a:pt x="0" y="2663350"/>
                </a:lnTo>
                <a:lnTo>
                  <a:pt x="0" y="0"/>
                </a:lnTo>
                <a:close/>
              </a:path>
            </a:pathLst>
          </a:custGeom>
          <a:blipFill>
            <a:blip r:embed="rId1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sp>
        <p:nvSpPr>
          <p:cNvPr name="Freeform 2" id="2"/>
          <p:cNvSpPr/>
          <p:nvPr/>
        </p:nvSpPr>
        <p:spPr>
          <a:xfrm flipH="true" flipV="false" rot="0">
            <a:off x="-3074650" y="7306522"/>
            <a:ext cx="5770250" cy="3842970"/>
          </a:xfrm>
          <a:custGeom>
            <a:avLst/>
            <a:gdLst/>
            <a:ahLst/>
            <a:cxnLst/>
            <a:rect r="r" b="b" t="t" l="l"/>
            <a:pathLst>
              <a:path h="3842970" w="5770250">
                <a:moveTo>
                  <a:pt x="5770250" y="0"/>
                </a:moveTo>
                <a:lnTo>
                  <a:pt x="0" y="0"/>
                </a:lnTo>
                <a:lnTo>
                  <a:pt x="0" y="3842970"/>
                </a:lnTo>
                <a:lnTo>
                  <a:pt x="5770250" y="3842970"/>
                </a:lnTo>
                <a:lnTo>
                  <a:pt x="5770250" y="0"/>
                </a:lnTo>
                <a:close/>
              </a:path>
            </a:pathLst>
          </a:custGeom>
          <a:blipFill>
            <a:blip r:embed="rId3"/>
            <a:stretch>
              <a:fillRect l="0" t="0" r="0" b="0"/>
            </a:stretch>
          </a:blipFill>
        </p:spPr>
      </p:sp>
      <p:sp>
        <p:nvSpPr>
          <p:cNvPr name="Freeform 3" id="3"/>
          <p:cNvSpPr/>
          <p:nvPr/>
        </p:nvSpPr>
        <p:spPr>
          <a:xfrm flipH="false" flipV="false" rot="0">
            <a:off x="-684842" y="1098750"/>
            <a:ext cx="1493872" cy="4496004"/>
          </a:xfrm>
          <a:custGeom>
            <a:avLst/>
            <a:gdLst/>
            <a:ahLst/>
            <a:cxnLst/>
            <a:rect r="r" b="b" t="t" l="l"/>
            <a:pathLst>
              <a:path h="4496004" w="1493872">
                <a:moveTo>
                  <a:pt x="0" y="0"/>
                </a:moveTo>
                <a:lnTo>
                  <a:pt x="1493872" y="0"/>
                </a:lnTo>
                <a:lnTo>
                  <a:pt x="1493872" y="4496004"/>
                </a:lnTo>
                <a:lnTo>
                  <a:pt x="0" y="44960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841144" y="1562918"/>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8403335">
            <a:off x="-789694" y="-952778"/>
            <a:ext cx="2821300" cy="2821300"/>
            <a:chOff x="0" y="0"/>
            <a:chExt cx="3761733" cy="3761733"/>
          </a:xfrm>
        </p:grpSpPr>
        <p:sp>
          <p:nvSpPr>
            <p:cNvPr name="Freeform 6" id="6"/>
            <p:cNvSpPr/>
            <p:nvPr/>
          </p:nvSpPr>
          <p:spPr>
            <a:xfrm flipH="false" flipV="false" rot="0">
              <a:off x="0" y="-92964"/>
              <a:ext cx="3787648" cy="2049653"/>
            </a:xfrm>
            <a:custGeom>
              <a:avLst/>
              <a:gdLst/>
              <a:ahLst/>
              <a:cxnLst/>
              <a:rect r="r" b="b" t="t" l="l"/>
              <a:pathLst>
                <a:path h="2049653" w="3787648">
                  <a:moveTo>
                    <a:pt x="0" y="1973834"/>
                  </a:moveTo>
                  <a:cubicBezTo>
                    <a:pt x="0" y="1292860"/>
                    <a:pt x="368173" y="664972"/>
                    <a:pt x="962406" y="332486"/>
                  </a:cubicBezTo>
                  <a:cubicBezTo>
                    <a:pt x="1556639" y="0"/>
                    <a:pt x="2284349" y="14605"/>
                    <a:pt x="2864739" y="370840"/>
                  </a:cubicBezTo>
                  <a:cubicBezTo>
                    <a:pt x="3445129" y="727075"/>
                    <a:pt x="3787648" y="1369187"/>
                    <a:pt x="3760216" y="2049653"/>
                  </a:cubicBezTo>
                  <a:lnTo>
                    <a:pt x="2966339" y="2017649"/>
                  </a:lnTo>
                  <a:cubicBezTo>
                    <a:pt x="2982214" y="1624584"/>
                    <a:pt x="2784348" y="1253744"/>
                    <a:pt x="2449068" y="1048004"/>
                  </a:cubicBezTo>
                  <a:cubicBezTo>
                    <a:pt x="2113788" y="842264"/>
                    <a:pt x="1693545" y="833755"/>
                    <a:pt x="1350264" y="1025906"/>
                  </a:cubicBezTo>
                  <a:cubicBezTo>
                    <a:pt x="1006983" y="1218057"/>
                    <a:pt x="794385" y="1580642"/>
                    <a:pt x="794385" y="1973961"/>
                  </a:cubicBezTo>
                  <a:close/>
                </a:path>
              </a:pathLst>
            </a:custGeom>
            <a:gradFill rotWithShape="true">
              <a:gsLst>
                <a:gs pos="0">
                  <a:srgbClr val="006685">
                    <a:alpha val="100000"/>
                  </a:srgbClr>
                </a:gs>
                <a:gs pos="100000">
                  <a:srgbClr val="010101">
                    <a:alpha val="100000"/>
                  </a:srgbClr>
                </a:gs>
              </a:gsLst>
              <a:lin ang="18596677"/>
            </a:gradFill>
          </p:spPr>
        </p:sp>
      </p:grpSp>
      <p:grpSp>
        <p:nvGrpSpPr>
          <p:cNvPr name="Group 7" id="7"/>
          <p:cNvGrpSpPr/>
          <p:nvPr/>
        </p:nvGrpSpPr>
        <p:grpSpPr>
          <a:xfrm rot="0">
            <a:off x="-800277" y="-445375"/>
            <a:ext cx="2681850" cy="2682450"/>
            <a:chOff x="0" y="0"/>
            <a:chExt cx="3575800" cy="3576600"/>
          </a:xfrm>
        </p:grpSpPr>
        <p:sp>
          <p:nvSpPr>
            <p:cNvPr name="Freeform 8" id="8"/>
            <p:cNvSpPr/>
            <p:nvPr/>
          </p:nvSpPr>
          <p:spPr>
            <a:xfrm flipH="false" flipV="false" rot="0">
              <a:off x="0" y="0"/>
              <a:ext cx="3575812" cy="3576574"/>
            </a:xfrm>
            <a:custGeom>
              <a:avLst/>
              <a:gdLst/>
              <a:ahLst/>
              <a:cxnLst/>
              <a:rect r="r" b="b" t="t" l="l"/>
              <a:pathLst>
                <a:path h="3576574" w="3575812">
                  <a:moveTo>
                    <a:pt x="0" y="1788287"/>
                  </a:moveTo>
                  <a:cubicBezTo>
                    <a:pt x="0" y="800608"/>
                    <a:pt x="800481" y="0"/>
                    <a:pt x="1787906" y="0"/>
                  </a:cubicBezTo>
                  <a:lnTo>
                    <a:pt x="1787906" y="12700"/>
                  </a:lnTo>
                  <a:lnTo>
                    <a:pt x="1787906" y="0"/>
                  </a:lnTo>
                  <a:cubicBezTo>
                    <a:pt x="2775331" y="0"/>
                    <a:pt x="3575812" y="800608"/>
                    <a:pt x="3575812" y="1788287"/>
                  </a:cubicBezTo>
                  <a:cubicBezTo>
                    <a:pt x="3575812" y="2775966"/>
                    <a:pt x="2775331" y="3576574"/>
                    <a:pt x="1787906" y="3576574"/>
                  </a:cubicBezTo>
                  <a:lnTo>
                    <a:pt x="1787906" y="3563874"/>
                  </a:lnTo>
                  <a:lnTo>
                    <a:pt x="1787906" y="3576574"/>
                  </a:lnTo>
                  <a:cubicBezTo>
                    <a:pt x="800481" y="3576574"/>
                    <a:pt x="0" y="2775966"/>
                    <a:pt x="0" y="1788287"/>
                  </a:cubicBezTo>
                  <a:lnTo>
                    <a:pt x="12700" y="1788287"/>
                  </a:lnTo>
                  <a:lnTo>
                    <a:pt x="23368" y="1795145"/>
                  </a:lnTo>
                  <a:cubicBezTo>
                    <a:pt x="20320" y="1799844"/>
                    <a:pt x="14478" y="1802130"/>
                    <a:pt x="9144" y="1800479"/>
                  </a:cubicBezTo>
                  <a:cubicBezTo>
                    <a:pt x="3810" y="1798828"/>
                    <a:pt x="0" y="1793875"/>
                    <a:pt x="0" y="1788287"/>
                  </a:cubicBezTo>
                  <a:moveTo>
                    <a:pt x="25400" y="1788287"/>
                  </a:moveTo>
                  <a:lnTo>
                    <a:pt x="12700" y="1788287"/>
                  </a:lnTo>
                  <a:lnTo>
                    <a:pt x="2032" y="1781429"/>
                  </a:lnTo>
                  <a:cubicBezTo>
                    <a:pt x="5080" y="1776730"/>
                    <a:pt x="10922" y="1774444"/>
                    <a:pt x="16256" y="1776095"/>
                  </a:cubicBezTo>
                  <a:cubicBezTo>
                    <a:pt x="21590" y="1777746"/>
                    <a:pt x="25400" y="1782699"/>
                    <a:pt x="25400" y="1788287"/>
                  </a:cubicBezTo>
                  <a:cubicBezTo>
                    <a:pt x="25400" y="2761869"/>
                    <a:pt x="814451" y="3551174"/>
                    <a:pt x="1787906" y="3551174"/>
                  </a:cubicBezTo>
                  <a:cubicBezTo>
                    <a:pt x="2761361" y="3551174"/>
                    <a:pt x="3550412" y="2761869"/>
                    <a:pt x="3550412" y="1788287"/>
                  </a:cubicBezTo>
                  <a:lnTo>
                    <a:pt x="3563112" y="1788287"/>
                  </a:lnTo>
                  <a:lnTo>
                    <a:pt x="3550412" y="1788287"/>
                  </a:lnTo>
                  <a:cubicBezTo>
                    <a:pt x="3550412" y="814705"/>
                    <a:pt x="2761361" y="25400"/>
                    <a:pt x="1787906" y="25400"/>
                  </a:cubicBezTo>
                  <a:lnTo>
                    <a:pt x="1787906" y="12700"/>
                  </a:lnTo>
                  <a:lnTo>
                    <a:pt x="1787906" y="25400"/>
                  </a:lnTo>
                  <a:cubicBezTo>
                    <a:pt x="814451" y="25400"/>
                    <a:pt x="25400" y="814705"/>
                    <a:pt x="25400" y="1788287"/>
                  </a:cubicBezTo>
                  <a:close/>
                </a:path>
              </a:pathLst>
            </a:custGeom>
            <a:solidFill>
              <a:srgbClr val="FFFFFF"/>
            </a:solidFill>
          </p:spPr>
        </p:sp>
      </p:grpSp>
      <p:sp>
        <p:nvSpPr>
          <p:cNvPr name="Freeform 9" id="9"/>
          <p:cNvSpPr/>
          <p:nvPr/>
        </p:nvSpPr>
        <p:spPr>
          <a:xfrm flipH="false" flipV="false" rot="0">
            <a:off x="15486494" y="-103482"/>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37700" y="7799950"/>
            <a:ext cx="2082150" cy="2180000"/>
          </a:xfrm>
          <a:custGeom>
            <a:avLst/>
            <a:gdLst/>
            <a:ahLst/>
            <a:cxnLst/>
            <a:rect r="r" b="b" t="t" l="l"/>
            <a:pathLst>
              <a:path h="2180000" w="2082150">
                <a:moveTo>
                  <a:pt x="0" y="0"/>
                </a:moveTo>
                <a:lnTo>
                  <a:pt x="2082150" y="0"/>
                </a:lnTo>
                <a:lnTo>
                  <a:pt x="2082150" y="2180000"/>
                </a:lnTo>
                <a:lnTo>
                  <a:pt x="0" y="2180000"/>
                </a:lnTo>
                <a:lnTo>
                  <a:pt x="0" y="0"/>
                </a:lnTo>
                <a:close/>
              </a:path>
            </a:pathLst>
          </a:custGeom>
          <a:blipFill>
            <a:blip r:embed="rId10"/>
            <a:stretch>
              <a:fillRect l="0" t="0" r="0" b="0"/>
            </a:stretch>
          </a:blipFill>
        </p:spPr>
      </p:sp>
      <p:sp>
        <p:nvSpPr>
          <p:cNvPr name="Freeform 11" id="11"/>
          <p:cNvSpPr/>
          <p:nvPr/>
        </p:nvSpPr>
        <p:spPr>
          <a:xfrm flipH="false" flipV="false" rot="0">
            <a:off x="1544310" y="8079324"/>
            <a:ext cx="674972" cy="292868"/>
          </a:xfrm>
          <a:custGeom>
            <a:avLst/>
            <a:gdLst/>
            <a:ahLst/>
            <a:cxnLst/>
            <a:rect r="r" b="b" t="t" l="l"/>
            <a:pathLst>
              <a:path h="292868" w="674972">
                <a:moveTo>
                  <a:pt x="0" y="0"/>
                </a:moveTo>
                <a:lnTo>
                  <a:pt x="674972" y="0"/>
                </a:lnTo>
                <a:lnTo>
                  <a:pt x="674972" y="292868"/>
                </a:lnTo>
                <a:lnTo>
                  <a:pt x="0" y="29286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9680692" y="9292356"/>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0">
            <a:off x="15743550" y="561050"/>
            <a:ext cx="1846500" cy="2435500"/>
          </a:xfrm>
          <a:custGeom>
            <a:avLst/>
            <a:gdLst/>
            <a:ahLst/>
            <a:cxnLst/>
            <a:rect r="r" b="b" t="t" l="l"/>
            <a:pathLst>
              <a:path h="2435500" w="1846500">
                <a:moveTo>
                  <a:pt x="0" y="0"/>
                </a:moveTo>
                <a:lnTo>
                  <a:pt x="1846500" y="0"/>
                </a:lnTo>
                <a:lnTo>
                  <a:pt x="1846500" y="2435500"/>
                </a:lnTo>
                <a:lnTo>
                  <a:pt x="0" y="2435500"/>
                </a:lnTo>
                <a:lnTo>
                  <a:pt x="0" y="0"/>
                </a:lnTo>
                <a:close/>
              </a:path>
            </a:pathLst>
          </a:custGeom>
          <a:blipFill>
            <a:blip r:embed="rId15"/>
            <a:stretch>
              <a:fillRect l="0" t="0" r="0" b="0"/>
            </a:stretch>
          </a:blipFill>
        </p:spPr>
      </p:sp>
      <p:grpSp>
        <p:nvGrpSpPr>
          <p:cNvPr name="Group 14" id="14"/>
          <p:cNvGrpSpPr/>
          <p:nvPr/>
        </p:nvGrpSpPr>
        <p:grpSpPr>
          <a:xfrm rot="999904">
            <a:off x="6717902" y="8878454"/>
            <a:ext cx="4816296" cy="4816296"/>
            <a:chOff x="0" y="0"/>
            <a:chExt cx="6421728" cy="6421728"/>
          </a:xfrm>
        </p:grpSpPr>
        <p:sp>
          <p:nvSpPr>
            <p:cNvPr name="Freeform 15" id="15"/>
            <p:cNvSpPr/>
            <p:nvPr/>
          </p:nvSpPr>
          <p:spPr>
            <a:xfrm flipH="false" flipV="false" rot="0">
              <a:off x="0" y="-157099"/>
              <a:ext cx="6460871" cy="3481959"/>
            </a:xfrm>
            <a:custGeom>
              <a:avLst/>
              <a:gdLst/>
              <a:ahLst/>
              <a:cxnLst/>
              <a:rect r="r" b="b" t="t" l="l"/>
              <a:pathLst>
                <a:path h="3481959" w="6460871">
                  <a:moveTo>
                    <a:pt x="0" y="3367913"/>
                  </a:moveTo>
                  <a:cubicBezTo>
                    <a:pt x="0" y="2207260"/>
                    <a:pt x="626491" y="1136904"/>
                    <a:pt x="1638427" y="568452"/>
                  </a:cubicBezTo>
                  <a:cubicBezTo>
                    <a:pt x="2650363" y="0"/>
                    <a:pt x="3890391" y="22098"/>
                    <a:pt x="4881626" y="626110"/>
                  </a:cubicBezTo>
                  <a:cubicBezTo>
                    <a:pt x="5872861" y="1230122"/>
                    <a:pt x="6460871" y="2321941"/>
                    <a:pt x="6419723" y="3481959"/>
                  </a:cubicBezTo>
                  <a:lnTo>
                    <a:pt x="5423789" y="3446526"/>
                  </a:lnTo>
                  <a:cubicBezTo>
                    <a:pt x="5452237" y="2646553"/>
                    <a:pt x="5046726" y="1893570"/>
                    <a:pt x="4363085" y="1477010"/>
                  </a:cubicBezTo>
                  <a:cubicBezTo>
                    <a:pt x="3679444" y="1060450"/>
                    <a:pt x="2824353" y="1045337"/>
                    <a:pt x="2126488" y="1437259"/>
                  </a:cubicBezTo>
                  <a:cubicBezTo>
                    <a:pt x="1428623" y="1829181"/>
                    <a:pt x="996569" y="2567559"/>
                    <a:pt x="996569" y="3367913"/>
                  </a:cubicBezTo>
                  <a:close/>
                </a:path>
              </a:pathLst>
            </a:custGeom>
            <a:gradFill rotWithShape="true">
              <a:gsLst>
                <a:gs pos="0">
                  <a:srgbClr val="006685">
                    <a:alpha val="100000"/>
                  </a:srgbClr>
                </a:gs>
                <a:gs pos="100000">
                  <a:srgbClr val="010101">
                    <a:alpha val="100000"/>
                  </a:srgbClr>
                </a:gs>
              </a:gsLst>
              <a:lin ang="4400108"/>
            </a:gradFill>
          </p:spPr>
        </p:sp>
      </p:grpSp>
      <p:grpSp>
        <p:nvGrpSpPr>
          <p:cNvPr name="Group 16" id="16"/>
          <p:cNvGrpSpPr/>
          <p:nvPr/>
        </p:nvGrpSpPr>
        <p:grpSpPr>
          <a:xfrm rot="0">
            <a:off x="10030475" y="3555750"/>
            <a:ext cx="1645650" cy="1645650"/>
            <a:chOff x="0" y="0"/>
            <a:chExt cx="2194200" cy="2194200"/>
          </a:xfrm>
        </p:grpSpPr>
        <p:sp>
          <p:nvSpPr>
            <p:cNvPr name="Freeform 17" id="17"/>
            <p:cNvSpPr/>
            <p:nvPr/>
          </p:nvSpPr>
          <p:spPr>
            <a:xfrm flipH="false" flipV="false" rot="0">
              <a:off x="0" y="0"/>
              <a:ext cx="2194306" cy="2194306"/>
            </a:xfrm>
            <a:custGeom>
              <a:avLst/>
              <a:gdLst/>
              <a:ahLst/>
              <a:cxnLst/>
              <a:rect r="r" b="b" t="t" l="l"/>
              <a:pathLst>
                <a:path h="2194306" w="2194306">
                  <a:moveTo>
                    <a:pt x="0" y="1097153"/>
                  </a:moveTo>
                  <a:cubicBezTo>
                    <a:pt x="0" y="491236"/>
                    <a:pt x="491236" y="0"/>
                    <a:pt x="1097153" y="0"/>
                  </a:cubicBezTo>
                  <a:lnTo>
                    <a:pt x="1097153" y="12700"/>
                  </a:lnTo>
                  <a:lnTo>
                    <a:pt x="1097153" y="0"/>
                  </a:lnTo>
                  <a:cubicBezTo>
                    <a:pt x="1703070" y="0"/>
                    <a:pt x="2194306" y="491236"/>
                    <a:pt x="2194306" y="1097153"/>
                  </a:cubicBezTo>
                  <a:lnTo>
                    <a:pt x="2181606" y="1097153"/>
                  </a:lnTo>
                  <a:lnTo>
                    <a:pt x="2194306" y="1097153"/>
                  </a:lnTo>
                  <a:cubicBezTo>
                    <a:pt x="2194306" y="1703070"/>
                    <a:pt x="1703070" y="2194306"/>
                    <a:pt x="1097153" y="2194306"/>
                  </a:cubicBezTo>
                  <a:lnTo>
                    <a:pt x="1097153" y="2181606"/>
                  </a:lnTo>
                  <a:lnTo>
                    <a:pt x="1097153" y="2194306"/>
                  </a:lnTo>
                  <a:cubicBezTo>
                    <a:pt x="491236" y="2194179"/>
                    <a:pt x="0" y="1703070"/>
                    <a:pt x="0" y="1097153"/>
                  </a:cubicBezTo>
                  <a:lnTo>
                    <a:pt x="12700" y="1097153"/>
                  </a:lnTo>
                  <a:lnTo>
                    <a:pt x="25400" y="1097153"/>
                  </a:lnTo>
                  <a:lnTo>
                    <a:pt x="12700" y="1097153"/>
                  </a:lnTo>
                  <a:lnTo>
                    <a:pt x="0" y="1097153"/>
                  </a:lnTo>
                  <a:moveTo>
                    <a:pt x="25400" y="1097153"/>
                  </a:moveTo>
                  <a:cubicBezTo>
                    <a:pt x="25400" y="1104138"/>
                    <a:pt x="19685" y="1109853"/>
                    <a:pt x="12700" y="1109853"/>
                  </a:cubicBezTo>
                  <a:cubicBezTo>
                    <a:pt x="5715" y="1109853"/>
                    <a:pt x="0" y="1104138"/>
                    <a:pt x="0" y="1097153"/>
                  </a:cubicBezTo>
                  <a:cubicBezTo>
                    <a:pt x="0" y="1090168"/>
                    <a:pt x="5715" y="1084453"/>
                    <a:pt x="12700" y="1084453"/>
                  </a:cubicBezTo>
                  <a:cubicBezTo>
                    <a:pt x="19685" y="1084453"/>
                    <a:pt x="25400" y="1090168"/>
                    <a:pt x="25400" y="1097153"/>
                  </a:cubicBezTo>
                  <a:cubicBezTo>
                    <a:pt x="25400" y="1689100"/>
                    <a:pt x="505206" y="2168906"/>
                    <a:pt x="1097153" y="2168906"/>
                  </a:cubicBezTo>
                  <a:cubicBezTo>
                    <a:pt x="1689100" y="2168906"/>
                    <a:pt x="2168906" y="1689100"/>
                    <a:pt x="2168906" y="1097153"/>
                  </a:cubicBezTo>
                  <a:cubicBezTo>
                    <a:pt x="2168906" y="505206"/>
                    <a:pt x="1688973" y="25400"/>
                    <a:pt x="1097153" y="25400"/>
                  </a:cubicBezTo>
                  <a:lnTo>
                    <a:pt x="1097153" y="12700"/>
                  </a:lnTo>
                  <a:lnTo>
                    <a:pt x="1097153" y="25400"/>
                  </a:lnTo>
                  <a:cubicBezTo>
                    <a:pt x="505206" y="25400"/>
                    <a:pt x="25400" y="505206"/>
                    <a:pt x="25400" y="1097153"/>
                  </a:cubicBezTo>
                  <a:close/>
                </a:path>
              </a:pathLst>
            </a:custGeom>
            <a:solidFill>
              <a:srgbClr val="FFFFFF"/>
            </a:solidFill>
          </p:spPr>
        </p:sp>
      </p:grpSp>
      <p:grpSp>
        <p:nvGrpSpPr>
          <p:cNvPr name="Group 18" id="18"/>
          <p:cNvGrpSpPr/>
          <p:nvPr/>
        </p:nvGrpSpPr>
        <p:grpSpPr>
          <a:xfrm rot="0">
            <a:off x="7095357" y="6483697"/>
            <a:ext cx="1645650" cy="1645650"/>
            <a:chOff x="0" y="0"/>
            <a:chExt cx="2194200" cy="2194200"/>
          </a:xfrm>
        </p:grpSpPr>
        <p:sp>
          <p:nvSpPr>
            <p:cNvPr name="Freeform 19" id="19"/>
            <p:cNvSpPr/>
            <p:nvPr/>
          </p:nvSpPr>
          <p:spPr>
            <a:xfrm flipH="false" flipV="false" rot="0">
              <a:off x="0" y="0"/>
              <a:ext cx="2194306" cy="2194306"/>
            </a:xfrm>
            <a:custGeom>
              <a:avLst/>
              <a:gdLst/>
              <a:ahLst/>
              <a:cxnLst/>
              <a:rect r="r" b="b" t="t" l="l"/>
              <a:pathLst>
                <a:path h="2194306" w="2194306">
                  <a:moveTo>
                    <a:pt x="0" y="1097153"/>
                  </a:moveTo>
                  <a:cubicBezTo>
                    <a:pt x="0" y="491236"/>
                    <a:pt x="491236" y="0"/>
                    <a:pt x="1097153" y="0"/>
                  </a:cubicBezTo>
                  <a:lnTo>
                    <a:pt x="1097153" y="12700"/>
                  </a:lnTo>
                  <a:lnTo>
                    <a:pt x="1097153" y="0"/>
                  </a:lnTo>
                  <a:cubicBezTo>
                    <a:pt x="1703070" y="0"/>
                    <a:pt x="2194306" y="491236"/>
                    <a:pt x="2194306" y="1097153"/>
                  </a:cubicBezTo>
                  <a:lnTo>
                    <a:pt x="2181606" y="1097153"/>
                  </a:lnTo>
                  <a:lnTo>
                    <a:pt x="2194306" y="1097153"/>
                  </a:lnTo>
                  <a:cubicBezTo>
                    <a:pt x="2194306" y="1703070"/>
                    <a:pt x="1703070" y="2194306"/>
                    <a:pt x="1097153" y="2194306"/>
                  </a:cubicBezTo>
                  <a:lnTo>
                    <a:pt x="1097153" y="2181606"/>
                  </a:lnTo>
                  <a:lnTo>
                    <a:pt x="1097153" y="2194306"/>
                  </a:lnTo>
                  <a:cubicBezTo>
                    <a:pt x="491236" y="2194179"/>
                    <a:pt x="0" y="1703070"/>
                    <a:pt x="0" y="1097153"/>
                  </a:cubicBezTo>
                  <a:lnTo>
                    <a:pt x="12700" y="1097153"/>
                  </a:lnTo>
                  <a:lnTo>
                    <a:pt x="25400" y="1097153"/>
                  </a:lnTo>
                  <a:lnTo>
                    <a:pt x="12700" y="1097153"/>
                  </a:lnTo>
                  <a:lnTo>
                    <a:pt x="0" y="1097153"/>
                  </a:lnTo>
                  <a:moveTo>
                    <a:pt x="25400" y="1097153"/>
                  </a:moveTo>
                  <a:cubicBezTo>
                    <a:pt x="25400" y="1104138"/>
                    <a:pt x="19685" y="1109853"/>
                    <a:pt x="12700" y="1109853"/>
                  </a:cubicBezTo>
                  <a:cubicBezTo>
                    <a:pt x="5715" y="1109853"/>
                    <a:pt x="0" y="1104138"/>
                    <a:pt x="0" y="1097153"/>
                  </a:cubicBezTo>
                  <a:cubicBezTo>
                    <a:pt x="0" y="1090168"/>
                    <a:pt x="5715" y="1084453"/>
                    <a:pt x="12700" y="1084453"/>
                  </a:cubicBezTo>
                  <a:cubicBezTo>
                    <a:pt x="19685" y="1084453"/>
                    <a:pt x="25400" y="1090168"/>
                    <a:pt x="25400" y="1097153"/>
                  </a:cubicBezTo>
                  <a:cubicBezTo>
                    <a:pt x="25400" y="1689100"/>
                    <a:pt x="505206" y="2168906"/>
                    <a:pt x="1097153" y="2168906"/>
                  </a:cubicBezTo>
                  <a:cubicBezTo>
                    <a:pt x="1689100" y="2168906"/>
                    <a:pt x="2168906" y="1689100"/>
                    <a:pt x="2168906" y="1097153"/>
                  </a:cubicBezTo>
                  <a:cubicBezTo>
                    <a:pt x="2168906" y="505206"/>
                    <a:pt x="1688973" y="25400"/>
                    <a:pt x="1097153" y="25400"/>
                  </a:cubicBezTo>
                  <a:lnTo>
                    <a:pt x="1097153" y="12700"/>
                  </a:lnTo>
                  <a:lnTo>
                    <a:pt x="1097153" y="25400"/>
                  </a:lnTo>
                  <a:cubicBezTo>
                    <a:pt x="505206" y="25400"/>
                    <a:pt x="25400" y="505206"/>
                    <a:pt x="25400" y="1097153"/>
                  </a:cubicBezTo>
                  <a:close/>
                </a:path>
              </a:pathLst>
            </a:custGeom>
            <a:solidFill>
              <a:srgbClr val="FFFFFF"/>
            </a:solidFill>
          </p:spPr>
        </p:sp>
      </p:grpSp>
      <p:grpSp>
        <p:nvGrpSpPr>
          <p:cNvPr name="Group 20" id="20"/>
          <p:cNvGrpSpPr/>
          <p:nvPr/>
        </p:nvGrpSpPr>
        <p:grpSpPr>
          <a:xfrm rot="0">
            <a:off x="1881796" y="3346752"/>
            <a:ext cx="1645650" cy="1645650"/>
            <a:chOff x="0" y="0"/>
            <a:chExt cx="2194200" cy="2194200"/>
          </a:xfrm>
        </p:grpSpPr>
        <p:sp>
          <p:nvSpPr>
            <p:cNvPr name="Freeform 21" id="21"/>
            <p:cNvSpPr/>
            <p:nvPr/>
          </p:nvSpPr>
          <p:spPr>
            <a:xfrm flipH="false" flipV="false" rot="0">
              <a:off x="0" y="0"/>
              <a:ext cx="2194306" cy="2194306"/>
            </a:xfrm>
            <a:custGeom>
              <a:avLst/>
              <a:gdLst/>
              <a:ahLst/>
              <a:cxnLst/>
              <a:rect r="r" b="b" t="t" l="l"/>
              <a:pathLst>
                <a:path h="2194306" w="2194306">
                  <a:moveTo>
                    <a:pt x="0" y="1097153"/>
                  </a:moveTo>
                  <a:cubicBezTo>
                    <a:pt x="0" y="491236"/>
                    <a:pt x="491236" y="0"/>
                    <a:pt x="1097153" y="0"/>
                  </a:cubicBezTo>
                  <a:lnTo>
                    <a:pt x="1097153" y="12700"/>
                  </a:lnTo>
                  <a:lnTo>
                    <a:pt x="1097153" y="0"/>
                  </a:lnTo>
                  <a:cubicBezTo>
                    <a:pt x="1703070" y="0"/>
                    <a:pt x="2194306" y="491236"/>
                    <a:pt x="2194306" y="1097153"/>
                  </a:cubicBezTo>
                  <a:lnTo>
                    <a:pt x="2181606" y="1097153"/>
                  </a:lnTo>
                  <a:lnTo>
                    <a:pt x="2194306" y="1097153"/>
                  </a:lnTo>
                  <a:cubicBezTo>
                    <a:pt x="2194306" y="1703070"/>
                    <a:pt x="1703070" y="2194306"/>
                    <a:pt x="1097153" y="2194306"/>
                  </a:cubicBezTo>
                  <a:lnTo>
                    <a:pt x="1097153" y="2181606"/>
                  </a:lnTo>
                  <a:lnTo>
                    <a:pt x="1097153" y="2194306"/>
                  </a:lnTo>
                  <a:cubicBezTo>
                    <a:pt x="491236" y="2194179"/>
                    <a:pt x="0" y="1703070"/>
                    <a:pt x="0" y="1097153"/>
                  </a:cubicBezTo>
                  <a:lnTo>
                    <a:pt x="12700" y="1097153"/>
                  </a:lnTo>
                  <a:lnTo>
                    <a:pt x="25400" y="1097153"/>
                  </a:lnTo>
                  <a:lnTo>
                    <a:pt x="12700" y="1097153"/>
                  </a:lnTo>
                  <a:lnTo>
                    <a:pt x="0" y="1097153"/>
                  </a:lnTo>
                  <a:moveTo>
                    <a:pt x="25400" y="1097153"/>
                  </a:moveTo>
                  <a:cubicBezTo>
                    <a:pt x="25400" y="1104138"/>
                    <a:pt x="19685" y="1109853"/>
                    <a:pt x="12700" y="1109853"/>
                  </a:cubicBezTo>
                  <a:cubicBezTo>
                    <a:pt x="5715" y="1109853"/>
                    <a:pt x="0" y="1104138"/>
                    <a:pt x="0" y="1097153"/>
                  </a:cubicBezTo>
                  <a:cubicBezTo>
                    <a:pt x="0" y="1090168"/>
                    <a:pt x="5715" y="1084453"/>
                    <a:pt x="12700" y="1084453"/>
                  </a:cubicBezTo>
                  <a:cubicBezTo>
                    <a:pt x="19685" y="1084453"/>
                    <a:pt x="25400" y="1090168"/>
                    <a:pt x="25400" y="1097153"/>
                  </a:cubicBezTo>
                  <a:cubicBezTo>
                    <a:pt x="25400" y="1689100"/>
                    <a:pt x="505206" y="2168906"/>
                    <a:pt x="1097153" y="2168906"/>
                  </a:cubicBezTo>
                  <a:cubicBezTo>
                    <a:pt x="1689100" y="2168906"/>
                    <a:pt x="2168906" y="1689100"/>
                    <a:pt x="2168906" y="1097153"/>
                  </a:cubicBezTo>
                  <a:cubicBezTo>
                    <a:pt x="2168906" y="505206"/>
                    <a:pt x="1688973" y="25400"/>
                    <a:pt x="1097153" y="25400"/>
                  </a:cubicBezTo>
                  <a:lnTo>
                    <a:pt x="1097153" y="12700"/>
                  </a:lnTo>
                  <a:lnTo>
                    <a:pt x="1097153" y="25400"/>
                  </a:lnTo>
                  <a:cubicBezTo>
                    <a:pt x="505206" y="25400"/>
                    <a:pt x="25400" y="505206"/>
                    <a:pt x="25400" y="1097153"/>
                  </a:cubicBezTo>
                  <a:close/>
                </a:path>
              </a:pathLst>
            </a:custGeom>
            <a:solidFill>
              <a:srgbClr val="FFFFFF"/>
            </a:solidFill>
          </p:spPr>
        </p:sp>
      </p:grpSp>
      <p:sp>
        <p:nvSpPr>
          <p:cNvPr name="TextBox 22" id="22"/>
          <p:cNvSpPr txBox="true"/>
          <p:nvPr/>
        </p:nvSpPr>
        <p:spPr>
          <a:xfrm rot="0">
            <a:off x="1517975" y="952900"/>
            <a:ext cx="15252150" cy="1323525"/>
          </a:xfrm>
          <a:prstGeom prst="rect">
            <a:avLst/>
          </a:prstGeom>
        </p:spPr>
        <p:txBody>
          <a:bodyPr anchor="t" rtlCol="false" tIns="0" lIns="0" bIns="0" rIns="0">
            <a:spAutoFit/>
          </a:bodyPr>
          <a:lstStyle/>
          <a:p>
            <a:pPr algn="ctr">
              <a:lnSpc>
                <a:spcPts val="7200"/>
              </a:lnSpc>
            </a:pPr>
            <a:r>
              <a:rPr lang="en-US" b="true" sz="6000">
                <a:solidFill>
                  <a:srgbClr val="FFFFFF"/>
                </a:solidFill>
                <a:latin typeface="Arimo Bold"/>
                <a:ea typeface="Arimo Bold"/>
                <a:cs typeface="Arimo Bold"/>
                <a:sym typeface="Arimo Bold"/>
              </a:rPr>
              <a:t>TABLE OF CONTENTS</a:t>
            </a:r>
          </a:p>
        </p:txBody>
      </p:sp>
      <p:sp>
        <p:nvSpPr>
          <p:cNvPr name="TextBox 23" id="23"/>
          <p:cNvSpPr txBox="true"/>
          <p:nvPr/>
        </p:nvSpPr>
        <p:spPr>
          <a:xfrm rot="0">
            <a:off x="3652654" y="3525552"/>
            <a:ext cx="7086102" cy="1466850"/>
          </a:xfrm>
          <a:prstGeom prst="rect">
            <a:avLst/>
          </a:prstGeom>
        </p:spPr>
        <p:txBody>
          <a:bodyPr anchor="t" rtlCol="false" tIns="0" lIns="0" bIns="0" rIns="0">
            <a:spAutoFit/>
          </a:bodyPr>
          <a:lstStyle/>
          <a:p>
            <a:pPr algn="l">
              <a:lnSpc>
                <a:spcPts val="5759"/>
              </a:lnSpc>
            </a:pPr>
            <a:r>
              <a:rPr lang="en-US" b="true" sz="4800">
                <a:solidFill>
                  <a:srgbClr val="FFFFFF"/>
                </a:solidFill>
                <a:latin typeface="Arimo Bold"/>
                <a:ea typeface="Arimo Bold"/>
                <a:cs typeface="Arimo Bold"/>
                <a:sym typeface="Arimo Bold"/>
              </a:rPr>
              <a:t>Understanding Social Engineering Tactics</a:t>
            </a:r>
          </a:p>
        </p:txBody>
      </p:sp>
      <p:sp>
        <p:nvSpPr>
          <p:cNvPr name="TextBox 24" id="24"/>
          <p:cNvSpPr txBox="true"/>
          <p:nvPr/>
        </p:nvSpPr>
        <p:spPr>
          <a:xfrm rot="0">
            <a:off x="12374075" y="3597051"/>
            <a:ext cx="5913925" cy="1466850"/>
          </a:xfrm>
          <a:prstGeom prst="rect">
            <a:avLst/>
          </a:prstGeom>
        </p:spPr>
        <p:txBody>
          <a:bodyPr anchor="t" rtlCol="false" tIns="0" lIns="0" bIns="0" rIns="0">
            <a:spAutoFit/>
          </a:bodyPr>
          <a:lstStyle/>
          <a:p>
            <a:pPr algn="l">
              <a:lnSpc>
                <a:spcPts val="5759"/>
              </a:lnSpc>
            </a:pPr>
            <a:r>
              <a:rPr lang="en-US" b="true" sz="4800">
                <a:solidFill>
                  <a:srgbClr val="FFFFFF"/>
                </a:solidFill>
                <a:latin typeface="Arimo Bold"/>
                <a:ea typeface="Arimo Bold"/>
                <a:cs typeface="Arimo Bold"/>
                <a:sym typeface="Arimo Bold"/>
              </a:rPr>
              <a:t> Prevention Measures</a:t>
            </a:r>
          </a:p>
        </p:txBody>
      </p:sp>
      <p:sp>
        <p:nvSpPr>
          <p:cNvPr name="TextBox 25" id="25"/>
          <p:cNvSpPr txBox="true"/>
          <p:nvPr/>
        </p:nvSpPr>
        <p:spPr>
          <a:xfrm rot="0">
            <a:off x="9158287" y="7057000"/>
            <a:ext cx="5540816" cy="742950"/>
          </a:xfrm>
          <a:prstGeom prst="rect">
            <a:avLst/>
          </a:prstGeom>
        </p:spPr>
        <p:txBody>
          <a:bodyPr anchor="t" rtlCol="false" tIns="0" lIns="0" bIns="0" rIns="0">
            <a:spAutoFit/>
          </a:bodyPr>
          <a:lstStyle/>
          <a:p>
            <a:pPr algn="l">
              <a:lnSpc>
                <a:spcPts val="5759"/>
              </a:lnSpc>
            </a:pPr>
            <a:r>
              <a:rPr lang="en-US" b="true" sz="4800">
                <a:solidFill>
                  <a:srgbClr val="FFFFFF"/>
                </a:solidFill>
                <a:latin typeface="Arimo Bold"/>
                <a:ea typeface="Arimo Bold"/>
                <a:cs typeface="Arimo Bold"/>
                <a:sym typeface="Arimo Bold"/>
              </a:rPr>
              <a:t>Conclusion</a:t>
            </a:r>
          </a:p>
        </p:txBody>
      </p:sp>
      <p:sp>
        <p:nvSpPr>
          <p:cNvPr name="TextBox 26" id="26"/>
          <p:cNvSpPr txBox="true"/>
          <p:nvPr/>
        </p:nvSpPr>
        <p:spPr>
          <a:xfrm rot="0">
            <a:off x="1982744" y="3683828"/>
            <a:ext cx="1443750" cy="942975"/>
          </a:xfrm>
          <a:prstGeom prst="rect">
            <a:avLst/>
          </a:prstGeom>
        </p:spPr>
        <p:txBody>
          <a:bodyPr anchor="t" rtlCol="false" tIns="0" lIns="0" bIns="0" rIns="0">
            <a:spAutoFit/>
          </a:bodyPr>
          <a:lstStyle/>
          <a:p>
            <a:pPr algn="ctr">
              <a:lnSpc>
                <a:spcPts val="7200"/>
              </a:lnSpc>
            </a:pPr>
            <a:r>
              <a:rPr lang="en-US" b="true" sz="6000">
                <a:solidFill>
                  <a:srgbClr val="FFFFFF"/>
                </a:solidFill>
                <a:latin typeface="Arimo Bold"/>
                <a:ea typeface="Arimo Bold"/>
                <a:cs typeface="Arimo Bold"/>
                <a:sym typeface="Arimo Bold"/>
              </a:rPr>
              <a:t>05</a:t>
            </a:r>
          </a:p>
        </p:txBody>
      </p:sp>
      <p:sp>
        <p:nvSpPr>
          <p:cNvPr name="TextBox 27" id="27"/>
          <p:cNvSpPr txBox="true"/>
          <p:nvPr/>
        </p:nvSpPr>
        <p:spPr>
          <a:xfrm rot="0">
            <a:off x="7195705" y="6814921"/>
            <a:ext cx="1444950" cy="942975"/>
          </a:xfrm>
          <a:prstGeom prst="rect">
            <a:avLst/>
          </a:prstGeom>
        </p:spPr>
        <p:txBody>
          <a:bodyPr anchor="t" rtlCol="false" tIns="0" lIns="0" bIns="0" rIns="0">
            <a:spAutoFit/>
          </a:bodyPr>
          <a:lstStyle/>
          <a:p>
            <a:pPr algn="ctr">
              <a:lnSpc>
                <a:spcPts val="7200"/>
              </a:lnSpc>
            </a:pPr>
            <a:r>
              <a:rPr lang="en-US" b="true" sz="6000">
                <a:solidFill>
                  <a:srgbClr val="FFFFFF"/>
                </a:solidFill>
                <a:latin typeface="Arimo Bold"/>
                <a:ea typeface="Arimo Bold"/>
                <a:cs typeface="Arimo Bold"/>
                <a:sym typeface="Arimo Bold"/>
              </a:rPr>
              <a:t>07</a:t>
            </a:r>
          </a:p>
        </p:txBody>
      </p:sp>
      <p:sp>
        <p:nvSpPr>
          <p:cNvPr name="TextBox 28" id="28"/>
          <p:cNvSpPr txBox="true"/>
          <p:nvPr/>
        </p:nvSpPr>
        <p:spPr>
          <a:xfrm rot="0">
            <a:off x="10130839" y="3854226"/>
            <a:ext cx="1444950" cy="942975"/>
          </a:xfrm>
          <a:prstGeom prst="rect">
            <a:avLst/>
          </a:prstGeom>
        </p:spPr>
        <p:txBody>
          <a:bodyPr anchor="t" rtlCol="false" tIns="0" lIns="0" bIns="0" rIns="0">
            <a:spAutoFit/>
          </a:bodyPr>
          <a:lstStyle/>
          <a:p>
            <a:pPr algn="ctr">
              <a:lnSpc>
                <a:spcPts val="7200"/>
              </a:lnSpc>
            </a:pPr>
            <a:r>
              <a:rPr lang="en-US" b="true" sz="6000">
                <a:solidFill>
                  <a:srgbClr val="FFFFFF"/>
                </a:solidFill>
                <a:latin typeface="Arimo Bold"/>
                <a:ea typeface="Arimo Bold"/>
                <a:cs typeface="Arimo Bold"/>
                <a:sym typeface="Arimo Bold"/>
              </a:rPr>
              <a:t>06</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7304698">
            <a:off x="-1569376" y="6149868"/>
            <a:ext cx="4505652" cy="4505652"/>
            <a:chOff x="0" y="0"/>
            <a:chExt cx="6007536" cy="6007536"/>
          </a:xfrm>
        </p:grpSpPr>
        <p:sp>
          <p:nvSpPr>
            <p:cNvPr name="Freeform 3" id="3"/>
            <p:cNvSpPr/>
            <p:nvPr/>
          </p:nvSpPr>
          <p:spPr>
            <a:xfrm flipH="false" flipV="false" rot="0">
              <a:off x="-273304" y="-135763"/>
              <a:ext cx="6277991" cy="5915406"/>
            </a:xfrm>
            <a:custGeom>
              <a:avLst/>
              <a:gdLst/>
              <a:ahLst/>
              <a:cxnLst/>
              <a:rect r="r" b="b" t="t" l="l"/>
              <a:pathLst>
                <a:path h="5915406" w="6277991">
                  <a:moveTo>
                    <a:pt x="2129536" y="5915406"/>
                  </a:moveTo>
                  <a:cubicBezTo>
                    <a:pt x="751586" y="5345811"/>
                    <a:pt x="0" y="3851529"/>
                    <a:pt x="364363" y="2405634"/>
                  </a:cubicBezTo>
                  <a:cubicBezTo>
                    <a:pt x="728726" y="959739"/>
                    <a:pt x="2098421" y="0"/>
                    <a:pt x="3581908" y="151257"/>
                  </a:cubicBezTo>
                  <a:cubicBezTo>
                    <a:pt x="5065395" y="302514"/>
                    <a:pt x="6213094" y="1519047"/>
                    <a:pt x="6277991" y="3008757"/>
                  </a:cubicBezTo>
                  <a:lnTo>
                    <a:pt x="5237480" y="3054096"/>
                  </a:lnTo>
                  <a:cubicBezTo>
                    <a:pt x="5195062" y="2080895"/>
                    <a:pt x="4445254" y="1286129"/>
                    <a:pt x="3476117" y="1187323"/>
                  </a:cubicBezTo>
                  <a:cubicBezTo>
                    <a:pt x="2506980" y="1088517"/>
                    <a:pt x="1612265" y="1715516"/>
                    <a:pt x="1374267" y="2660142"/>
                  </a:cubicBezTo>
                  <a:cubicBezTo>
                    <a:pt x="1136269" y="3604768"/>
                    <a:pt x="1627251" y="4580890"/>
                    <a:pt x="2527427" y="4953000"/>
                  </a:cubicBezTo>
                  <a:close/>
                </a:path>
              </a:pathLst>
            </a:custGeom>
            <a:gradFill rotWithShape="true">
              <a:gsLst>
                <a:gs pos="0">
                  <a:srgbClr val="006685">
                    <a:alpha val="100000"/>
                  </a:srgbClr>
                </a:gs>
                <a:gs pos="100000">
                  <a:srgbClr val="010101">
                    <a:alpha val="100000"/>
                  </a:srgbClr>
                </a:gs>
              </a:gsLst>
              <a:lin ang="19695314"/>
            </a:gradFill>
          </p:spPr>
        </p:sp>
      </p:grpSp>
      <p:grpSp>
        <p:nvGrpSpPr>
          <p:cNvPr name="Group 4" id="4"/>
          <p:cNvGrpSpPr/>
          <p:nvPr/>
        </p:nvGrpSpPr>
        <p:grpSpPr>
          <a:xfrm rot="-8399579">
            <a:off x="13209198" y="-2830022"/>
            <a:ext cx="6751478" cy="6751478"/>
            <a:chOff x="0" y="0"/>
            <a:chExt cx="9001971" cy="9001971"/>
          </a:xfrm>
        </p:grpSpPr>
        <p:sp>
          <p:nvSpPr>
            <p:cNvPr name="Freeform 5" id="5"/>
            <p:cNvSpPr/>
            <p:nvPr/>
          </p:nvSpPr>
          <p:spPr>
            <a:xfrm flipH="false" flipV="false" rot="0">
              <a:off x="0" y="-52324"/>
              <a:ext cx="8997697" cy="4553331"/>
            </a:xfrm>
            <a:custGeom>
              <a:avLst/>
              <a:gdLst/>
              <a:ahLst/>
              <a:cxnLst/>
              <a:rect r="r" b="b" t="t" l="l"/>
              <a:pathLst>
                <a:path h="4553331" w="8997697">
                  <a:moveTo>
                    <a:pt x="0" y="4553331"/>
                  </a:moveTo>
                  <a:cubicBezTo>
                    <a:pt x="0" y="2105660"/>
                    <a:pt x="1955927" y="106680"/>
                    <a:pt x="4402963" y="53340"/>
                  </a:cubicBezTo>
                  <a:cubicBezTo>
                    <a:pt x="6849999" y="0"/>
                    <a:pt x="8891143" y="1911985"/>
                    <a:pt x="8997697" y="4357370"/>
                  </a:cubicBezTo>
                  <a:lnTo>
                    <a:pt x="7438644" y="4425315"/>
                  </a:lnTo>
                  <a:cubicBezTo>
                    <a:pt x="7369048" y="2827782"/>
                    <a:pt x="6035675" y="1578737"/>
                    <a:pt x="4436999" y="1613662"/>
                  </a:cubicBezTo>
                  <a:cubicBezTo>
                    <a:pt x="2838323" y="1648587"/>
                    <a:pt x="1560576" y="2954274"/>
                    <a:pt x="1560576" y="4553331"/>
                  </a:cubicBezTo>
                  <a:close/>
                </a:path>
              </a:pathLst>
            </a:custGeom>
            <a:gradFill rotWithShape="true">
              <a:gsLst>
                <a:gs pos="0">
                  <a:srgbClr val="006685">
                    <a:alpha val="100000"/>
                  </a:srgbClr>
                </a:gs>
                <a:gs pos="100000">
                  <a:srgbClr val="010101">
                    <a:alpha val="100000"/>
                  </a:srgbClr>
                </a:gs>
              </a:gsLst>
              <a:lin ang="13799591"/>
            </a:gradFill>
          </p:spPr>
        </p:sp>
      </p:grpSp>
      <p:sp>
        <p:nvSpPr>
          <p:cNvPr name="Freeform 6" id="6"/>
          <p:cNvSpPr/>
          <p:nvPr/>
        </p:nvSpPr>
        <p:spPr>
          <a:xfrm flipH="false" flipV="false" rot="0">
            <a:off x="14503392" y="1297232"/>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0754" y="-303232"/>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29956" y="9361992"/>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660252" y="-460976"/>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4298095" y="5086775"/>
            <a:ext cx="3706650" cy="3706650"/>
            <a:chOff x="0" y="0"/>
            <a:chExt cx="4942200" cy="4942200"/>
          </a:xfrm>
        </p:grpSpPr>
        <p:sp>
          <p:nvSpPr>
            <p:cNvPr name="Freeform 11" id="11"/>
            <p:cNvSpPr/>
            <p:nvPr/>
          </p:nvSpPr>
          <p:spPr>
            <a:xfrm flipH="false" flipV="false" rot="0">
              <a:off x="0" y="0"/>
              <a:ext cx="4942205" cy="4942205"/>
            </a:xfrm>
            <a:custGeom>
              <a:avLst/>
              <a:gdLst/>
              <a:ahLst/>
              <a:cxnLst/>
              <a:rect r="r" b="b" t="t" l="l"/>
              <a:pathLst>
                <a:path h="4942205" w="4942205">
                  <a:moveTo>
                    <a:pt x="0" y="2471039"/>
                  </a:moveTo>
                  <a:cubicBezTo>
                    <a:pt x="0" y="1106297"/>
                    <a:pt x="1106297" y="0"/>
                    <a:pt x="2471039" y="0"/>
                  </a:cubicBezTo>
                  <a:lnTo>
                    <a:pt x="2471039" y="12700"/>
                  </a:lnTo>
                  <a:lnTo>
                    <a:pt x="2471039" y="0"/>
                  </a:lnTo>
                  <a:cubicBezTo>
                    <a:pt x="3835908" y="0"/>
                    <a:pt x="4942205" y="1106297"/>
                    <a:pt x="4942205" y="2471039"/>
                  </a:cubicBezTo>
                  <a:lnTo>
                    <a:pt x="4929505" y="2471039"/>
                  </a:lnTo>
                  <a:lnTo>
                    <a:pt x="4942205" y="2471039"/>
                  </a:lnTo>
                  <a:cubicBezTo>
                    <a:pt x="4942205" y="3835781"/>
                    <a:pt x="3835908" y="4942078"/>
                    <a:pt x="2471166" y="4942078"/>
                  </a:cubicBezTo>
                  <a:lnTo>
                    <a:pt x="2471166" y="4929378"/>
                  </a:lnTo>
                  <a:lnTo>
                    <a:pt x="2471166" y="4942078"/>
                  </a:lnTo>
                  <a:cubicBezTo>
                    <a:pt x="1106297" y="4942205"/>
                    <a:pt x="0" y="3835908"/>
                    <a:pt x="0" y="2471039"/>
                  </a:cubicBezTo>
                  <a:lnTo>
                    <a:pt x="12700" y="2471039"/>
                  </a:lnTo>
                  <a:lnTo>
                    <a:pt x="25400" y="2471039"/>
                  </a:lnTo>
                  <a:lnTo>
                    <a:pt x="12700" y="2471039"/>
                  </a:lnTo>
                  <a:lnTo>
                    <a:pt x="0" y="2471039"/>
                  </a:lnTo>
                  <a:moveTo>
                    <a:pt x="25400" y="2471039"/>
                  </a:moveTo>
                  <a:cubicBezTo>
                    <a:pt x="25400" y="2478024"/>
                    <a:pt x="19685" y="2483739"/>
                    <a:pt x="12700" y="2483739"/>
                  </a:cubicBezTo>
                  <a:cubicBezTo>
                    <a:pt x="5715" y="2483739"/>
                    <a:pt x="0" y="2478024"/>
                    <a:pt x="0" y="2471039"/>
                  </a:cubicBezTo>
                  <a:cubicBezTo>
                    <a:pt x="0" y="2464054"/>
                    <a:pt x="5715" y="2458339"/>
                    <a:pt x="12700" y="2458339"/>
                  </a:cubicBezTo>
                  <a:cubicBezTo>
                    <a:pt x="19685" y="2458339"/>
                    <a:pt x="25400" y="2464054"/>
                    <a:pt x="25400" y="2471039"/>
                  </a:cubicBezTo>
                  <a:cubicBezTo>
                    <a:pt x="25400" y="3821811"/>
                    <a:pt x="1120394" y="4916805"/>
                    <a:pt x="2471039" y="4916805"/>
                  </a:cubicBezTo>
                  <a:cubicBezTo>
                    <a:pt x="3821684" y="4916805"/>
                    <a:pt x="4916678" y="3821811"/>
                    <a:pt x="4916678" y="2471166"/>
                  </a:cubicBezTo>
                  <a:cubicBezTo>
                    <a:pt x="4916678" y="1120521"/>
                    <a:pt x="3821811" y="25400"/>
                    <a:pt x="2471039" y="25400"/>
                  </a:cubicBezTo>
                  <a:lnTo>
                    <a:pt x="2471039" y="12700"/>
                  </a:lnTo>
                  <a:lnTo>
                    <a:pt x="2471039" y="25400"/>
                  </a:lnTo>
                  <a:cubicBezTo>
                    <a:pt x="1120394" y="25400"/>
                    <a:pt x="25400" y="1120394"/>
                    <a:pt x="25400" y="2471039"/>
                  </a:cubicBezTo>
                  <a:close/>
                </a:path>
              </a:pathLst>
            </a:custGeom>
            <a:solidFill>
              <a:srgbClr val="FFFFFF"/>
            </a:solidFill>
          </p:spPr>
        </p:sp>
      </p:grpSp>
      <p:sp>
        <p:nvSpPr>
          <p:cNvPr name="TextBox 12" id="12"/>
          <p:cNvSpPr txBox="true"/>
          <p:nvPr/>
        </p:nvSpPr>
        <p:spPr>
          <a:xfrm rot="0">
            <a:off x="8171740" y="6628415"/>
            <a:ext cx="9024586" cy="790575"/>
          </a:xfrm>
          <a:prstGeom prst="rect">
            <a:avLst/>
          </a:prstGeom>
        </p:spPr>
        <p:txBody>
          <a:bodyPr anchor="t" rtlCol="false" tIns="0" lIns="0" bIns="0" rIns="0">
            <a:spAutoFit/>
          </a:bodyPr>
          <a:lstStyle/>
          <a:p>
            <a:pPr algn="l">
              <a:lnSpc>
                <a:spcPts val="6000"/>
              </a:lnSpc>
            </a:pPr>
            <a:r>
              <a:rPr lang="en-US" b="true" sz="5000">
                <a:solidFill>
                  <a:srgbClr val="FFFFFF"/>
                </a:solidFill>
                <a:latin typeface="Arimo Bold"/>
                <a:ea typeface="Arimo Bold"/>
                <a:cs typeface="Arimo Bold"/>
                <a:sym typeface="Arimo Bold"/>
              </a:rPr>
              <a:t>Introduction</a:t>
            </a:r>
          </a:p>
        </p:txBody>
      </p:sp>
      <p:sp>
        <p:nvSpPr>
          <p:cNvPr name="TextBox 13" id="13"/>
          <p:cNvSpPr txBox="true"/>
          <p:nvPr/>
        </p:nvSpPr>
        <p:spPr>
          <a:xfrm rot="0">
            <a:off x="4805245" y="5797100"/>
            <a:ext cx="2692350" cy="2238375"/>
          </a:xfrm>
          <a:prstGeom prst="rect">
            <a:avLst/>
          </a:prstGeom>
        </p:spPr>
        <p:txBody>
          <a:bodyPr anchor="t" rtlCol="false" tIns="0" lIns="0" bIns="0" rIns="0">
            <a:spAutoFit/>
          </a:bodyPr>
          <a:lstStyle/>
          <a:p>
            <a:pPr algn="ctr">
              <a:lnSpc>
                <a:spcPts val="17280"/>
              </a:lnSpc>
            </a:pPr>
            <a:r>
              <a:rPr lang="en-US" b="true" sz="14400">
                <a:solidFill>
                  <a:srgbClr val="FFFFFF"/>
                </a:solidFill>
                <a:latin typeface="Arimo Bold"/>
                <a:ea typeface="Arimo Bold"/>
                <a:cs typeface="Arimo Bold"/>
                <a:sym typeface="Arimo Bold"/>
              </a:rPr>
              <a:t>01</a:t>
            </a:r>
          </a:p>
        </p:txBody>
      </p:sp>
      <p:sp>
        <p:nvSpPr>
          <p:cNvPr name="Freeform 14" id="14"/>
          <p:cNvSpPr/>
          <p:nvPr/>
        </p:nvSpPr>
        <p:spPr>
          <a:xfrm flipH="false" flipV="false" rot="0">
            <a:off x="9903592" y="286200"/>
            <a:ext cx="3204450" cy="2297602"/>
          </a:xfrm>
          <a:custGeom>
            <a:avLst/>
            <a:gdLst/>
            <a:ahLst/>
            <a:cxnLst/>
            <a:rect r="r" b="b" t="t" l="l"/>
            <a:pathLst>
              <a:path h="2297602" w="3204450">
                <a:moveTo>
                  <a:pt x="0" y="0"/>
                </a:moveTo>
                <a:lnTo>
                  <a:pt x="3204450" y="0"/>
                </a:lnTo>
                <a:lnTo>
                  <a:pt x="3204450" y="2297602"/>
                </a:lnTo>
                <a:lnTo>
                  <a:pt x="0" y="2297602"/>
                </a:lnTo>
                <a:lnTo>
                  <a:pt x="0" y="0"/>
                </a:lnTo>
                <a:close/>
              </a:path>
            </a:pathLst>
          </a:custGeom>
          <a:blipFill>
            <a:blip r:embed="rId11"/>
            <a:stretch>
              <a:fillRect l="0" t="0" r="0" b="0"/>
            </a:stretch>
          </a:blipFill>
        </p:spPr>
      </p:sp>
      <p:sp>
        <p:nvSpPr>
          <p:cNvPr name="Freeform 15" id="15"/>
          <p:cNvSpPr/>
          <p:nvPr/>
        </p:nvSpPr>
        <p:spPr>
          <a:xfrm flipH="false" flipV="false" rot="0">
            <a:off x="5052958" y="43258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16" id="16"/>
          <p:cNvSpPr/>
          <p:nvPr/>
        </p:nvSpPr>
        <p:spPr>
          <a:xfrm flipH="false" flipV="false" rot="0">
            <a:off x="14244315" y="8774363"/>
            <a:ext cx="3327876" cy="671384"/>
          </a:xfrm>
          <a:custGeom>
            <a:avLst/>
            <a:gdLst/>
            <a:ahLst/>
            <a:cxnLst/>
            <a:rect r="r" b="b" t="t" l="l"/>
            <a:pathLst>
              <a:path h="671384" w="3327876">
                <a:moveTo>
                  <a:pt x="0" y="0"/>
                </a:moveTo>
                <a:lnTo>
                  <a:pt x="3327876" y="0"/>
                </a:lnTo>
                <a:lnTo>
                  <a:pt x="3327876" y="671384"/>
                </a:lnTo>
                <a:lnTo>
                  <a:pt x="0" y="6713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7797846" y="1012504"/>
            <a:ext cx="2795786" cy="3687600"/>
          </a:xfrm>
          <a:custGeom>
            <a:avLst/>
            <a:gdLst/>
            <a:ahLst/>
            <a:cxnLst/>
            <a:rect r="r" b="b" t="t" l="l"/>
            <a:pathLst>
              <a:path h="3687600" w="2795786">
                <a:moveTo>
                  <a:pt x="0" y="0"/>
                </a:moveTo>
                <a:lnTo>
                  <a:pt x="2795786" y="0"/>
                </a:lnTo>
                <a:lnTo>
                  <a:pt x="2795786" y="3687600"/>
                </a:lnTo>
                <a:lnTo>
                  <a:pt x="0" y="3687600"/>
                </a:lnTo>
                <a:lnTo>
                  <a:pt x="0" y="0"/>
                </a:lnTo>
                <a:close/>
              </a:path>
            </a:pathLst>
          </a:custGeom>
          <a:blipFill>
            <a:blip r:embed="rId14"/>
            <a:stretch>
              <a:fillRect l="0" t="0" r="0" b="0"/>
            </a:stretch>
          </a:blipFill>
        </p:spPr>
      </p:sp>
      <p:sp>
        <p:nvSpPr>
          <p:cNvPr name="Freeform 18" id="18"/>
          <p:cNvSpPr/>
          <p:nvPr/>
        </p:nvSpPr>
        <p:spPr>
          <a:xfrm flipH="false" flipV="false" rot="0">
            <a:off x="6735422" y="3013000"/>
            <a:ext cx="1353776" cy="2143050"/>
          </a:xfrm>
          <a:custGeom>
            <a:avLst/>
            <a:gdLst/>
            <a:ahLst/>
            <a:cxnLst/>
            <a:rect r="r" b="b" t="t" l="l"/>
            <a:pathLst>
              <a:path h="2143050" w="1353776">
                <a:moveTo>
                  <a:pt x="0" y="0"/>
                </a:moveTo>
                <a:lnTo>
                  <a:pt x="1353776" y="0"/>
                </a:lnTo>
                <a:lnTo>
                  <a:pt x="1353776" y="2143050"/>
                </a:lnTo>
                <a:lnTo>
                  <a:pt x="0" y="2143050"/>
                </a:lnTo>
                <a:lnTo>
                  <a:pt x="0" y="0"/>
                </a:lnTo>
                <a:close/>
              </a:path>
            </a:pathLst>
          </a:custGeom>
          <a:blipFill>
            <a:blip r:embed="rId15"/>
            <a:stretch>
              <a:fillRect l="0" t="0" r="0" b="0"/>
            </a:stretch>
          </a:blipFill>
        </p:spPr>
      </p:sp>
      <p:sp>
        <p:nvSpPr>
          <p:cNvPr name="Freeform 19" id="19"/>
          <p:cNvSpPr/>
          <p:nvPr/>
        </p:nvSpPr>
        <p:spPr>
          <a:xfrm flipH="false" flipV="false" rot="0">
            <a:off x="6272902" y="811298"/>
            <a:ext cx="1816300" cy="2297600"/>
          </a:xfrm>
          <a:custGeom>
            <a:avLst/>
            <a:gdLst/>
            <a:ahLst/>
            <a:cxnLst/>
            <a:rect r="r" b="b" t="t" l="l"/>
            <a:pathLst>
              <a:path h="2297600" w="1816300">
                <a:moveTo>
                  <a:pt x="0" y="0"/>
                </a:moveTo>
                <a:lnTo>
                  <a:pt x="1816300" y="0"/>
                </a:lnTo>
                <a:lnTo>
                  <a:pt x="1816300" y="2297600"/>
                </a:lnTo>
                <a:lnTo>
                  <a:pt x="0" y="2297600"/>
                </a:lnTo>
                <a:lnTo>
                  <a:pt x="0" y="0"/>
                </a:lnTo>
                <a:close/>
              </a:path>
            </a:pathLst>
          </a:custGeom>
          <a:blipFill>
            <a:blip r:embed="rId16"/>
            <a:stretch>
              <a:fillRect l="0" t="0" r="0" b="0"/>
            </a:stretch>
          </a:blipFill>
        </p:spPr>
      </p:sp>
      <p:sp>
        <p:nvSpPr>
          <p:cNvPr name="Freeform 20" id="20"/>
          <p:cNvSpPr/>
          <p:nvPr/>
        </p:nvSpPr>
        <p:spPr>
          <a:xfrm flipH="false" flipV="false" rot="0">
            <a:off x="10624700" y="3654424"/>
            <a:ext cx="1187064" cy="1501624"/>
          </a:xfrm>
          <a:custGeom>
            <a:avLst/>
            <a:gdLst/>
            <a:ahLst/>
            <a:cxnLst/>
            <a:rect r="r" b="b" t="t" l="l"/>
            <a:pathLst>
              <a:path h="1501624" w="1187064">
                <a:moveTo>
                  <a:pt x="0" y="0"/>
                </a:moveTo>
                <a:lnTo>
                  <a:pt x="1187064" y="0"/>
                </a:lnTo>
                <a:lnTo>
                  <a:pt x="1187064" y="1501624"/>
                </a:lnTo>
                <a:lnTo>
                  <a:pt x="0" y="1501624"/>
                </a:lnTo>
                <a:lnTo>
                  <a:pt x="0" y="0"/>
                </a:lnTo>
                <a:close/>
              </a:path>
            </a:pathLst>
          </a:custGeom>
          <a:blipFill>
            <a:blip r:embed="rId16"/>
            <a:stretch>
              <a:fillRect l="0" t="0" r="0" b="0"/>
            </a:stretch>
          </a:blipFill>
        </p:spPr>
      </p:sp>
      <p:sp>
        <p:nvSpPr>
          <p:cNvPr name="Freeform 21" id="21"/>
          <p:cNvSpPr/>
          <p:nvPr/>
        </p:nvSpPr>
        <p:spPr>
          <a:xfrm flipH="false" flipV="false" rot="0">
            <a:off x="4713808" y="18067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22" id="22"/>
          <p:cNvSpPr/>
          <p:nvPr/>
        </p:nvSpPr>
        <p:spPr>
          <a:xfrm flipH="false" flipV="false" rot="0">
            <a:off x="11842808" y="3108924"/>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4819752">
            <a:off x="16411514" y="2531100"/>
            <a:ext cx="3171672" cy="3171672"/>
            <a:chOff x="0" y="0"/>
            <a:chExt cx="4228896" cy="4228896"/>
          </a:xfrm>
        </p:grpSpPr>
        <p:sp>
          <p:nvSpPr>
            <p:cNvPr name="Freeform 3" id="3"/>
            <p:cNvSpPr/>
            <p:nvPr/>
          </p:nvSpPr>
          <p:spPr>
            <a:xfrm flipH="false" flipV="false" rot="0">
              <a:off x="-74295" y="-200025"/>
              <a:ext cx="4488561" cy="4401058"/>
            </a:xfrm>
            <a:custGeom>
              <a:avLst/>
              <a:gdLst/>
              <a:ahLst/>
              <a:cxnLst/>
              <a:rect r="r" b="b" t="t" l="l"/>
              <a:pathLst>
                <a:path h="4401058" w="4488561">
                  <a:moveTo>
                    <a:pt x="1846961" y="4401058"/>
                  </a:moveTo>
                  <a:cubicBezTo>
                    <a:pt x="891032" y="4244467"/>
                    <a:pt x="163830" y="3458591"/>
                    <a:pt x="81915" y="2493391"/>
                  </a:cubicBezTo>
                  <a:cubicBezTo>
                    <a:pt x="0" y="1528191"/>
                    <a:pt x="584073" y="630936"/>
                    <a:pt x="1499870" y="315468"/>
                  </a:cubicBezTo>
                  <a:cubicBezTo>
                    <a:pt x="2415667" y="0"/>
                    <a:pt x="3428619" y="346837"/>
                    <a:pt x="3958590" y="1157478"/>
                  </a:cubicBezTo>
                  <a:cubicBezTo>
                    <a:pt x="4488561" y="1968119"/>
                    <a:pt x="4400042" y="3035300"/>
                    <a:pt x="3743579" y="3747516"/>
                  </a:cubicBezTo>
                  <a:lnTo>
                    <a:pt x="3043682" y="3102483"/>
                  </a:lnTo>
                  <a:cubicBezTo>
                    <a:pt x="3404616" y="2710942"/>
                    <a:pt x="3453257" y="2124075"/>
                    <a:pt x="3161919" y="1678432"/>
                  </a:cubicBezTo>
                  <a:cubicBezTo>
                    <a:pt x="2870581" y="1232789"/>
                    <a:pt x="2313559" y="1041908"/>
                    <a:pt x="1810004" y="1215390"/>
                  </a:cubicBezTo>
                  <a:cubicBezTo>
                    <a:pt x="1306449" y="1388872"/>
                    <a:pt x="985266" y="1882267"/>
                    <a:pt x="1030351" y="2413000"/>
                  </a:cubicBezTo>
                  <a:cubicBezTo>
                    <a:pt x="1075436" y="2943733"/>
                    <a:pt x="1475232" y="3375787"/>
                    <a:pt x="2000885" y="3461893"/>
                  </a:cubicBezTo>
                  <a:close/>
                </a:path>
              </a:pathLst>
            </a:custGeom>
            <a:gradFill rotWithShape="true">
              <a:gsLst>
                <a:gs pos="0">
                  <a:srgbClr val="006685">
                    <a:alpha val="100000"/>
                  </a:srgbClr>
                </a:gs>
                <a:gs pos="100000">
                  <a:srgbClr val="010101">
                    <a:alpha val="100000"/>
                  </a:srgbClr>
                </a:gs>
              </a:gsLst>
              <a:lin ang="10219764"/>
            </a:gradFill>
          </p:spPr>
        </p:sp>
      </p:grpSp>
      <p:grpSp>
        <p:nvGrpSpPr>
          <p:cNvPr name="Group 4" id="4"/>
          <p:cNvGrpSpPr/>
          <p:nvPr/>
        </p:nvGrpSpPr>
        <p:grpSpPr>
          <a:xfrm rot="-7433688">
            <a:off x="-1925742" y="-2968928"/>
            <a:ext cx="7870248" cy="7870248"/>
            <a:chOff x="0" y="0"/>
            <a:chExt cx="10493664" cy="10493664"/>
          </a:xfrm>
        </p:grpSpPr>
        <p:sp>
          <p:nvSpPr>
            <p:cNvPr name="Freeform 5" id="5"/>
            <p:cNvSpPr/>
            <p:nvPr/>
          </p:nvSpPr>
          <p:spPr>
            <a:xfrm flipH="false" flipV="false" rot="0">
              <a:off x="-81534" y="-432308"/>
              <a:ext cx="10106533" cy="10856976"/>
            </a:xfrm>
            <a:custGeom>
              <a:avLst/>
              <a:gdLst/>
              <a:ahLst/>
              <a:cxnLst/>
              <a:rect r="r" b="b" t="t" l="l"/>
              <a:pathLst>
                <a:path h="10856976" w="10106533">
                  <a:moveTo>
                    <a:pt x="4480052" y="10856976"/>
                  </a:moveTo>
                  <a:cubicBezTo>
                    <a:pt x="2009394" y="10452227"/>
                    <a:pt x="168910" y="8358124"/>
                    <a:pt x="84455" y="5855843"/>
                  </a:cubicBezTo>
                  <a:cubicBezTo>
                    <a:pt x="0" y="3353561"/>
                    <a:pt x="1695450" y="1140460"/>
                    <a:pt x="4133342" y="570230"/>
                  </a:cubicBezTo>
                  <a:cubicBezTo>
                    <a:pt x="6571234" y="0"/>
                    <a:pt x="9072372" y="1231646"/>
                    <a:pt x="10106533" y="3511677"/>
                  </a:cubicBezTo>
                  <a:lnTo>
                    <a:pt x="8500999" y="4240022"/>
                  </a:lnTo>
                  <a:cubicBezTo>
                    <a:pt x="7814310" y="2726055"/>
                    <a:pt x="6153531" y="1908302"/>
                    <a:pt x="4534916" y="2286889"/>
                  </a:cubicBezTo>
                  <a:cubicBezTo>
                    <a:pt x="2916301" y="2665476"/>
                    <a:pt x="1790573" y="4135120"/>
                    <a:pt x="1846580" y="5796534"/>
                  </a:cubicBezTo>
                  <a:cubicBezTo>
                    <a:pt x="1902587" y="7457948"/>
                    <a:pt x="3124708" y="8848344"/>
                    <a:pt x="4765167" y="9117076"/>
                  </a:cubicBezTo>
                  <a:close/>
                </a:path>
              </a:pathLst>
            </a:custGeom>
            <a:gradFill rotWithShape="true">
              <a:gsLst>
                <a:gs pos="0">
                  <a:srgbClr val="006685">
                    <a:alpha val="100000"/>
                  </a:srgbClr>
                </a:gs>
                <a:gs pos="100000">
                  <a:srgbClr val="010101">
                    <a:alpha val="100000"/>
                  </a:srgbClr>
                </a:gs>
              </a:gsLst>
              <a:lin ang="12833700"/>
            </a:gradFill>
          </p:spPr>
        </p:sp>
      </p:grpSp>
      <p:grpSp>
        <p:nvGrpSpPr>
          <p:cNvPr name="Group 6" id="6"/>
          <p:cNvGrpSpPr/>
          <p:nvPr/>
        </p:nvGrpSpPr>
        <p:grpSpPr>
          <a:xfrm rot="-6824316">
            <a:off x="10806929" y="9507023"/>
            <a:ext cx="2560258" cy="2561356"/>
            <a:chOff x="0" y="0"/>
            <a:chExt cx="3413677" cy="3415141"/>
          </a:xfrm>
        </p:grpSpPr>
        <p:sp>
          <p:nvSpPr>
            <p:cNvPr name="Freeform 7" id="7"/>
            <p:cNvSpPr/>
            <p:nvPr/>
          </p:nvSpPr>
          <p:spPr>
            <a:xfrm flipH="false" flipV="false" rot="0">
              <a:off x="0" y="0"/>
              <a:ext cx="3413760" cy="3415157"/>
            </a:xfrm>
            <a:custGeom>
              <a:avLst/>
              <a:gdLst/>
              <a:ahLst/>
              <a:cxnLst/>
              <a:rect r="r" b="b" t="t" l="l"/>
              <a:pathLst>
                <a:path h="3415157" w="3413760">
                  <a:moveTo>
                    <a:pt x="0" y="1707515"/>
                  </a:moveTo>
                  <a:cubicBezTo>
                    <a:pt x="0" y="764540"/>
                    <a:pt x="764159" y="0"/>
                    <a:pt x="1706880" y="0"/>
                  </a:cubicBezTo>
                  <a:lnTo>
                    <a:pt x="1706880" y="12700"/>
                  </a:lnTo>
                  <a:lnTo>
                    <a:pt x="1706880" y="0"/>
                  </a:lnTo>
                  <a:cubicBezTo>
                    <a:pt x="2649601" y="0"/>
                    <a:pt x="3413760" y="764540"/>
                    <a:pt x="3413760" y="1707515"/>
                  </a:cubicBezTo>
                  <a:cubicBezTo>
                    <a:pt x="3413760" y="2650490"/>
                    <a:pt x="2649474" y="3415157"/>
                    <a:pt x="1706880" y="3415157"/>
                  </a:cubicBezTo>
                  <a:lnTo>
                    <a:pt x="1706880" y="3402457"/>
                  </a:lnTo>
                  <a:lnTo>
                    <a:pt x="1706880" y="3415157"/>
                  </a:lnTo>
                  <a:cubicBezTo>
                    <a:pt x="764159" y="3415157"/>
                    <a:pt x="0" y="2650617"/>
                    <a:pt x="0" y="1707515"/>
                  </a:cubicBezTo>
                  <a:lnTo>
                    <a:pt x="12700" y="1707515"/>
                  </a:lnTo>
                  <a:lnTo>
                    <a:pt x="23368" y="1714373"/>
                  </a:lnTo>
                  <a:cubicBezTo>
                    <a:pt x="20320" y="1719072"/>
                    <a:pt x="14478" y="1721358"/>
                    <a:pt x="9144" y="1719707"/>
                  </a:cubicBezTo>
                  <a:cubicBezTo>
                    <a:pt x="3810" y="1718056"/>
                    <a:pt x="0" y="1713230"/>
                    <a:pt x="0" y="1707515"/>
                  </a:cubicBezTo>
                  <a:moveTo>
                    <a:pt x="25400" y="1707515"/>
                  </a:moveTo>
                  <a:lnTo>
                    <a:pt x="12700" y="1707515"/>
                  </a:lnTo>
                  <a:lnTo>
                    <a:pt x="2032" y="1700657"/>
                  </a:lnTo>
                  <a:cubicBezTo>
                    <a:pt x="5080" y="1695958"/>
                    <a:pt x="10922" y="1693672"/>
                    <a:pt x="16256" y="1695323"/>
                  </a:cubicBezTo>
                  <a:cubicBezTo>
                    <a:pt x="21590" y="1696974"/>
                    <a:pt x="25400" y="1701927"/>
                    <a:pt x="25400" y="1707515"/>
                  </a:cubicBezTo>
                  <a:cubicBezTo>
                    <a:pt x="25400" y="2636520"/>
                    <a:pt x="778256" y="3389630"/>
                    <a:pt x="1706880" y="3389630"/>
                  </a:cubicBezTo>
                  <a:cubicBezTo>
                    <a:pt x="2635504" y="3389630"/>
                    <a:pt x="3388360" y="2636520"/>
                    <a:pt x="3388360" y="1707515"/>
                  </a:cubicBezTo>
                  <a:lnTo>
                    <a:pt x="3401060" y="1707515"/>
                  </a:lnTo>
                  <a:lnTo>
                    <a:pt x="3388360" y="1707515"/>
                  </a:lnTo>
                  <a:cubicBezTo>
                    <a:pt x="3388233" y="778510"/>
                    <a:pt x="2635504" y="25400"/>
                    <a:pt x="1706880" y="25400"/>
                  </a:cubicBezTo>
                  <a:lnTo>
                    <a:pt x="1706880" y="12700"/>
                  </a:lnTo>
                  <a:lnTo>
                    <a:pt x="1706880" y="25400"/>
                  </a:lnTo>
                  <a:cubicBezTo>
                    <a:pt x="778256" y="25400"/>
                    <a:pt x="25400" y="778510"/>
                    <a:pt x="25400" y="1707515"/>
                  </a:cubicBezTo>
                  <a:close/>
                </a:path>
              </a:pathLst>
            </a:custGeom>
            <a:solidFill>
              <a:srgbClr val="FFFFFF"/>
            </a:solidFill>
          </p:spPr>
        </p:sp>
      </p:grpSp>
      <p:sp>
        <p:nvSpPr>
          <p:cNvPr name="Freeform 8" id="8"/>
          <p:cNvSpPr/>
          <p:nvPr/>
        </p:nvSpPr>
        <p:spPr>
          <a:xfrm flipH="false" flipV="false" rot="0">
            <a:off x="9969346" y="1607018"/>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390244" y="2088142"/>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8512048" y="1078750"/>
            <a:ext cx="3590704" cy="2574600"/>
          </a:xfrm>
          <a:custGeom>
            <a:avLst/>
            <a:gdLst/>
            <a:ahLst/>
            <a:cxnLst/>
            <a:rect r="r" b="b" t="t" l="l"/>
            <a:pathLst>
              <a:path h="2574600" w="3590704">
                <a:moveTo>
                  <a:pt x="0" y="0"/>
                </a:moveTo>
                <a:lnTo>
                  <a:pt x="3590704" y="0"/>
                </a:lnTo>
                <a:lnTo>
                  <a:pt x="3590704" y="2574600"/>
                </a:lnTo>
                <a:lnTo>
                  <a:pt x="0" y="2574600"/>
                </a:lnTo>
                <a:lnTo>
                  <a:pt x="0" y="0"/>
                </a:lnTo>
                <a:close/>
              </a:path>
            </a:pathLst>
          </a:custGeom>
          <a:blipFill>
            <a:blip r:embed="rId7"/>
            <a:stretch>
              <a:fillRect l="-1" t="0" r="-1" b="0"/>
            </a:stretch>
          </a:blipFill>
        </p:spPr>
      </p:sp>
      <p:sp>
        <p:nvSpPr>
          <p:cNvPr name="TextBox 11" id="11"/>
          <p:cNvSpPr txBox="true"/>
          <p:nvPr/>
        </p:nvSpPr>
        <p:spPr>
          <a:xfrm rot="0">
            <a:off x="0" y="5402407"/>
            <a:ext cx="18055121" cy="790575"/>
          </a:xfrm>
          <a:prstGeom prst="rect">
            <a:avLst/>
          </a:prstGeom>
        </p:spPr>
        <p:txBody>
          <a:bodyPr anchor="t" rtlCol="false" tIns="0" lIns="0" bIns="0" rIns="0">
            <a:spAutoFit/>
          </a:bodyPr>
          <a:lstStyle/>
          <a:p>
            <a:pPr algn="ctr">
              <a:lnSpc>
                <a:spcPts val="6000"/>
              </a:lnSpc>
            </a:pPr>
            <a:r>
              <a:rPr lang="en-US" b="true" sz="5000">
                <a:solidFill>
                  <a:srgbClr val="FFFFFF"/>
                </a:solidFill>
                <a:latin typeface="Arimo Bold"/>
                <a:ea typeface="Arimo Bold"/>
                <a:cs typeface="Arimo Bold"/>
                <a:sym typeface="Arimo Bold"/>
              </a:rPr>
              <a:t>Introduction: Understanding Phishing</a:t>
            </a:r>
          </a:p>
        </p:txBody>
      </p:sp>
      <p:sp>
        <p:nvSpPr>
          <p:cNvPr name="TextBox 12" id="12"/>
          <p:cNvSpPr txBox="true"/>
          <p:nvPr/>
        </p:nvSpPr>
        <p:spPr>
          <a:xfrm rot="0">
            <a:off x="4149575" y="6620406"/>
            <a:ext cx="9988950" cy="2181225"/>
          </a:xfrm>
          <a:prstGeom prst="rect">
            <a:avLst/>
          </a:prstGeom>
        </p:spPr>
        <p:txBody>
          <a:bodyPr anchor="t" rtlCol="false" tIns="0" lIns="0" bIns="0" rIns="0">
            <a:spAutoFit/>
          </a:bodyPr>
          <a:lstStyle/>
          <a:p>
            <a:pPr algn="ctr">
              <a:lnSpc>
                <a:spcPts val="4320"/>
              </a:lnSpc>
            </a:pPr>
            <a:r>
              <a:rPr lang="en-US" sz="3600">
                <a:solidFill>
                  <a:srgbClr val="FFFFFF"/>
                </a:solidFill>
                <a:latin typeface="Advent Pro"/>
                <a:ea typeface="Advent Pro"/>
                <a:cs typeface="Advent Pro"/>
                <a:sym typeface="Advent Pro"/>
              </a:rPr>
              <a:t>Phishing is a cyberattack technique where attackers impersonate legitimate entities to trick individuals into providing sensitive information such as usernames, passwords, or financial data.</a:t>
            </a:r>
          </a:p>
        </p:txBody>
      </p:sp>
      <p:sp>
        <p:nvSpPr>
          <p:cNvPr name="Freeform 13" id="13"/>
          <p:cNvSpPr/>
          <p:nvPr/>
        </p:nvSpPr>
        <p:spPr>
          <a:xfrm flipH="false" flipV="false" rot="0">
            <a:off x="7865874" y="781480"/>
            <a:ext cx="2470850" cy="3911348"/>
          </a:xfrm>
          <a:custGeom>
            <a:avLst/>
            <a:gdLst/>
            <a:ahLst/>
            <a:cxnLst/>
            <a:rect r="r" b="b" t="t" l="l"/>
            <a:pathLst>
              <a:path h="3911348" w="2470850">
                <a:moveTo>
                  <a:pt x="0" y="0"/>
                </a:moveTo>
                <a:lnTo>
                  <a:pt x="2470850" y="0"/>
                </a:lnTo>
                <a:lnTo>
                  <a:pt x="2470850" y="3911348"/>
                </a:lnTo>
                <a:lnTo>
                  <a:pt x="0" y="3911348"/>
                </a:lnTo>
                <a:lnTo>
                  <a:pt x="0" y="0"/>
                </a:lnTo>
                <a:close/>
              </a:path>
            </a:pathLst>
          </a:custGeom>
          <a:blipFill>
            <a:blip r:embed="rId8"/>
            <a:stretch>
              <a:fillRect l="0" t="0" r="0" b="0"/>
            </a:stretch>
          </a:blipFill>
        </p:spPr>
      </p:sp>
      <p:sp>
        <p:nvSpPr>
          <p:cNvPr name="Freeform 14" id="14"/>
          <p:cNvSpPr/>
          <p:nvPr/>
        </p:nvSpPr>
        <p:spPr>
          <a:xfrm flipH="false" flipV="false" rot="0">
            <a:off x="-1539358" y="6601992"/>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5936252" y="11421224"/>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6144422" y="3156900"/>
            <a:ext cx="1902350" cy="1364000"/>
          </a:xfrm>
          <a:custGeom>
            <a:avLst/>
            <a:gdLst/>
            <a:ahLst/>
            <a:cxnLst/>
            <a:rect r="r" b="b" t="t" l="l"/>
            <a:pathLst>
              <a:path h="1364000" w="1902350">
                <a:moveTo>
                  <a:pt x="0" y="0"/>
                </a:moveTo>
                <a:lnTo>
                  <a:pt x="1902350" y="0"/>
                </a:lnTo>
                <a:lnTo>
                  <a:pt x="1902350" y="1364000"/>
                </a:lnTo>
                <a:lnTo>
                  <a:pt x="0" y="1364000"/>
                </a:lnTo>
                <a:lnTo>
                  <a:pt x="0" y="0"/>
                </a:lnTo>
                <a:close/>
              </a:path>
            </a:pathLst>
          </a:custGeom>
          <a:blipFill>
            <a:blip r:embed="rId7"/>
            <a:stretch>
              <a:fillRect l="0" t="0" r="0" b="0"/>
            </a:stretch>
          </a:blipFill>
        </p:spPr>
      </p:sp>
      <p:sp>
        <p:nvSpPr>
          <p:cNvPr name="Freeform 17" id="17"/>
          <p:cNvSpPr/>
          <p:nvPr/>
        </p:nvSpPr>
        <p:spPr>
          <a:xfrm flipH="false" flipV="false" rot="0">
            <a:off x="15444552" y="5065046"/>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7304698">
            <a:off x="-1569376" y="6149868"/>
            <a:ext cx="4505652" cy="4505652"/>
            <a:chOff x="0" y="0"/>
            <a:chExt cx="6007536" cy="6007536"/>
          </a:xfrm>
        </p:grpSpPr>
        <p:sp>
          <p:nvSpPr>
            <p:cNvPr name="Freeform 3" id="3"/>
            <p:cNvSpPr/>
            <p:nvPr/>
          </p:nvSpPr>
          <p:spPr>
            <a:xfrm flipH="false" flipV="false" rot="0">
              <a:off x="-273304" y="-135763"/>
              <a:ext cx="6277991" cy="5915406"/>
            </a:xfrm>
            <a:custGeom>
              <a:avLst/>
              <a:gdLst/>
              <a:ahLst/>
              <a:cxnLst/>
              <a:rect r="r" b="b" t="t" l="l"/>
              <a:pathLst>
                <a:path h="5915406" w="6277991">
                  <a:moveTo>
                    <a:pt x="2129536" y="5915406"/>
                  </a:moveTo>
                  <a:cubicBezTo>
                    <a:pt x="751586" y="5345811"/>
                    <a:pt x="0" y="3851529"/>
                    <a:pt x="364363" y="2405634"/>
                  </a:cubicBezTo>
                  <a:cubicBezTo>
                    <a:pt x="728726" y="959739"/>
                    <a:pt x="2098421" y="0"/>
                    <a:pt x="3581908" y="151257"/>
                  </a:cubicBezTo>
                  <a:cubicBezTo>
                    <a:pt x="5065395" y="302514"/>
                    <a:pt x="6213094" y="1519047"/>
                    <a:pt x="6277991" y="3008757"/>
                  </a:cubicBezTo>
                  <a:lnTo>
                    <a:pt x="5237480" y="3054096"/>
                  </a:lnTo>
                  <a:cubicBezTo>
                    <a:pt x="5195062" y="2080895"/>
                    <a:pt x="4445254" y="1286129"/>
                    <a:pt x="3476117" y="1187323"/>
                  </a:cubicBezTo>
                  <a:cubicBezTo>
                    <a:pt x="2506980" y="1088517"/>
                    <a:pt x="1612265" y="1715516"/>
                    <a:pt x="1374267" y="2660142"/>
                  </a:cubicBezTo>
                  <a:cubicBezTo>
                    <a:pt x="1136269" y="3604768"/>
                    <a:pt x="1627251" y="4580890"/>
                    <a:pt x="2527427" y="4953000"/>
                  </a:cubicBezTo>
                  <a:close/>
                </a:path>
              </a:pathLst>
            </a:custGeom>
            <a:gradFill rotWithShape="true">
              <a:gsLst>
                <a:gs pos="0">
                  <a:srgbClr val="006685">
                    <a:alpha val="100000"/>
                  </a:srgbClr>
                </a:gs>
                <a:gs pos="100000">
                  <a:srgbClr val="010101">
                    <a:alpha val="100000"/>
                  </a:srgbClr>
                </a:gs>
              </a:gsLst>
              <a:lin ang="19695314"/>
            </a:gradFill>
          </p:spPr>
        </p:sp>
      </p:grpSp>
      <p:grpSp>
        <p:nvGrpSpPr>
          <p:cNvPr name="Group 4" id="4"/>
          <p:cNvGrpSpPr/>
          <p:nvPr/>
        </p:nvGrpSpPr>
        <p:grpSpPr>
          <a:xfrm rot="-8399579">
            <a:off x="13209198" y="-2830022"/>
            <a:ext cx="6751478" cy="6751478"/>
            <a:chOff x="0" y="0"/>
            <a:chExt cx="9001971" cy="9001971"/>
          </a:xfrm>
        </p:grpSpPr>
        <p:sp>
          <p:nvSpPr>
            <p:cNvPr name="Freeform 5" id="5"/>
            <p:cNvSpPr/>
            <p:nvPr/>
          </p:nvSpPr>
          <p:spPr>
            <a:xfrm flipH="false" flipV="false" rot="0">
              <a:off x="0" y="-52324"/>
              <a:ext cx="8997697" cy="4553331"/>
            </a:xfrm>
            <a:custGeom>
              <a:avLst/>
              <a:gdLst/>
              <a:ahLst/>
              <a:cxnLst/>
              <a:rect r="r" b="b" t="t" l="l"/>
              <a:pathLst>
                <a:path h="4553331" w="8997697">
                  <a:moveTo>
                    <a:pt x="0" y="4553331"/>
                  </a:moveTo>
                  <a:cubicBezTo>
                    <a:pt x="0" y="2105660"/>
                    <a:pt x="1955927" y="106680"/>
                    <a:pt x="4402963" y="53340"/>
                  </a:cubicBezTo>
                  <a:cubicBezTo>
                    <a:pt x="6849999" y="0"/>
                    <a:pt x="8891143" y="1911985"/>
                    <a:pt x="8997697" y="4357370"/>
                  </a:cubicBezTo>
                  <a:lnTo>
                    <a:pt x="7438644" y="4425315"/>
                  </a:lnTo>
                  <a:cubicBezTo>
                    <a:pt x="7369048" y="2827782"/>
                    <a:pt x="6035675" y="1578737"/>
                    <a:pt x="4436999" y="1613662"/>
                  </a:cubicBezTo>
                  <a:cubicBezTo>
                    <a:pt x="2838323" y="1648587"/>
                    <a:pt x="1560576" y="2954274"/>
                    <a:pt x="1560576" y="4553331"/>
                  </a:cubicBezTo>
                  <a:close/>
                </a:path>
              </a:pathLst>
            </a:custGeom>
            <a:gradFill rotWithShape="true">
              <a:gsLst>
                <a:gs pos="0">
                  <a:srgbClr val="006685">
                    <a:alpha val="100000"/>
                  </a:srgbClr>
                </a:gs>
                <a:gs pos="100000">
                  <a:srgbClr val="010101">
                    <a:alpha val="100000"/>
                  </a:srgbClr>
                </a:gs>
              </a:gsLst>
              <a:lin ang="13799591"/>
            </a:gradFill>
          </p:spPr>
        </p:sp>
      </p:grpSp>
      <p:sp>
        <p:nvSpPr>
          <p:cNvPr name="Freeform 6" id="6"/>
          <p:cNvSpPr/>
          <p:nvPr/>
        </p:nvSpPr>
        <p:spPr>
          <a:xfrm flipH="false" flipV="false" rot="0">
            <a:off x="14503392" y="1297232"/>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0754" y="-303232"/>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29956" y="9361992"/>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660252" y="-460976"/>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4298095" y="5086775"/>
            <a:ext cx="3706650" cy="3706650"/>
            <a:chOff x="0" y="0"/>
            <a:chExt cx="4942200" cy="4942200"/>
          </a:xfrm>
        </p:grpSpPr>
        <p:sp>
          <p:nvSpPr>
            <p:cNvPr name="Freeform 11" id="11"/>
            <p:cNvSpPr/>
            <p:nvPr/>
          </p:nvSpPr>
          <p:spPr>
            <a:xfrm flipH="false" flipV="false" rot="0">
              <a:off x="0" y="0"/>
              <a:ext cx="4942205" cy="4942205"/>
            </a:xfrm>
            <a:custGeom>
              <a:avLst/>
              <a:gdLst/>
              <a:ahLst/>
              <a:cxnLst/>
              <a:rect r="r" b="b" t="t" l="l"/>
              <a:pathLst>
                <a:path h="4942205" w="4942205">
                  <a:moveTo>
                    <a:pt x="0" y="2471039"/>
                  </a:moveTo>
                  <a:cubicBezTo>
                    <a:pt x="0" y="1106297"/>
                    <a:pt x="1106297" y="0"/>
                    <a:pt x="2471039" y="0"/>
                  </a:cubicBezTo>
                  <a:lnTo>
                    <a:pt x="2471039" y="12700"/>
                  </a:lnTo>
                  <a:lnTo>
                    <a:pt x="2471039" y="0"/>
                  </a:lnTo>
                  <a:cubicBezTo>
                    <a:pt x="3835908" y="0"/>
                    <a:pt x="4942205" y="1106297"/>
                    <a:pt x="4942205" y="2471039"/>
                  </a:cubicBezTo>
                  <a:lnTo>
                    <a:pt x="4929505" y="2471039"/>
                  </a:lnTo>
                  <a:lnTo>
                    <a:pt x="4942205" y="2471039"/>
                  </a:lnTo>
                  <a:cubicBezTo>
                    <a:pt x="4942205" y="3835781"/>
                    <a:pt x="3835908" y="4942078"/>
                    <a:pt x="2471166" y="4942078"/>
                  </a:cubicBezTo>
                  <a:lnTo>
                    <a:pt x="2471166" y="4929378"/>
                  </a:lnTo>
                  <a:lnTo>
                    <a:pt x="2471166" y="4942078"/>
                  </a:lnTo>
                  <a:cubicBezTo>
                    <a:pt x="1106297" y="4942205"/>
                    <a:pt x="0" y="3835908"/>
                    <a:pt x="0" y="2471039"/>
                  </a:cubicBezTo>
                  <a:lnTo>
                    <a:pt x="12700" y="2471039"/>
                  </a:lnTo>
                  <a:lnTo>
                    <a:pt x="25400" y="2471039"/>
                  </a:lnTo>
                  <a:lnTo>
                    <a:pt x="12700" y="2471039"/>
                  </a:lnTo>
                  <a:lnTo>
                    <a:pt x="0" y="2471039"/>
                  </a:lnTo>
                  <a:moveTo>
                    <a:pt x="25400" y="2471039"/>
                  </a:moveTo>
                  <a:cubicBezTo>
                    <a:pt x="25400" y="2478024"/>
                    <a:pt x="19685" y="2483739"/>
                    <a:pt x="12700" y="2483739"/>
                  </a:cubicBezTo>
                  <a:cubicBezTo>
                    <a:pt x="5715" y="2483739"/>
                    <a:pt x="0" y="2478024"/>
                    <a:pt x="0" y="2471039"/>
                  </a:cubicBezTo>
                  <a:cubicBezTo>
                    <a:pt x="0" y="2464054"/>
                    <a:pt x="5715" y="2458339"/>
                    <a:pt x="12700" y="2458339"/>
                  </a:cubicBezTo>
                  <a:cubicBezTo>
                    <a:pt x="19685" y="2458339"/>
                    <a:pt x="25400" y="2464054"/>
                    <a:pt x="25400" y="2471039"/>
                  </a:cubicBezTo>
                  <a:cubicBezTo>
                    <a:pt x="25400" y="3821811"/>
                    <a:pt x="1120394" y="4916805"/>
                    <a:pt x="2471039" y="4916805"/>
                  </a:cubicBezTo>
                  <a:cubicBezTo>
                    <a:pt x="3821684" y="4916805"/>
                    <a:pt x="4916678" y="3821811"/>
                    <a:pt x="4916678" y="2471166"/>
                  </a:cubicBezTo>
                  <a:cubicBezTo>
                    <a:pt x="4916678" y="1120521"/>
                    <a:pt x="3821811" y="25400"/>
                    <a:pt x="2471039" y="25400"/>
                  </a:cubicBezTo>
                  <a:lnTo>
                    <a:pt x="2471039" y="12700"/>
                  </a:lnTo>
                  <a:lnTo>
                    <a:pt x="2471039" y="25400"/>
                  </a:lnTo>
                  <a:cubicBezTo>
                    <a:pt x="1120394" y="25400"/>
                    <a:pt x="25400" y="1120394"/>
                    <a:pt x="25400" y="2471039"/>
                  </a:cubicBezTo>
                  <a:close/>
                </a:path>
              </a:pathLst>
            </a:custGeom>
            <a:solidFill>
              <a:srgbClr val="FFFFFF"/>
            </a:solidFill>
          </p:spPr>
        </p:sp>
      </p:grpSp>
      <p:sp>
        <p:nvSpPr>
          <p:cNvPr name="TextBox 12" id="12"/>
          <p:cNvSpPr txBox="true"/>
          <p:nvPr/>
        </p:nvSpPr>
        <p:spPr>
          <a:xfrm rot="0">
            <a:off x="8171740" y="6628415"/>
            <a:ext cx="9024586" cy="790575"/>
          </a:xfrm>
          <a:prstGeom prst="rect">
            <a:avLst/>
          </a:prstGeom>
        </p:spPr>
        <p:txBody>
          <a:bodyPr anchor="t" rtlCol="false" tIns="0" lIns="0" bIns="0" rIns="0">
            <a:spAutoFit/>
          </a:bodyPr>
          <a:lstStyle/>
          <a:p>
            <a:pPr algn="l">
              <a:lnSpc>
                <a:spcPts val="6000"/>
              </a:lnSpc>
            </a:pPr>
            <a:r>
              <a:rPr lang="en-US" b="true" sz="5000">
                <a:solidFill>
                  <a:srgbClr val="FFFFFF"/>
                </a:solidFill>
                <a:latin typeface="Arimo Bold"/>
                <a:ea typeface="Arimo Bold"/>
                <a:cs typeface="Arimo Bold"/>
                <a:sym typeface="Arimo Bold"/>
              </a:rPr>
              <a:t> Types of Phishing Attacks</a:t>
            </a:r>
          </a:p>
        </p:txBody>
      </p:sp>
      <p:sp>
        <p:nvSpPr>
          <p:cNvPr name="TextBox 13" id="13"/>
          <p:cNvSpPr txBox="true"/>
          <p:nvPr/>
        </p:nvSpPr>
        <p:spPr>
          <a:xfrm rot="0">
            <a:off x="4805245" y="5797100"/>
            <a:ext cx="2692350" cy="2238375"/>
          </a:xfrm>
          <a:prstGeom prst="rect">
            <a:avLst/>
          </a:prstGeom>
        </p:spPr>
        <p:txBody>
          <a:bodyPr anchor="t" rtlCol="false" tIns="0" lIns="0" bIns="0" rIns="0">
            <a:spAutoFit/>
          </a:bodyPr>
          <a:lstStyle/>
          <a:p>
            <a:pPr algn="ctr">
              <a:lnSpc>
                <a:spcPts val="17280"/>
              </a:lnSpc>
            </a:pPr>
            <a:r>
              <a:rPr lang="en-US" b="true" sz="14400">
                <a:solidFill>
                  <a:srgbClr val="FFFFFF"/>
                </a:solidFill>
                <a:latin typeface="Arimo Bold"/>
                <a:ea typeface="Arimo Bold"/>
                <a:cs typeface="Arimo Bold"/>
                <a:sym typeface="Arimo Bold"/>
              </a:rPr>
              <a:t>02</a:t>
            </a:r>
          </a:p>
        </p:txBody>
      </p:sp>
      <p:sp>
        <p:nvSpPr>
          <p:cNvPr name="Freeform 14" id="14"/>
          <p:cNvSpPr/>
          <p:nvPr/>
        </p:nvSpPr>
        <p:spPr>
          <a:xfrm flipH="false" flipV="false" rot="0">
            <a:off x="9903592" y="286200"/>
            <a:ext cx="3204450" cy="2297602"/>
          </a:xfrm>
          <a:custGeom>
            <a:avLst/>
            <a:gdLst/>
            <a:ahLst/>
            <a:cxnLst/>
            <a:rect r="r" b="b" t="t" l="l"/>
            <a:pathLst>
              <a:path h="2297602" w="3204450">
                <a:moveTo>
                  <a:pt x="0" y="0"/>
                </a:moveTo>
                <a:lnTo>
                  <a:pt x="3204450" y="0"/>
                </a:lnTo>
                <a:lnTo>
                  <a:pt x="3204450" y="2297602"/>
                </a:lnTo>
                <a:lnTo>
                  <a:pt x="0" y="2297602"/>
                </a:lnTo>
                <a:lnTo>
                  <a:pt x="0" y="0"/>
                </a:lnTo>
                <a:close/>
              </a:path>
            </a:pathLst>
          </a:custGeom>
          <a:blipFill>
            <a:blip r:embed="rId11"/>
            <a:stretch>
              <a:fillRect l="0" t="0" r="0" b="0"/>
            </a:stretch>
          </a:blipFill>
        </p:spPr>
      </p:sp>
      <p:sp>
        <p:nvSpPr>
          <p:cNvPr name="Freeform 15" id="15"/>
          <p:cNvSpPr/>
          <p:nvPr/>
        </p:nvSpPr>
        <p:spPr>
          <a:xfrm flipH="false" flipV="false" rot="0">
            <a:off x="5052958" y="43258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16" id="16"/>
          <p:cNvSpPr/>
          <p:nvPr/>
        </p:nvSpPr>
        <p:spPr>
          <a:xfrm flipH="false" flipV="false" rot="0">
            <a:off x="14244315" y="8774363"/>
            <a:ext cx="3327876" cy="671384"/>
          </a:xfrm>
          <a:custGeom>
            <a:avLst/>
            <a:gdLst/>
            <a:ahLst/>
            <a:cxnLst/>
            <a:rect r="r" b="b" t="t" l="l"/>
            <a:pathLst>
              <a:path h="671384" w="3327876">
                <a:moveTo>
                  <a:pt x="0" y="0"/>
                </a:moveTo>
                <a:lnTo>
                  <a:pt x="3327876" y="0"/>
                </a:lnTo>
                <a:lnTo>
                  <a:pt x="3327876" y="671384"/>
                </a:lnTo>
                <a:lnTo>
                  <a:pt x="0" y="67138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7797846" y="1012504"/>
            <a:ext cx="2795786" cy="3687600"/>
          </a:xfrm>
          <a:custGeom>
            <a:avLst/>
            <a:gdLst/>
            <a:ahLst/>
            <a:cxnLst/>
            <a:rect r="r" b="b" t="t" l="l"/>
            <a:pathLst>
              <a:path h="3687600" w="2795786">
                <a:moveTo>
                  <a:pt x="0" y="0"/>
                </a:moveTo>
                <a:lnTo>
                  <a:pt x="2795786" y="0"/>
                </a:lnTo>
                <a:lnTo>
                  <a:pt x="2795786" y="3687600"/>
                </a:lnTo>
                <a:lnTo>
                  <a:pt x="0" y="3687600"/>
                </a:lnTo>
                <a:lnTo>
                  <a:pt x="0" y="0"/>
                </a:lnTo>
                <a:close/>
              </a:path>
            </a:pathLst>
          </a:custGeom>
          <a:blipFill>
            <a:blip r:embed="rId14"/>
            <a:stretch>
              <a:fillRect l="0" t="0" r="0" b="0"/>
            </a:stretch>
          </a:blipFill>
        </p:spPr>
      </p:sp>
      <p:sp>
        <p:nvSpPr>
          <p:cNvPr name="Freeform 18" id="18"/>
          <p:cNvSpPr/>
          <p:nvPr/>
        </p:nvSpPr>
        <p:spPr>
          <a:xfrm flipH="false" flipV="false" rot="0">
            <a:off x="6735422" y="3013000"/>
            <a:ext cx="1353776" cy="2143050"/>
          </a:xfrm>
          <a:custGeom>
            <a:avLst/>
            <a:gdLst/>
            <a:ahLst/>
            <a:cxnLst/>
            <a:rect r="r" b="b" t="t" l="l"/>
            <a:pathLst>
              <a:path h="2143050" w="1353776">
                <a:moveTo>
                  <a:pt x="0" y="0"/>
                </a:moveTo>
                <a:lnTo>
                  <a:pt x="1353776" y="0"/>
                </a:lnTo>
                <a:lnTo>
                  <a:pt x="1353776" y="2143050"/>
                </a:lnTo>
                <a:lnTo>
                  <a:pt x="0" y="2143050"/>
                </a:lnTo>
                <a:lnTo>
                  <a:pt x="0" y="0"/>
                </a:lnTo>
                <a:close/>
              </a:path>
            </a:pathLst>
          </a:custGeom>
          <a:blipFill>
            <a:blip r:embed="rId15"/>
            <a:stretch>
              <a:fillRect l="0" t="0" r="0" b="0"/>
            </a:stretch>
          </a:blipFill>
        </p:spPr>
      </p:sp>
      <p:sp>
        <p:nvSpPr>
          <p:cNvPr name="Freeform 19" id="19"/>
          <p:cNvSpPr/>
          <p:nvPr/>
        </p:nvSpPr>
        <p:spPr>
          <a:xfrm flipH="false" flipV="false" rot="0">
            <a:off x="6272902" y="811298"/>
            <a:ext cx="1816300" cy="2297600"/>
          </a:xfrm>
          <a:custGeom>
            <a:avLst/>
            <a:gdLst/>
            <a:ahLst/>
            <a:cxnLst/>
            <a:rect r="r" b="b" t="t" l="l"/>
            <a:pathLst>
              <a:path h="2297600" w="1816300">
                <a:moveTo>
                  <a:pt x="0" y="0"/>
                </a:moveTo>
                <a:lnTo>
                  <a:pt x="1816300" y="0"/>
                </a:lnTo>
                <a:lnTo>
                  <a:pt x="1816300" y="2297600"/>
                </a:lnTo>
                <a:lnTo>
                  <a:pt x="0" y="2297600"/>
                </a:lnTo>
                <a:lnTo>
                  <a:pt x="0" y="0"/>
                </a:lnTo>
                <a:close/>
              </a:path>
            </a:pathLst>
          </a:custGeom>
          <a:blipFill>
            <a:blip r:embed="rId16"/>
            <a:stretch>
              <a:fillRect l="0" t="0" r="0" b="0"/>
            </a:stretch>
          </a:blipFill>
        </p:spPr>
      </p:sp>
      <p:sp>
        <p:nvSpPr>
          <p:cNvPr name="Freeform 20" id="20"/>
          <p:cNvSpPr/>
          <p:nvPr/>
        </p:nvSpPr>
        <p:spPr>
          <a:xfrm flipH="false" flipV="false" rot="0">
            <a:off x="10624700" y="3654424"/>
            <a:ext cx="1187064" cy="1501624"/>
          </a:xfrm>
          <a:custGeom>
            <a:avLst/>
            <a:gdLst/>
            <a:ahLst/>
            <a:cxnLst/>
            <a:rect r="r" b="b" t="t" l="l"/>
            <a:pathLst>
              <a:path h="1501624" w="1187064">
                <a:moveTo>
                  <a:pt x="0" y="0"/>
                </a:moveTo>
                <a:lnTo>
                  <a:pt x="1187064" y="0"/>
                </a:lnTo>
                <a:lnTo>
                  <a:pt x="1187064" y="1501624"/>
                </a:lnTo>
                <a:lnTo>
                  <a:pt x="0" y="1501624"/>
                </a:lnTo>
                <a:lnTo>
                  <a:pt x="0" y="0"/>
                </a:lnTo>
                <a:close/>
              </a:path>
            </a:pathLst>
          </a:custGeom>
          <a:blipFill>
            <a:blip r:embed="rId16"/>
            <a:stretch>
              <a:fillRect l="0" t="0" r="0" b="0"/>
            </a:stretch>
          </a:blipFill>
        </p:spPr>
      </p:sp>
      <p:sp>
        <p:nvSpPr>
          <p:cNvPr name="Freeform 21" id="21"/>
          <p:cNvSpPr/>
          <p:nvPr/>
        </p:nvSpPr>
        <p:spPr>
          <a:xfrm flipH="false" flipV="false" rot="0">
            <a:off x="4713808" y="1806700"/>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
        <p:nvSpPr>
          <p:cNvPr name="Freeform 22" id="22"/>
          <p:cNvSpPr/>
          <p:nvPr/>
        </p:nvSpPr>
        <p:spPr>
          <a:xfrm flipH="false" flipV="false" rot="0">
            <a:off x="11842808" y="3108924"/>
            <a:ext cx="1682450" cy="1206320"/>
          </a:xfrm>
          <a:custGeom>
            <a:avLst/>
            <a:gdLst/>
            <a:ahLst/>
            <a:cxnLst/>
            <a:rect r="r" b="b" t="t" l="l"/>
            <a:pathLst>
              <a:path h="1206320" w="1682450">
                <a:moveTo>
                  <a:pt x="0" y="0"/>
                </a:moveTo>
                <a:lnTo>
                  <a:pt x="1682450" y="0"/>
                </a:lnTo>
                <a:lnTo>
                  <a:pt x="1682450" y="1206320"/>
                </a:lnTo>
                <a:lnTo>
                  <a:pt x="0" y="1206320"/>
                </a:lnTo>
                <a:lnTo>
                  <a:pt x="0" y="0"/>
                </a:lnTo>
                <a:close/>
              </a:path>
            </a:pathLst>
          </a:custGeom>
          <a:blipFill>
            <a:blip r:embed="rId11"/>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8909883">
            <a:off x="14761110" y="-1845186"/>
            <a:ext cx="4907682" cy="4907682"/>
            <a:chOff x="0" y="0"/>
            <a:chExt cx="6543576" cy="6543576"/>
          </a:xfrm>
        </p:grpSpPr>
        <p:sp>
          <p:nvSpPr>
            <p:cNvPr name="Freeform 3" id="3"/>
            <p:cNvSpPr/>
            <p:nvPr/>
          </p:nvSpPr>
          <p:spPr>
            <a:xfrm flipH="false" flipV="false" rot="0">
              <a:off x="0" y="-204343"/>
              <a:ext cx="6701790" cy="4013962"/>
            </a:xfrm>
            <a:custGeom>
              <a:avLst/>
              <a:gdLst/>
              <a:ahLst/>
              <a:cxnLst/>
              <a:rect r="r" b="b" t="t" l="l"/>
              <a:pathLst>
                <a:path h="4013962" w="6701790">
                  <a:moveTo>
                    <a:pt x="0" y="3476117"/>
                  </a:moveTo>
                  <a:cubicBezTo>
                    <a:pt x="0" y="2242693"/>
                    <a:pt x="693674" y="1114044"/>
                    <a:pt x="1794256" y="557022"/>
                  </a:cubicBezTo>
                  <a:cubicBezTo>
                    <a:pt x="2894838" y="0"/>
                    <a:pt x="4215130" y="109220"/>
                    <a:pt x="5209159" y="839597"/>
                  </a:cubicBezTo>
                  <a:cubicBezTo>
                    <a:pt x="6203188" y="1569974"/>
                    <a:pt x="6701790" y="2797302"/>
                    <a:pt x="6499098" y="4013962"/>
                  </a:cubicBezTo>
                  <a:lnTo>
                    <a:pt x="5762498" y="3891153"/>
                  </a:lnTo>
                  <a:cubicBezTo>
                    <a:pt x="5918962" y="2952115"/>
                    <a:pt x="5534152" y="2004949"/>
                    <a:pt x="4766945" y="1441323"/>
                  </a:cubicBezTo>
                  <a:cubicBezTo>
                    <a:pt x="3999738" y="877697"/>
                    <a:pt x="2980817" y="793369"/>
                    <a:pt x="2131568" y="1223264"/>
                  </a:cubicBezTo>
                  <a:cubicBezTo>
                    <a:pt x="1282319" y="1653159"/>
                    <a:pt x="746760" y="2524252"/>
                    <a:pt x="746760" y="3476117"/>
                  </a:cubicBezTo>
                  <a:close/>
                </a:path>
              </a:pathLst>
            </a:custGeom>
            <a:gradFill rotWithShape="true">
              <a:gsLst>
                <a:gs pos="0">
                  <a:srgbClr val="006685">
                    <a:alpha val="100000"/>
                  </a:srgbClr>
                </a:gs>
                <a:gs pos="100000">
                  <a:srgbClr val="010101">
                    <a:alpha val="100000"/>
                  </a:srgbClr>
                </a:gs>
              </a:gsLst>
              <a:lin ang="14309895"/>
            </a:gradFill>
          </p:spPr>
        </p:sp>
      </p:grpSp>
      <p:grpSp>
        <p:nvGrpSpPr>
          <p:cNvPr name="Group 4" id="4"/>
          <p:cNvGrpSpPr/>
          <p:nvPr/>
        </p:nvGrpSpPr>
        <p:grpSpPr>
          <a:xfrm rot="0">
            <a:off x="14250575" y="-1093225"/>
            <a:ext cx="3538050" cy="3538650"/>
            <a:chOff x="0" y="0"/>
            <a:chExt cx="4717400" cy="4718200"/>
          </a:xfrm>
        </p:grpSpPr>
        <p:sp>
          <p:nvSpPr>
            <p:cNvPr name="Freeform 5" id="5"/>
            <p:cNvSpPr/>
            <p:nvPr/>
          </p:nvSpPr>
          <p:spPr>
            <a:xfrm flipH="false" flipV="false" rot="0">
              <a:off x="0" y="0"/>
              <a:ext cx="4717415" cy="4718304"/>
            </a:xfrm>
            <a:custGeom>
              <a:avLst/>
              <a:gdLst/>
              <a:ahLst/>
              <a:cxnLst/>
              <a:rect r="r" b="b" t="t" l="l"/>
              <a:pathLst>
                <a:path h="4718304" w="4717415">
                  <a:moveTo>
                    <a:pt x="0" y="2359152"/>
                  </a:moveTo>
                  <a:cubicBezTo>
                    <a:pt x="0" y="1056259"/>
                    <a:pt x="1056005" y="0"/>
                    <a:pt x="2358644" y="0"/>
                  </a:cubicBezTo>
                  <a:lnTo>
                    <a:pt x="2358644" y="12700"/>
                  </a:lnTo>
                  <a:lnTo>
                    <a:pt x="2358644" y="0"/>
                  </a:lnTo>
                  <a:cubicBezTo>
                    <a:pt x="3661410" y="0"/>
                    <a:pt x="4717415" y="1056259"/>
                    <a:pt x="4717415" y="2359152"/>
                  </a:cubicBezTo>
                  <a:lnTo>
                    <a:pt x="4704715" y="2359152"/>
                  </a:lnTo>
                  <a:lnTo>
                    <a:pt x="4717415" y="2359152"/>
                  </a:lnTo>
                  <a:cubicBezTo>
                    <a:pt x="4717415" y="3662045"/>
                    <a:pt x="3661410" y="4718304"/>
                    <a:pt x="2358771" y="4718304"/>
                  </a:cubicBezTo>
                  <a:lnTo>
                    <a:pt x="2358771" y="4705604"/>
                  </a:lnTo>
                  <a:lnTo>
                    <a:pt x="2358771" y="4718304"/>
                  </a:lnTo>
                  <a:cubicBezTo>
                    <a:pt x="1056005" y="4718177"/>
                    <a:pt x="0" y="3662045"/>
                    <a:pt x="0" y="2359152"/>
                  </a:cubicBezTo>
                  <a:lnTo>
                    <a:pt x="12700" y="2359152"/>
                  </a:lnTo>
                  <a:lnTo>
                    <a:pt x="25400" y="2359152"/>
                  </a:lnTo>
                  <a:lnTo>
                    <a:pt x="12700" y="2359152"/>
                  </a:lnTo>
                  <a:lnTo>
                    <a:pt x="0" y="2359152"/>
                  </a:lnTo>
                  <a:moveTo>
                    <a:pt x="25400" y="2359152"/>
                  </a:moveTo>
                  <a:cubicBezTo>
                    <a:pt x="25400" y="2366137"/>
                    <a:pt x="19685" y="2371852"/>
                    <a:pt x="12700" y="2371852"/>
                  </a:cubicBezTo>
                  <a:cubicBezTo>
                    <a:pt x="5715" y="2371852"/>
                    <a:pt x="0" y="2366137"/>
                    <a:pt x="0" y="2359152"/>
                  </a:cubicBezTo>
                  <a:cubicBezTo>
                    <a:pt x="0" y="2352167"/>
                    <a:pt x="5715" y="2346452"/>
                    <a:pt x="12700" y="2346452"/>
                  </a:cubicBezTo>
                  <a:cubicBezTo>
                    <a:pt x="19685" y="2346452"/>
                    <a:pt x="25400" y="2352167"/>
                    <a:pt x="25400" y="2359152"/>
                  </a:cubicBezTo>
                  <a:cubicBezTo>
                    <a:pt x="25400" y="3647948"/>
                    <a:pt x="1070102" y="4692777"/>
                    <a:pt x="2358644" y="4692777"/>
                  </a:cubicBezTo>
                  <a:cubicBezTo>
                    <a:pt x="3647186" y="4692777"/>
                    <a:pt x="4691888" y="3647948"/>
                    <a:pt x="4691888" y="2359025"/>
                  </a:cubicBezTo>
                  <a:cubicBezTo>
                    <a:pt x="4691888" y="1070102"/>
                    <a:pt x="3647313" y="25400"/>
                    <a:pt x="2358644" y="25400"/>
                  </a:cubicBezTo>
                  <a:lnTo>
                    <a:pt x="2358644" y="12700"/>
                  </a:lnTo>
                  <a:lnTo>
                    <a:pt x="2358644" y="25400"/>
                  </a:lnTo>
                  <a:cubicBezTo>
                    <a:pt x="1070102" y="25400"/>
                    <a:pt x="25400" y="1070229"/>
                    <a:pt x="25400" y="2359152"/>
                  </a:cubicBezTo>
                  <a:close/>
                </a:path>
              </a:pathLst>
            </a:custGeom>
            <a:solidFill>
              <a:srgbClr val="FFFFFF"/>
            </a:solidFill>
          </p:spPr>
        </p:sp>
      </p:grpSp>
      <p:sp>
        <p:nvSpPr>
          <p:cNvPr name="Freeform 6" id="6"/>
          <p:cNvSpPr/>
          <p:nvPr/>
        </p:nvSpPr>
        <p:spPr>
          <a:xfrm flipH="false" flipV="false" rot="0">
            <a:off x="13372296" y="648568"/>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94942" y="-395594"/>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257805" y="-847825"/>
            <a:ext cx="3073050" cy="3073650"/>
            <a:chOff x="0" y="0"/>
            <a:chExt cx="4097400" cy="4098200"/>
          </a:xfrm>
        </p:grpSpPr>
        <p:sp>
          <p:nvSpPr>
            <p:cNvPr name="Freeform 9" id="9"/>
            <p:cNvSpPr/>
            <p:nvPr/>
          </p:nvSpPr>
          <p:spPr>
            <a:xfrm flipH="false" flipV="false" rot="0">
              <a:off x="0" y="0"/>
              <a:ext cx="4097274" cy="4098290"/>
            </a:xfrm>
            <a:custGeom>
              <a:avLst/>
              <a:gdLst/>
              <a:ahLst/>
              <a:cxnLst/>
              <a:rect r="r" b="b" t="t" l="l"/>
              <a:pathLst>
                <a:path h="4098290" w="4097274">
                  <a:moveTo>
                    <a:pt x="0" y="2049145"/>
                  </a:moveTo>
                  <a:cubicBezTo>
                    <a:pt x="0" y="917448"/>
                    <a:pt x="917194" y="0"/>
                    <a:pt x="2048637" y="0"/>
                  </a:cubicBezTo>
                  <a:lnTo>
                    <a:pt x="2048637" y="12700"/>
                  </a:lnTo>
                  <a:lnTo>
                    <a:pt x="2048637" y="0"/>
                  </a:lnTo>
                  <a:cubicBezTo>
                    <a:pt x="3180080" y="0"/>
                    <a:pt x="4097274" y="917448"/>
                    <a:pt x="4097274" y="2049145"/>
                  </a:cubicBezTo>
                  <a:lnTo>
                    <a:pt x="4084574" y="2049145"/>
                  </a:lnTo>
                  <a:lnTo>
                    <a:pt x="4097274" y="2049145"/>
                  </a:lnTo>
                  <a:cubicBezTo>
                    <a:pt x="4097274" y="3180842"/>
                    <a:pt x="3180080" y="4098290"/>
                    <a:pt x="2048637" y="4098290"/>
                  </a:cubicBezTo>
                  <a:lnTo>
                    <a:pt x="2048637" y="4085590"/>
                  </a:lnTo>
                  <a:lnTo>
                    <a:pt x="2048637" y="4098290"/>
                  </a:lnTo>
                  <a:cubicBezTo>
                    <a:pt x="917194" y="4098163"/>
                    <a:pt x="0" y="3180842"/>
                    <a:pt x="0" y="2049145"/>
                  </a:cubicBezTo>
                  <a:lnTo>
                    <a:pt x="12700" y="2049145"/>
                  </a:lnTo>
                  <a:lnTo>
                    <a:pt x="25400" y="2049145"/>
                  </a:lnTo>
                  <a:lnTo>
                    <a:pt x="12700" y="2049145"/>
                  </a:lnTo>
                  <a:lnTo>
                    <a:pt x="0" y="2049145"/>
                  </a:lnTo>
                  <a:moveTo>
                    <a:pt x="25400" y="2049145"/>
                  </a:moveTo>
                  <a:cubicBezTo>
                    <a:pt x="25400" y="2056130"/>
                    <a:pt x="19685" y="2061845"/>
                    <a:pt x="12700" y="2061845"/>
                  </a:cubicBezTo>
                  <a:cubicBezTo>
                    <a:pt x="5715" y="2061845"/>
                    <a:pt x="0" y="2056130"/>
                    <a:pt x="0" y="2049145"/>
                  </a:cubicBezTo>
                  <a:cubicBezTo>
                    <a:pt x="0" y="2042160"/>
                    <a:pt x="5715" y="2036445"/>
                    <a:pt x="12700" y="2036445"/>
                  </a:cubicBezTo>
                  <a:cubicBezTo>
                    <a:pt x="19685" y="2036445"/>
                    <a:pt x="25400" y="2042160"/>
                    <a:pt x="25400" y="2049145"/>
                  </a:cubicBezTo>
                  <a:cubicBezTo>
                    <a:pt x="25400" y="3166745"/>
                    <a:pt x="931291" y="4072890"/>
                    <a:pt x="2048637" y="4072890"/>
                  </a:cubicBezTo>
                  <a:cubicBezTo>
                    <a:pt x="3165983" y="4072890"/>
                    <a:pt x="4071874" y="3166872"/>
                    <a:pt x="4071874" y="2049145"/>
                  </a:cubicBezTo>
                  <a:cubicBezTo>
                    <a:pt x="4071874" y="931418"/>
                    <a:pt x="3166110" y="25400"/>
                    <a:pt x="2048637" y="25400"/>
                  </a:cubicBezTo>
                  <a:lnTo>
                    <a:pt x="2048637" y="12700"/>
                  </a:lnTo>
                  <a:lnTo>
                    <a:pt x="2048637" y="25400"/>
                  </a:lnTo>
                  <a:cubicBezTo>
                    <a:pt x="931291" y="25400"/>
                    <a:pt x="25400" y="931418"/>
                    <a:pt x="25400" y="2049145"/>
                  </a:cubicBezTo>
                  <a:close/>
                </a:path>
              </a:pathLst>
            </a:custGeom>
            <a:solidFill>
              <a:srgbClr val="FFFFFF"/>
            </a:solidFill>
          </p:spPr>
        </p:sp>
      </p:grpSp>
      <p:grpSp>
        <p:nvGrpSpPr>
          <p:cNvPr name="Group 10" id="10"/>
          <p:cNvGrpSpPr/>
          <p:nvPr/>
        </p:nvGrpSpPr>
        <p:grpSpPr>
          <a:xfrm rot="372611">
            <a:off x="10951178" y="8330160"/>
            <a:ext cx="4409476" cy="4409476"/>
            <a:chOff x="0" y="0"/>
            <a:chExt cx="5879301" cy="5879301"/>
          </a:xfrm>
        </p:grpSpPr>
        <p:sp>
          <p:nvSpPr>
            <p:cNvPr name="Freeform 11" id="11"/>
            <p:cNvSpPr/>
            <p:nvPr/>
          </p:nvSpPr>
          <p:spPr>
            <a:xfrm flipH="false" flipV="false" rot="0">
              <a:off x="-254635" y="-241935"/>
              <a:ext cx="6292088" cy="4346829"/>
            </a:xfrm>
            <a:custGeom>
              <a:avLst/>
              <a:gdLst/>
              <a:ahLst/>
              <a:cxnLst/>
              <a:rect r="r" b="b" t="t" l="l"/>
              <a:pathLst>
                <a:path h="4346829" w="6292088">
                  <a:moveTo>
                    <a:pt x="495427" y="4346829"/>
                  </a:moveTo>
                  <a:cubicBezTo>
                    <a:pt x="0" y="3199130"/>
                    <a:pt x="284480" y="1863725"/>
                    <a:pt x="1204595" y="1017651"/>
                  </a:cubicBezTo>
                  <a:cubicBezTo>
                    <a:pt x="2124710" y="171577"/>
                    <a:pt x="3479292" y="0"/>
                    <a:pt x="4581398" y="589788"/>
                  </a:cubicBezTo>
                  <a:cubicBezTo>
                    <a:pt x="5683504" y="1179576"/>
                    <a:pt x="6292088" y="2401951"/>
                    <a:pt x="6098413" y="3636899"/>
                  </a:cubicBezTo>
                  <a:lnTo>
                    <a:pt x="4955413" y="3457702"/>
                  </a:lnTo>
                  <a:cubicBezTo>
                    <a:pt x="5072761" y="2708783"/>
                    <a:pt x="4703826" y="1967611"/>
                    <a:pt x="4035425" y="1609852"/>
                  </a:cubicBezTo>
                  <a:cubicBezTo>
                    <a:pt x="3367024" y="1252093"/>
                    <a:pt x="2545715" y="1356233"/>
                    <a:pt x="1987677" y="1869313"/>
                  </a:cubicBezTo>
                  <a:cubicBezTo>
                    <a:pt x="1429639" y="2382393"/>
                    <a:pt x="1257173" y="3192272"/>
                    <a:pt x="1557655" y="3888232"/>
                  </a:cubicBezTo>
                  <a:close/>
                </a:path>
              </a:pathLst>
            </a:custGeom>
            <a:gradFill rotWithShape="true">
              <a:gsLst>
                <a:gs pos="0">
                  <a:srgbClr val="006685">
                    <a:alpha val="100000"/>
                  </a:srgbClr>
                </a:gs>
                <a:gs pos="100000">
                  <a:srgbClr val="010101">
                    <a:alpha val="100000"/>
                  </a:srgbClr>
                </a:gs>
              </a:gsLst>
              <a:lin ang="5027401"/>
            </a:gradFill>
          </p:spPr>
        </p:sp>
      </p:grpSp>
      <p:sp>
        <p:nvSpPr>
          <p:cNvPr name="Freeform 12" id="12"/>
          <p:cNvSpPr/>
          <p:nvPr/>
        </p:nvSpPr>
        <p:spPr>
          <a:xfrm flipH="false" flipV="false" rot="0">
            <a:off x="11643594" y="7978568"/>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true" flipV="false" rot="0">
            <a:off x="11664000" y="4447024"/>
            <a:ext cx="5756300" cy="3833700"/>
          </a:xfrm>
          <a:custGeom>
            <a:avLst/>
            <a:gdLst/>
            <a:ahLst/>
            <a:cxnLst/>
            <a:rect r="r" b="b" t="t" l="l"/>
            <a:pathLst>
              <a:path h="3833700" w="5756300">
                <a:moveTo>
                  <a:pt x="5756300" y="0"/>
                </a:moveTo>
                <a:lnTo>
                  <a:pt x="0" y="0"/>
                </a:lnTo>
                <a:lnTo>
                  <a:pt x="0" y="3833700"/>
                </a:lnTo>
                <a:lnTo>
                  <a:pt x="5756300" y="3833700"/>
                </a:lnTo>
                <a:lnTo>
                  <a:pt x="5756300" y="0"/>
                </a:lnTo>
                <a:close/>
              </a:path>
            </a:pathLst>
          </a:custGeom>
          <a:blipFill>
            <a:blip r:embed="rId9"/>
            <a:stretch>
              <a:fillRect l="0" t="0" r="0" b="0"/>
            </a:stretch>
          </a:blipFill>
        </p:spPr>
      </p:sp>
      <p:sp>
        <p:nvSpPr>
          <p:cNvPr name="Freeform 14" id="14"/>
          <p:cNvSpPr/>
          <p:nvPr/>
        </p:nvSpPr>
        <p:spPr>
          <a:xfrm flipH="true" flipV="false" rot="0">
            <a:off x="13141384" y="2931700"/>
            <a:ext cx="2801500" cy="4677100"/>
          </a:xfrm>
          <a:custGeom>
            <a:avLst/>
            <a:gdLst/>
            <a:ahLst/>
            <a:cxnLst/>
            <a:rect r="r" b="b" t="t" l="l"/>
            <a:pathLst>
              <a:path h="4677100" w="2801500">
                <a:moveTo>
                  <a:pt x="2801500" y="0"/>
                </a:moveTo>
                <a:lnTo>
                  <a:pt x="0" y="0"/>
                </a:lnTo>
                <a:lnTo>
                  <a:pt x="0" y="4677100"/>
                </a:lnTo>
                <a:lnTo>
                  <a:pt x="2801500" y="4677100"/>
                </a:lnTo>
                <a:lnTo>
                  <a:pt x="2801500" y="0"/>
                </a:lnTo>
                <a:close/>
              </a:path>
            </a:pathLst>
          </a:custGeom>
          <a:blipFill>
            <a:blip r:embed="rId10"/>
            <a:stretch>
              <a:fillRect l="-1" t="0" r="-1" b="0"/>
            </a:stretch>
          </a:blipFill>
        </p:spPr>
      </p:sp>
      <p:sp>
        <p:nvSpPr>
          <p:cNvPr name="TextBox 15" id="15"/>
          <p:cNvSpPr txBox="true"/>
          <p:nvPr/>
        </p:nvSpPr>
        <p:spPr>
          <a:xfrm rot="0">
            <a:off x="2333725" y="2495975"/>
            <a:ext cx="7432950" cy="1123950"/>
          </a:xfrm>
          <a:prstGeom prst="rect">
            <a:avLst/>
          </a:prstGeom>
        </p:spPr>
        <p:txBody>
          <a:bodyPr anchor="t" rtlCol="false" tIns="0" lIns="0" bIns="0" rIns="0">
            <a:spAutoFit/>
          </a:bodyPr>
          <a:lstStyle/>
          <a:p>
            <a:pPr algn="l">
              <a:lnSpc>
                <a:spcPts val="8640"/>
              </a:lnSpc>
            </a:pPr>
            <a:r>
              <a:rPr lang="en-US" b="true" sz="7200">
                <a:solidFill>
                  <a:srgbClr val="FFFFFF"/>
                </a:solidFill>
                <a:latin typeface="Arimo Bold"/>
                <a:ea typeface="Arimo Bold"/>
                <a:cs typeface="Arimo Bold"/>
                <a:sym typeface="Arimo Bold"/>
              </a:rPr>
              <a:t>Phishing Email</a:t>
            </a:r>
          </a:p>
        </p:txBody>
      </p:sp>
      <p:sp>
        <p:nvSpPr>
          <p:cNvPr name="TextBox 16" id="16"/>
          <p:cNvSpPr txBox="true"/>
          <p:nvPr/>
        </p:nvSpPr>
        <p:spPr>
          <a:xfrm rot="0">
            <a:off x="2333725" y="4072415"/>
            <a:ext cx="7432950" cy="2954179"/>
          </a:xfrm>
          <a:prstGeom prst="rect">
            <a:avLst/>
          </a:prstGeom>
        </p:spPr>
        <p:txBody>
          <a:bodyPr anchor="t" rtlCol="false" tIns="0" lIns="0" bIns="0" rIns="0">
            <a:spAutoFit/>
          </a:bodyPr>
          <a:lstStyle/>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Most common form of phishing.</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Attackers send fraudulent emails pretending to be from a trusted source (e.g., banks, social media, IT support).</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Often contains malicious links, attachments, or fake login pages.</a:t>
            </a:r>
          </a:p>
          <a:p>
            <a:pPr algn="l">
              <a:lnSpc>
                <a:spcPts val="3359"/>
              </a:lnSpc>
            </a:pPr>
          </a:p>
        </p:txBody>
      </p:sp>
      <p:sp>
        <p:nvSpPr>
          <p:cNvPr name="Freeform 17" id="17"/>
          <p:cNvSpPr/>
          <p:nvPr/>
        </p:nvSpPr>
        <p:spPr>
          <a:xfrm flipH="false" flipV="false" rot="0">
            <a:off x="11828324" y="4663974"/>
            <a:ext cx="2012250" cy="2654138"/>
          </a:xfrm>
          <a:custGeom>
            <a:avLst/>
            <a:gdLst/>
            <a:ahLst/>
            <a:cxnLst/>
            <a:rect r="r" b="b" t="t" l="l"/>
            <a:pathLst>
              <a:path h="2654138" w="2012250">
                <a:moveTo>
                  <a:pt x="0" y="0"/>
                </a:moveTo>
                <a:lnTo>
                  <a:pt x="2012250" y="0"/>
                </a:lnTo>
                <a:lnTo>
                  <a:pt x="2012250" y="2654138"/>
                </a:lnTo>
                <a:lnTo>
                  <a:pt x="0" y="2654138"/>
                </a:lnTo>
                <a:lnTo>
                  <a:pt x="0" y="0"/>
                </a:lnTo>
                <a:close/>
              </a:path>
            </a:pathLst>
          </a:custGeom>
          <a:blipFill>
            <a:blip r:embed="rId11"/>
            <a:stretch>
              <a:fillRect l="0" t="0" r="0" b="0"/>
            </a:stretch>
          </a:blipFill>
        </p:spPr>
      </p:sp>
      <p:sp>
        <p:nvSpPr>
          <p:cNvPr name="Freeform 18" id="18"/>
          <p:cNvSpPr/>
          <p:nvPr/>
        </p:nvSpPr>
        <p:spPr>
          <a:xfrm flipH="false" flipV="false" rot="0">
            <a:off x="15299396" y="4081940"/>
            <a:ext cx="1682460" cy="2663350"/>
          </a:xfrm>
          <a:custGeom>
            <a:avLst/>
            <a:gdLst/>
            <a:ahLst/>
            <a:cxnLst/>
            <a:rect r="r" b="b" t="t" l="l"/>
            <a:pathLst>
              <a:path h="2663350" w="1682460">
                <a:moveTo>
                  <a:pt x="0" y="0"/>
                </a:moveTo>
                <a:lnTo>
                  <a:pt x="1682460" y="0"/>
                </a:lnTo>
                <a:lnTo>
                  <a:pt x="1682460" y="2663350"/>
                </a:lnTo>
                <a:lnTo>
                  <a:pt x="0" y="2663350"/>
                </a:lnTo>
                <a:lnTo>
                  <a:pt x="0" y="0"/>
                </a:lnTo>
                <a:close/>
              </a:path>
            </a:pathLst>
          </a:custGeom>
          <a:blipFill>
            <a:blip r:embed="rId1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8909883">
            <a:off x="14761110" y="-1845186"/>
            <a:ext cx="4907682" cy="4907682"/>
            <a:chOff x="0" y="0"/>
            <a:chExt cx="6543576" cy="6543576"/>
          </a:xfrm>
        </p:grpSpPr>
        <p:sp>
          <p:nvSpPr>
            <p:cNvPr name="Freeform 3" id="3"/>
            <p:cNvSpPr/>
            <p:nvPr/>
          </p:nvSpPr>
          <p:spPr>
            <a:xfrm flipH="false" flipV="false" rot="0">
              <a:off x="0" y="-204343"/>
              <a:ext cx="6701790" cy="4013962"/>
            </a:xfrm>
            <a:custGeom>
              <a:avLst/>
              <a:gdLst/>
              <a:ahLst/>
              <a:cxnLst/>
              <a:rect r="r" b="b" t="t" l="l"/>
              <a:pathLst>
                <a:path h="4013962" w="6701790">
                  <a:moveTo>
                    <a:pt x="0" y="3476117"/>
                  </a:moveTo>
                  <a:cubicBezTo>
                    <a:pt x="0" y="2242693"/>
                    <a:pt x="693674" y="1114044"/>
                    <a:pt x="1794256" y="557022"/>
                  </a:cubicBezTo>
                  <a:cubicBezTo>
                    <a:pt x="2894838" y="0"/>
                    <a:pt x="4215130" y="109220"/>
                    <a:pt x="5209159" y="839597"/>
                  </a:cubicBezTo>
                  <a:cubicBezTo>
                    <a:pt x="6203188" y="1569974"/>
                    <a:pt x="6701790" y="2797302"/>
                    <a:pt x="6499098" y="4013962"/>
                  </a:cubicBezTo>
                  <a:lnTo>
                    <a:pt x="5762498" y="3891153"/>
                  </a:lnTo>
                  <a:cubicBezTo>
                    <a:pt x="5918962" y="2952115"/>
                    <a:pt x="5534152" y="2004949"/>
                    <a:pt x="4766945" y="1441323"/>
                  </a:cubicBezTo>
                  <a:cubicBezTo>
                    <a:pt x="3999738" y="877697"/>
                    <a:pt x="2980817" y="793369"/>
                    <a:pt x="2131568" y="1223264"/>
                  </a:cubicBezTo>
                  <a:cubicBezTo>
                    <a:pt x="1282319" y="1653159"/>
                    <a:pt x="746760" y="2524252"/>
                    <a:pt x="746760" y="3476117"/>
                  </a:cubicBezTo>
                  <a:close/>
                </a:path>
              </a:pathLst>
            </a:custGeom>
            <a:gradFill rotWithShape="true">
              <a:gsLst>
                <a:gs pos="0">
                  <a:srgbClr val="006685">
                    <a:alpha val="100000"/>
                  </a:srgbClr>
                </a:gs>
                <a:gs pos="100000">
                  <a:srgbClr val="010101">
                    <a:alpha val="100000"/>
                  </a:srgbClr>
                </a:gs>
              </a:gsLst>
              <a:lin ang="14309895"/>
            </a:gradFill>
          </p:spPr>
        </p:sp>
      </p:grpSp>
      <p:grpSp>
        <p:nvGrpSpPr>
          <p:cNvPr name="Group 4" id="4"/>
          <p:cNvGrpSpPr/>
          <p:nvPr/>
        </p:nvGrpSpPr>
        <p:grpSpPr>
          <a:xfrm rot="0">
            <a:off x="14250575" y="-1093225"/>
            <a:ext cx="3538050" cy="3538650"/>
            <a:chOff x="0" y="0"/>
            <a:chExt cx="4717400" cy="4718200"/>
          </a:xfrm>
        </p:grpSpPr>
        <p:sp>
          <p:nvSpPr>
            <p:cNvPr name="Freeform 5" id="5"/>
            <p:cNvSpPr/>
            <p:nvPr/>
          </p:nvSpPr>
          <p:spPr>
            <a:xfrm flipH="false" flipV="false" rot="0">
              <a:off x="0" y="0"/>
              <a:ext cx="4717415" cy="4718304"/>
            </a:xfrm>
            <a:custGeom>
              <a:avLst/>
              <a:gdLst/>
              <a:ahLst/>
              <a:cxnLst/>
              <a:rect r="r" b="b" t="t" l="l"/>
              <a:pathLst>
                <a:path h="4718304" w="4717415">
                  <a:moveTo>
                    <a:pt x="0" y="2359152"/>
                  </a:moveTo>
                  <a:cubicBezTo>
                    <a:pt x="0" y="1056259"/>
                    <a:pt x="1056005" y="0"/>
                    <a:pt x="2358644" y="0"/>
                  </a:cubicBezTo>
                  <a:lnTo>
                    <a:pt x="2358644" y="12700"/>
                  </a:lnTo>
                  <a:lnTo>
                    <a:pt x="2358644" y="0"/>
                  </a:lnTo>
                  <a:cubicBezTo>
                    <a:pt x="3661410" y="0"/>
                    <a:pt x="4717415" y="1056259"/>
                    <a:pt x="4717415" y="2359152"/>
                  </a:cubicBezTo>
                  <a:lnTo>
                    <a:pt x="4704715" y="2359152"/>
                  </a:lnTo>
                  <a:lnTo>
                    <a:pt x="4717415" y="2359152"/>
                  </a:lnTo>
                  <a:cubicBezTo>
                    <a:pt x="4717415" y="3662045"/>
                    <a:pt x="3661410" y="4718304"/>
                    <a:pt x="2358771" y="4718304"/>
                  </a:cubicBezTo>
                  <a:lnTo>
                    <a:pt x="2358771" y="4705604"/>
                  </a:lnTo>
                  <a:lnTo>
                    <a:pt x="2358771" y="4718304"/>
                  </a:lnTo>
                  <a:cubicBezTo>
                    <a:pt x="1056005" y="4718177"/>
                    <a:pt x="0" y="3662045"/>
                    <a:pt x="0" y="2359152"/>
                  </a:cubicBezTo>
                  <a:lnTo>
                    <a:pt x="12700" y="2359152"/>
                  </a:lnTo>
                  <a:lnTo>
                    <a:pt x="25400" y="2359152"/>
                  </a:lnTo>
                  <a:lnTo>
                    <a:pt x="12700" y="2359152"/>
                  </a:lnTo>
                  <a:lnTo>
                    <a:pt x="0" y="2359152"/>
                  </a:lnTo>
                  <a:moveTo>
                    <a:pt x="25400" y="2359152"/>
                  </a:moveTo>
                  <a:cubicBezTo>
                    <a:pt x="25400" y="2366137"/>
                    <a:pt x="19685" y="2371852"/>
                    <a:pt x="12700" y="2371852"/>
                  </a:cubicBezTo>
                  <a:cubicBezTo>
                    <a:pt x="5715" y="2371852"/>
                    <a:pt x="0" y="2366137"/>
                    <a:pt x="0" y="2359152"/>
                  </a:cubicBezTo>
                  <a:cubicBezTo>
                    <a:pt x="0" y="2352167"/>
                    <a:pt x="5715" y="2346452"/>
                    <a:pt x="12700" y="2346452"/>
                  </a:cubicBezTo>
                  <a:cubicBezTo>
                    <a:pt x="19685" y="2346452"/>
                    <a:pt x="25400" y="2352167"/>
                    <a:pt x="25400" y="2359152"/>
                  </a:cubicBezTo>
                  <a:cubicBezTo>
                    <a:pt x="25400" y="3647948"/>
                    <a:pt x="1070102" y="4692777"/>
                    <a:pt x="2358644" y="4692777"/>
                  </a:cubicBezTo>
                  <a:cubicBezTo>
                    <a:pt x="3647186" y="4692777"/>
                    <a:pt x="4691888" y="3647948"/>
                    <a:pt x="4691888" y="2359025"/>
                  </a:cubicBezTo>
                  <a:cubicBezTo>
                    <a:pt x="4691888" y="1070102"/>
                    <a:pt x="3647313" y="25400"/>
                    <a:pt x="2358644" y="25400"/>
                  </a:cubicBezTo>
                  <a:lnTo>
                    <a:pt x="2358644" y="12700"/>
                  </a:lnTo>
                  <a:lnTo>
                    <a:pt x="2358644" y="25400"/>
                  </a:lnTo>
                  <a:cubicBezTo>
                    <a:pt x="1070102" y="25400"/>
                    <a:pt x="25400" y="1070229"/>
                    <a:pt x="25400" y="2359152"/>
                  </a:cubicBezTo>
                  <a:close/>
                </a:path>
              </a:pathLst>
            </a:custGeom>
            <a:solidFill>
              <a:srgbClr val="FFFFFF"/>
            </a:solidFill>
          </p:spPr>
        </p:sp>
      </p:grpSp>
      <p:sp>
        <p:nvSpPr>
          <p:cNvPr name="Freeform 6" id="6"/>
          <p:cNvSpPr/>
          <p:nvPr/>
        </p:nvSpPr>
        <p:spPr>
          <a:xfrm flipH="false" flipV="false" rot="0">
            <a:off x="13372296" y="648568"/>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94942" y="-395594"/>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257805" y="-847825"/>
            <a:ext cx="3073050" cy="3073650"/>
            <a:chOff x="0" y="0"/>
            <a:chExt cx="4097400" cy="4098200"/>
          </a:xfrm>
        </p:grpSpPr>
        <p:sp>
          <p:nvSpPr>
            <p:cNvPr name="Freeform 9" id="9"/>
            <p:cNvSpPr/>
            <p:nvPr/>
          </p:nvSpPr>
          <p:spPr>
            <a:xfrm flipH="false" flipV="false" rot="0">
              <a:off x="0" y="0"/>
              <a:ext cx="4097274" cy="4098290"/>
            </a:xfrm>
            <a:custGeom>
              <a:avLst/>
              <a:gdLst/>
              <a:ahLst/>
              <a:cxnLst/>
              <a:rect r="r" b="b" t="t" l="l"/>
              <a:pathLst>
                <a:path h="4098290" w="4097274">
                  <a:moveTo>
                    <a:pt x="0" y="2049145"/>
                  </a:moveTo>
                  <a:cubicBezTo>
                    <a:pt x="0" y="917448"/>
                    <a:pt x="917194" y="0"/>
                    <a:pt x="2048637" y="0"/>
                  </a:cubicBezTo>
                  <a:lnTo>
                    <a:pt x="2048637" y="12700"/>
                  </a:lnTo>
                  <a:lnTo>
                    <a:pt x="2048637" y="0"/>
                  </a:lnTo>
                  <a:cubicBezTo>
                    <a:pt x="3180080" y="0"/>
                    <a:pt x="4097274" y="917448"/>
                    <a:pt x="4097274" y="2049145"/>
                  </a:cubicBezTo>
                  <a:lnTo>
                    <a:pt x="4084574" y="2049145"/>
                  </a:lnTo>
                  <a:lnTo>
                    <a:pt x="4097274" y="2049145"/>
                  </a:lnTo>
                  <a:cubicBezTo>
                    <a:pt x="4097274" y="3180842"/>
                    <a:pt x="3180080" y="4098290"/>
                    <a:pt x="2048637" y="4098290"/>
                  </a:cubicBezTo>
                  <a:lnTo>
                    <a:pt x="2048637" y="4085590"/>
                  </a:lnTo>
                  <a:lnTo>
                    <a:pt x="2048637" y="4098290"/>
                  </a:lnTo>
                  <a:cubicBezTo>
                    <a:pt x="917194" y="4098163"/>
                    <a:pt x="0" y="3180842"/>
                    <a:pt x="0" y="2049145"/>
                  </a:cubicBezTo>
                  <a:lnTo>
                    <a:pt x="12700" y="2049145"/>
                  </a:lnTo>
                  <a:lnTo>
                    <a:pt x="25400" y="2049145"/>
                  </a:lnTo>
                  <a:lnTo>
                    <a:pt x="12700" y="2049145"/>
                  </a:lnTo>
                  <a:lnTo>
                    <a:pt x="0" y="2049145"/>
                  </a:lnTo>
                  <a:moveTo>
                    <a:pt x="25400" y="2049145"/>
                  </a:moveTo>
                  <a:cubicBezTo>
                    <a:pt x="25400" y="2056130"/>
                    <a:pt x="19685" y="2061845"/>
                    <a:pt x="12700" y="2061845"/>
                  </a:cubicBezTo>
                  <a:cubicBezTo>
                    <a:pt x="5715" y="2061845"/>
                    <a:pt x="0" y="2056130"/>
                    <a:pt x="0" y="2049145"/>
                  </a:cubicBezTo>
                  <a:cubicBezTo>
                    <a:pt x="0" y="2042160"/>
                    <a:pt x="5715" y="2036445"/>
                    <a:pt x="12700" y="2036445"/>
                  </a:cubicBezTo>
                  <a:cubicBezTo>
                    <a:pt x="19685" y="2036445"/>
                    <a:pt x="25400" y="2042160"/>
                    <a:pt x="25400" y="2049145"/>
                  </a:cubicBezTo>
                  <a:cubicBezTo>
                    <a:pt x="25400" y="3166745"/>
                    <a:pt x="931291" y="4072890"/>
                    <a:pt x="2048637" y="4072890"/>
                  </a:cubicBezTo>
                  <a:cubicBezTo>
                    <a:pt x="3165983" y="4072890"/>
                    <a:pt x="4071874" y="3166872"/>
                    <a:pt x="4071874" y="2049145"/>
                  </a:cubicBezTo>
                  <a:cubicBezTo>
                    <a:pt x="4071874" y="931418"/>
                    <a:pt x="3166110" y="25400"/>
                    <a:pt x="2048637" y="25400"/>
                  </a:cubicBezTo>
                  <a:lnTo>
                    <a:pt x="2048637" y="12700"/>
                  </a:lnTo>
                  <a:lnTo>
                    <a:pt x="2048637" y="25400"/>
                  </a:lnTo>
                  <a:cubicBezTo>
                    <a:pt x="931291" y="25400"/>
                    <a:pt x="25400" y="931418"/>
                    <a:pt x="25400" y="2049145"/>
                  </a:cubicBezTo>
                  <a:close/>
                </a:path>
              </a:pathLst>
            </a:custGeom>
            <a:solidFill>
              <a:srgbClr val="FFFFFF"/>
            </a:solidFill>
          </p:spPr>
        </p:sp>
      </p:grpSp>
      <p:grpSp>
        <p:nvGrpSpPr>
          <p:cNvPr name="Group 10" id="10"/>
          <p:cNvGrpSpPr/>
          <p:nvPr/>
        </p:nvGrpSpPr>
        <p:grpSpPr>
          <a:xfrm rot="372611">
            <a:off x="10951178" y="8330160"/>
            <a:ext cx="4409476" cy="4409476"/>
            <a:chOff x="0" y="0"/>
            <a:chExt cx="5879301" cy="5879301"/>
          </a:xfrm>
        </p:grpSpPr>
        <p:sp>
          <p:nvSpPr>
            <p:cNvPr name="Freeform 11" id="11"/>
            <p:cNvSpPr/>
            <p:nvPr/>
          </p:nvSpPr>
          <p:spPr>
            <a:xfrm flipH="false" flipV="false" rot="0">
              <a:off x="-254635" y="-241935"/>
              <a:ext cx="6292088" cy="4346829"/>
            </a:xfrm>
            <a:custGeom>
              <a:avLst/>
              <a:gdLst/>
              <a:ahLst/>
              <a:cxnLst/>
              <a:rect r="r" b="b" t="t" l="l"/>
              <a:pathLst>
                <a:path h="4346829" w="6292088">
                  <a:moveTo>
                    <a:pt x="495427" y="4346829"/>
                  </a:moveTo>
                  <a:cubicBezTo>
                    <a:pt x="0" y="3199130"/>
                    <a:pt x="284480" y="1863725"/>
                    <a:pt x="1204595" y="1017651"/>
                  </a:cubicBezTo>
                  <a:cubicBezTo>
                    <a:pt x="2124710" y="171577"/>
                    <a:pt x="3479292" y="0"/>
                    <a:pt x="4581398" y="589788"/>
                  </a:cubicBezTo>
                  <a:cubicBezTo>
                    <a:pt x="5683504" y="1179576"/>
                    <a:pt x="6292088" y="2401951"/>
                    <a:pt x="6098413" y="3636899"/>
                  </a:cubicBezTo>
                  <a:lnTo>
                    <a:pt x="4955413" y="3457702"/>
                  </a:lnTo>
                  <a:cubicBezTo>
                    <a:pt x="5072761" y="2708783"/>
                    <a:pt x="4703826" y="1967611"/>
                    <a:pt x="4035425" y="1609852"/>
                  </a:cubicBezTo>
                  <a:cubicBezTo>
                    <a:pt x="3367024" y="1252093"/>
                    <a:pt x="2545715" y="1356233"/>
                    <a:pt x="1987677" y="1869313"/>
                  </a:cubicBezTo>
                  <a:cubicBezTo>
                    <a:pt x="1429639" y="2382393"/>
                    <a:pt x="1257173" y="3192272"/>
                    <a:pt x="1557655" y="3888232"/>
                  </a:cubicBezTo>
                  <a:close/>
                </a:path>
              </a:pathLst>
            </a:custGeom>
            <a:gradFill rotWithShape="true">
              <a:gsLst>
                <a:gs pos="0">
                  <a:srgbClr val="006685">
                    <a:alpha val="100000"/>
                  </a:srgbClr>
                </a:gs>
                <a:gs pos="100000">
                  <a:srgbClr val="010101">
                    <a:alpha val="100000"/>
                  </a:srgbClr>
                </a:gs>
              </a:gsLst>
              <a:lin ang="5027401"/>
            </a:gradFill>
          </p:spPr>
        </p:sp>
      </p:grpSp>
      <p:sp>
        <p:nvSpPr>
          <p:cNvPr name="Freeform 12" id="12"/>
          <p:cNvSpPr/>
          <p:nvPr/>
        </p:nvSpPr>
        <p:spPr>
          <a:xfrm flipH="false" flipV="false" rot="0">
            <a:off x="11643594" y="7978568"/>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true" flipV="false" rot="0">
            <a:off x="11664000" y="4447024"/>
            <a:ext cx="5756300" cy="3833700"/>
          </a:xfrm>
          <a:custGeom>
            <a:avLst/>
            <a:gdLst/>
            <a:ahLst/>
            <a:cxnLst/>
            <a:rect r="r" b="b" t="t" l="l"/>
            <a:pathLst>
              <a:path h="3833700" w="5756300">
                <a:moveTo>
                  <a:pt x="5756300" y="0"/>
                </a:moveTo>
                <a:lnTo>
                  <a:pt x="0" y="0"/>
                </a:lnTo>
                <a:lnTo>
                  <a:pt x="0" y="3833700"/>
                </a:lnTo>
                <a:lnTo>
                  <a:pt x="5756300" y="3833700"/>
                </a:lnTo>
                <a:lnTo>
                  <a:pt x="5756300" y="0"/>
                </a:lnTo>
                <a:close/>
              </a:path>
            </a:pathLst>
          </a:custGeom>
          <a:blipFill>
            <a:blip r:embed="rId9"/>
            <a:stretch>
              <a:fillRect l="0" t="0" r="0" b="0"/>
            </a:stretch>
          </a:blipFill>
        </p:spPr>
      </p:sp>
      <p:sp>
        <p:nvSpPr>
          <p:cNvPr name="Freeform 14" id="14"/>
          <p:cNvSpPr/>
          <p:nvPr/>
        </p:nvSpPr>
        <p:spPr>
          <a:xfrm flipH="true" flipV="false" rot="0">
            <a:off x="13141384" y="2931700"/>
            <a:ext cx="2801500" cy="4677100"/>
          </a:xfrm>
          <a:custGeom>
            <a:avLst/>
            <a:gdLst/>
            <a:ahLst/>
            <a:cxnLst/>
            <a:rect r="r" b="b" t="t" l="l"/>
            <a:pathLst>
              <a:path h="4677100" w="2801500">
                <a:moveTo>
                  <a:pt x="2801500" y="0"/>
                </a:moveTo>
                <a:lnTo>
                  <a:pt x="0" y="0"/>
                </a:lnTo>
                <a:lnTo>
                  <a:pt x="0" y="4677100"/>
                </a:lnTo>
                <a:lnTo>
                  <a:pt x="2801500" y="4677100"/>
                </a:lnTo>
                <a:lnTo>
                  <a:pt x="2801500" y="0"/>
                </a:lnTo>
                <a:close/>
              </a:path>
            </a:pathLst>
          </a:custGeom>
          <a:blipFill>
            <a:blip r:embed="rId10"/>
            <a:stretch>
              <a:fillRect l="-1" t="0" r="-1" b="0"/>
            </a:stretch>
          </a:blipFill>
        </p:spPr>
      </p:sp>
      <p:sp>
        <p:nvSpPr>
          <p:cNvPr name="TextBox 15" id="15"/>
          <p:cNvSpPr txBox="true"/>
          <p:nvPr/>
        </p:nvSpPr>
        <p:spPr>
          <a:xfrm rot="0">
            <a:off x="2333725" y="2495975"/>
            <a:ext cx="9494599" cy="1123950"/>
          </a:xfrm>
          <a:prstGeom prst="rect">
            <a:avLst/>
          </a:prstGeom>
        </p:spPr>
        <p:txBody>
          <a:bodyPr anchor="t" rtlCol="false" tIns="0" lIns="0" bIns="0" rIns="0">
            <a:spAutoFit/>
          </a:bodyPr>
          <a:lstStyle/>
          <a:p>
            <a:pPr algn="l">
              <a:lnSpc>
                <a:spcPts val="8640"/>
              </a:lnSpc>
            </a:pPr>
            <a:r>
              <a:rPr lang="en-US" b="true" sz="7200">
                <a:solidFill>
                  <a:srgbClr val="FFFFFF"/>
                </a:solidFill>
                <a:latin typeface="Arimo Bold"/>
                <a:ea typeface="Arimo Bold"/>
                <a:cs typeface="Arimo Bold"/>
                <a:sym typeface="Arimo Bold"/>
              </a:rPr>
              <a:t>Phishing Websites</a:t>
            </a:r>
          </a:p>
        </p:txBody>
      </p:sp>
      <p:sp>
        <p:nvSpPr>
          <p:cNvPr name="TextBox 16" id="16"/>
          <p:cNvSpPr txBox="true"/>
          <p:nvPr/>
        </p:nvSpPr>
        <p:spPr>
          <a:xfrm rot="0">
            <a:off x="2333725" y="4072415"/>
            <a:ext cx="7432950" cy="3792379"/>
          </a:xfrm>
          <a:prstGeom prst="rect">
            <a:avLst/>
          </a:prstGeom>
        </p:spPr>
        <p:txBody>
          <a:bodyPr anchor="t" rtlCol="false" tIns="0" lIns="0" bIns="0" rIns="0">
            <a:spAutoFit/>
          </a:bodyPr>
          <a:lstStyle/>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Fake websites designed to steal login credentials or spread malware.</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Often mimics real websites with minor differences (e.g., www.paypaI.com instead of www.paypal.com).</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Typically linked within phishing emails or fraudulent ads.</a:t>
            </a:r>
          </a:p>
          <a:p>
            <a:pPr algn="l">
              <a:lnSpc>
                <a:spcPts val="3359"/>
              </a:lnSpc>
            </a:pPr>
          </a:p>
          <a:p>
            <a:pPr algn="l">
              <a:lnSpc>
                <a:spcPts val="3359"/>
              </a:lnSpc>
            </a:pPr>
          </a:p>
        </p:txBody>
      </p:sp>
      <p:sp>
        <p:nvSpPr>
          <p:cNvPr name="Freeform 17" id="17"/>
          <p:cNvSpPr/>
          <p:nvPr/>
        </p:nvSpPr>
        <p:spPr>
          <a:xfrm flipH="false" flipV="false" rot="0">
            <a:off x="11828324" y="4663974"/>
            <a:ext cx="2012250" cy="2654138"/>
          </a:xfrm>
          <a:custGeom>
            <a:avLst/>
            <a:gdLst/>
            <a:ahLst/>
            <a:cxnLst/>
            <a:rect r="r" b="b" t="t" l="l"/>
            <a:pathLst>
              <a:path h="2654138" w="2012250">
                <a:moveTo>
                  <a:pt x="0" y="0"/>
                </a:moveTo>
                <a:lnTo>
                  <a:pt x="2012250" y="0"/>
                </a:lnTo>
                <a:lnTo>
                  <a:pt x="2012250" y="2654138"/>
                </a:lnTo>
                <a:lnTo>
                  <a:pt x="0" y="2654138"/>
                </a:lnTo>
                <a:lnTo>
                  <a:pt x="0" y="0"/>
                </a:lnTo>
                <a:close/>
              </a:path>
            </a:pathLst>
          </a:custGeom>
          <a:blipFill>
            <a:blip r:embed="rId11"/>
            <a:stretch>
              <a:fillRect l="0" t="0" r="0" b="0"/>
            </a:stretch>
          </a:blipFill>
        </p:spPr>
      </p:sp>
      <p:sp>
        <p:nvSpPr>
          <p:cNvPr name="Freeform 18" id="18"/>
          <p:cNvSpPr/>
          <p:nvPr/>
        </p:nvSpPr>
        <p:spPr>
          <a:xfrm flipH="false" flipV="false" rot="0">
            <a:off x="15299396" y="4081940"/>
            <a:ext cx="1682460" cy="2663350"/>
          </a:xfrm>
          <a:custGeom>
            <a:avLst/>
            <a:gdLst/>
            <a:ahLst/>
            <a:cxnLst/>
            <a:rect r="r" b="b" t="t" l="l"/>
            <a:pathLst>
              <a:path h="2663350" w="1682460">
                <a:moveTo>
                  <a:pt x="0" y="0"/>
                </a:moveTo>
                <a:lnTo>
                  <a:pt x="1682460" y="0"/>
                </a:lnTo>
                <a:lnTo>
                  <a:pt x="1682460" y="2663350"/>
                </a:lnTo>
                <a:lnTo>
                  <a:pt x="0" y="2663350"/>
                </a:lnTo>
                <a:lnTo>
                  <a:pt x="0" y="0"/>
                </a:lnTo>
                <a:close/>
              </a:path>
            </a:pathLst>
          </a:custGeom>
          <a:blipFill>
            <a:blip r:embed="rId1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394B"/>
        </a:solidFill>
      </p:bgPr>
    </p:bg>
    <p:spTree>
      <p:nvGrpSpPr>
        <p:cNvPr id="1" name=""/>
        <p:cNvGrpSpPr/>
        <p:nvPr/>
      </p:nvGrpSpPr>
      <p:grpSpPr>
        <a:xfrm>
          <a:off x="0" y="0"/>
          <a:ext cx="0" cy="0"/>
          <a:chOff x="0" y="0"/>
          <a:chExt cx="0" cy="0"/>
        </a:xfrm>
      </p:grpSpPr>
      <p:grpSp>
        <p:nvGrpSpPr>
          <p:cNvPr name="Group 2" id="2"/>
          <p:cNvGrpSpPr/>
          <p:nvPr/>
        </p:nvGrpSpPr>
        <p:grpSpPr>
          <a:xfrm rot="-8909883">
            <a:off x="14761110" y="-1845186"/>
            <a:ext cx="4907682" cy="4907682"/>
            <a:chOff x="0" y="0"/>
            <a:chExt cx="6543576" cy="6543576"/>
          </a:xfrm>
        </p:grpSpPr>
        <p:sp>
          <p:nvSpPr>
            <p:cNvPr name="Freeform 3" id="3"/>
            <p:cNvSpPr/>
            <p:nvPr/>
          </p:nvSpPr>
          <p:spPr>
            <a:xfrm flipH="false" flipV="false" rot="0">
              <a:off x="0" y="-204343"/>
              <a:ext cx="6701790" cy="4013962"/>
            </a:xfrm>
            <a:custGeom>
              <a:avLst/>
              <a:gdLst/>
              <a:ahLst/>
              <a:cxnLst/>
              <a:rect r="r" b="b" t="t" l="l"/>
              <a:pathLst>
                <a:path h="4013962" w="6701790">
                  <a:moveTo>
                    <a:pt x="0" y="3476117"/>
                  </a:moveTo>
                  <a:cubicBezTo>
                    <a:pt x="0" y="2242693"/>
                    <a:pt x="693674" y="1114044"/>
                    <a:pt x="1794256" y="557022"/>
                  </a:cubicBezTo>
                  <a:cubicBezTo>
                    <a:pt x="2894838" y="0"/>
                    <a:pt x="4215130" y="109220"/>
                    <a:pt x="5209159" y="839597"/>
                  </a:cubicBezTo>
                  <a:cubicBezTo>
                    <a:pt x="6203188" y="1569974"/>
                    <a:pt x="6701790" y="2797302"/>
                    <a:pt x="6499098" y="4013962"/>
                  </a:cubicBezTo>
                  <a:lnTo>
                    <a:pt x="5762498" y="3891153"/>
                  </a:lnTo>
                  <a:cubicBezTo>
                    <a:pt x="5918962" y="2952115"/>
                    <a:pt x="5534152" y="2004949"/>
                    <a:pt x="4766945" y="1441323"/>
                  </a:cubicBezTo>
                  <a:cubicBezTo>
                    <a:pt x="3999738" y="877697"/>
                    <a:pt x="2980817" y="793369"/>
                    <a:pt x="2131568" y="1223264"/>
                  </a:cubicBezTo>
                  <a:cubicBezTo>
                    <a:pt x="1282319" y="1653159"/>
                    <a:pt x="746760" y="2524252"/>
                    <a:pt x="746760" y="3476117"/>
                  </a:cubicBezTo>
                  <a:close/>
                </a:path>
              </a:pathLst>
            </a:custGeom>
            <a:gradFill rotWithShape="true">
              <a:gsLst>
                <a:gs pos="0">
                  <a:srgbClr val="006685">
                    <a:alpha val="100000"/>
                  </a:srgbClr>
                </a:gs>
                <a:gs pos="100000">
                  <a:srgbClr val="010101">
                    <a:alpha val="100000"/>
                  </a:srgbClr>
                </a:gs>
              </a:gsLst>
              <a:lin ang="14309895"/>
            </a:gradFill>
          </p:spPr>
        </p:sp>
      </p:grpSp>
      <p:grpSp>
        <p:nvGrpSpPr>
          <p:cNvPr name="Group 4" id="4"/>
          <p:cNvGrpSpPr/>
          <p:nvPr/>
        </p:nvGrpSpPr>
        <p:grpSpPr>
          <a:xfrm rot="0">
            <a:off x="14250575" y="-1093225"/>
            <a:ext cx="3538050" cy="3538650"/>
            <a:chOff x="0" y="0"/>
            <a:chExt cx="4717400" cy="4718200"/>
          </a:xfrm>
        </p:grpSpPr>
        <p:sp>
          <p:nvSpPr>
            <p:cNvPr name="Freeform 5" id="5"/>
            <p:cNvSpPr/>
            <p:nvPr/>
          </p:nvSpPr>
          <p:spPr>
            <a:xfrm flipH="false" flipV="false" rot="0">
              <a:off x="0" y="0"/>
              <a:ext cx="4717415" cy="4718304"/>
            </a:xfrm>
            <a:custGeom>
              <a:avLst/>
              <a:gdLst/>
              <a:ahLst/>
              <a:cxnLst/>
              <a:rect r="r" b="b" t="t" l="l"/>
              <a:pathLst>
                <a:path h="4718304" w="4717415">
                  <a:moveTo>
                    <a:pt x="0" y="2359152"/>
                  </a:moveTo>
                  <a:cubicBezTo>
                    <a:pt x="0" y="1056259"/>
                    <a:pt x="1056005" y="0"/>
                    <a:pt x="2358644" y="0"/>
                  </a:cubicBezTo>
                  <a:lnTo>
                    <a:pt x="2358644" y="12700"/>
                  </a:lnTo>
                  <a:lnTo>
                    <a:pt x="2358644" y="0"/>
                  </a:lnTo>
                  <a:cubicBezTo>
                    <a:pt x="3661410" y="0"/>
                    <a:pt x="4717415" y="1056259"/>
                    <a:pt x="4717415" y="2359152"/>
                  </a:cubicBezTo>
                  <a:lnTo>
                    <a:pt x="4704715" y="2359152"/>
                  </a:lnTo>
                  <a:lnTo>
                    <a:pt x="4717415" y="2359152"/>
                  </a:lnTo>
                  <a:cubicBezTo>
                    <a:pt x="4717415" y="3662045"/>
                    <a:pt x="3661410" y="4718304"/>
                    <a:pt x="2358771" y="4718304"/>
                  </a:cubicBezTo>
                  <a:lnTo>
                    <a:pt x="2358771" y="4705604"/>
                  </a:lnTo>
                  <a:lnTo>
                    <a:pt x="2358771" y="4718304"/>
                  </a:lnTo>
                  <a:cubicBezTo>
                    <a:pt x="1056005" y="4718177"/>
                    <a:pt x="0" y="3662045"/>
                    <a:pt x="0" y="2359152"/>
                  </a:cubicBezTo>
                  <a:lnTo>
                    <a:pt x="12700" y="2359152"/>
                  </a:lnTo>
                  <a:lnTo>
                    <a:pt x="25400" y="2359152"/>
                  </a:lnTo>
                  <a:lnTo>
                    <a:pt x="12700" y="2359152"/>
                  </a:lnTo>
                  <a:lnTo>
                    <a:pt x="0" y="2359152"/>
                  </a:lnTo>
                  <a:moveTo>
                    <a:pt x="25400" y="2359152"/>
                  </a:moveTo>
                  <a:cubicBezTo>
                    <a:pt x="25400" y="2366137"/>
                    <a:pt x="19685" y="2371852"/>
                    <a:pt x="12700" y="2371852"/>
                  </a:cubicBezTo>
                  <a:cubicBezTo>
                    <a:pt x="5715" y="2371852"/>
                    <a:pt x="0" y="2366137"/>
                    <a:pt x="0" y="2359152"/>
                  </a:cubicBezTo>
                  <a:cubicBezTo>
                    <a:pt x="0" y="2352167"/>
                    <a:pt x="5715" y="2346452"/>
                    <a:pt x="12700" y="2346452"/>
                  </a:cubicBezTo>
                  <a:cubicBezTo>
                    <a:pt x="19685" y="2346452"/>
                    <a:pt x="25400" y="2352167"/>
                    <a:pt x="25400" y="2359152"/>
                  </a:cubicBezTo>
                  <a:cubicBezTo>
                    <a:pt x="25400" y="3647948"/>
                    <a:pt x="1070102" y="4692777"/>
                    <a:pt x="2358644" y="4692777"/>
                  </a:cubicBezTo>
                  <a:cubicBezTo>
                    <a:pt x="3647186" y="4692777"/>
                    <a:pt x="4691888" y="3647948"/>
                    <a:pt x="4691888" y="2359025"/>
                  </a:cubicBezTo>
                  <a:cubicBezTo>
                    <a:pt x="4691888" y="1070102"/>
                    <a:pt x="3647313" y="25400"/>
                    <a:pt x="2358644" y="25400"/>
                  </a:cubicBezTo>
                  <a:lnTo>
                    <a:pt x="2358644" y="12700"/>
                  </a:lnTo>
                  <a:lnTo>
                    <a:pt x="2358644" y="25400"/>
                  </a:lnTo>
                  <a:cubicBezTo>
                    <a:pt x="1070102" y="25400"/>
                    <a:pt x="25400" y="1070229"/>
                    <a:pt x="25400" y="2359152"/>
                  </a:cubicBezTo>
                  <a:close/>
                </a:path>
              </a:pathLst>
            </a:custGeom>
            <a:solidFill>
              <a:srgbClr val="FFFFFF"/>
            </a:solidFill>
          </p:spPr>
        </p:sp>
      </p:grpSp>
      <p:sp>
        <p:nvSpPr>
          <p:cNvPr name="Freeform 6" id="6"/>
          <p:cNvSpPr/>
          <p:nvPr/>
        </p:nvSpPr>
        <p:spPr>
          <a:xfrm flipH="false" flipV="false" rot="0">
            <a:off x="13372296" y="648568"/>
            <a:ext cx="4496006" cy="3095210"/>
          </a:xfrm>
          <a:custGeom>
            <a:avLst/>
            <a:gdLst/>
            <a:ahLst/>
            <a:cxnLst/>
            <a:rect r="r" b="b" t="t" l="l"/>
            <a:pathLst>
              <a:path h="3095210" w="4496006">
                <a:moveTo>
                  <a:pt x="0" y="0"/>
                </a:moveTo>
                <a:lnTo>
                  <a:pt x="4496006" y="0"/>
                </a:lnTo>
                <a:lnTo>
                  <a:pt x="4496006" y="3095210"/>
                </a:lnTo>
                <a:lnTo>
                  <a:pt x="0" y="30952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94942" y="-395594"/>
            <a:ext cx="4496006" cy="1494744"/>
          </a:xfrm>
          <a:custGeom>
            <a:avLst/>
            <a:gdLst/>
            <a:ahLst/>
            <a:cxnLst/>
            <a:rect r="r" b="b" t="t" l="l"/>
            <a:pathLst>
              <a:path h="1494744" w="4496006">
                <a:moveTo>
                  <a:pt x="0" y="0"/>
                </a:moveTo>
                <a:lnTo>
                  <a:pt x="4496006" y="0"/>
                </a:lnTo>
                <a:lnTo>
                  <a:pt x="4496006" y="1494744"/>
                </a:lnTo>
                <a:lnTo>
                  <a:pt x="0" y="14947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257805" y="-847825"/>
            <a:ext cx="3073050" cy="3073650"/>
            <a:chOff x="0" y="0"/>
            <a:chExt cx="4097400" cy="4098200"/>
          </a:xfrm>
        </p:grpSpPr>
        <p:sp>
          <p:nvSpPr>
            <p:cNvPr name="Freeform 9" id="9"/>
            <p:cNvSpPr/>
            <p:nvPr/>
          </p:nvSpPr>
          <p:spPr>
            <a:xfrm flipH="false" flipV="false" rot="0">
              <a:off x="0" y="0"/>
              <a:ext cx="4097274" cy="4098290"/>
            </a:xfrm>
            <a:custGeom>
              <a:avLst/>
              <a:gdLst/>
              <a:ahLst/>
              <a:cxnLst/>
              <a:rect r="r" b="b" t="t" l="l"/>
              <a:pathLst>
                <a:path h="4098290" w="4097274">
                  <a:moveTo>
                    <a:pt x="0" y="2049145"/>
                  </a:moveTo>
                  <a:cubicBezTo>
                    <a:pt x="0" y="917448"/>
                    <a:pt x="917194" y="0"/>
                    <a:pt x="2048637" y="0"/>
                  </a:cubicBezTo>
                  <a:lnTo>
                    <a:pt x="2048637" y="12700"/>
                  </a:lnTo>
                  <a:lnTo>
                    <a:pt x="2048637" y="0"/>
                  </a:lnTo>
                  <a:cubicBezTo>
                    <a:pt x="3180080" y="0"/>
                    <a:pt x="4097274" y="917448"/>
                    <a:pt x="4097274" y="2049145"/>
                  </a:cubicBezTo>
                  <a:lnTo>
                    <a:pt x="4084574" y="2049145"/>
                  </a:lnTo>
                  <a:lnTo>
                    <a:pt x="4097274" y="2049145"/>
                  </a:lnTo>
                  <a:cubicBezTo>
                    <a:pt x="4097274" y="3180842"/>
                    <a:pt x="3180080" y="4098290"/>
                    <a:pt x="2048637" y="4098290"/>
                  </a:cubicBezTo>
                  <a:lnTo>
                    <a:pt x="2048637" y="4085590"/>
                  </a:lnTo>
                  <a:lnTo>
                    <a:pt x="2048637" y="4098290"/>
                  </a:lnTo>
                  <a:cubicBezTo>
                    <a:pt x="917194" y="4098163"/>
                    <a:pt x="0" y="3180842"/>
                    <a:pt x="0" y="2049145"/>
                  </a:cubicBezTo>
                  <a:lnTo>
                    <a:pt x="12700" y="2049145"/>
                  </a:lnTo>
                  <a:lnTo>
                    <a:pt x="25400" y="2049145"/>
                  </a:lnTo>
                  <a:lnTo>
                    <a:pt x="12700" y="2049145"/>
                  </a:lnTo>
                  <a:lnTo>
                    <a:pt x="0" y="2049145"/>
                  </a:lnTo>
                  <a:moveTo>
                    <a:pt x="25400" y="2049145"/>
                  </a:moveTo>
                  <a:cubicBezTo>
                    <a:pt x="25400" y="2056130"/>
                    <a:pt x="19685" y="2061845"/>
                    <a:pt x="12700" y="2061845"/>
                  </a:cubicBezTo>
                  <a:cubicBezTo>
                    <a:pt x="5715" y="2061845"/>
                    <a:pt x="0" y="2056130"/>
                    <a:pt x="0" y="2049145"/>
                  </a:cubicBezTo>
                  <a:cubicBezTo>
                    <a:pt x="0" y="2042160"/>
                    <a:pt x="5715" y="2036445"/>
                    <a:pt x="12700" y="2036445"/>
                  </a:cubicBezTo>
                  <a:cubicBezTo>
                    <a:pt x="19685" y="2036445"/>
                    <a:pt x="25400" y="2042160"/>
                    <a:pt x="25400" y="2049145"/>
                  </a:cubicBezTo>
                  <a:cubicBezTo>
                    <a:pt x="25400" y="3166745"/>
                    <a:pt x="931291" y="4072890"/>
                    <a:pt x="2048637" y="4072890"/>
                  </a:cubicBezTo>
                  <a:cubicBezTo>
                    <a:pt x="3165983" y="4072890"/>
                    <a:pt x="4071874" y="3166872"/>
                    <a:pt x="4071874" y="2049145"/>
                  </a:cubicBezTo>
                  <a:cubicBezTo>
                    <a:pt x="4071874" y="931418"/>
                    <a:pt x="3166110" y="25400"/>
                    <a:pt x="2048637" y="25400"/>
                  </a:cubicBezTo>
                  <a:lnTo>
                    <a:pt x="2048637" y="12700"/>
                  </a:lnTo>
                  <a:lnTo>
                    <a:pt x="2048637" y="25400"/>
                  </a:lnTo>
                  <a:cubicBezTo>
                    <a:pt x="931291" y="25400"/>
                    <a:pt x="25400" y="931418"/>
                    <a:pt x="25400" y="2049145"/>
                  </a:cubicBezTo>
                  <a:close/>
                </a:path>
              </a:pathLst>
            </a:custGeom>
            <a:solidFill>
              <a:srgbClr val="FFFFFF"/>
            </a:solidFill>
          </p:spPr>
        </p:sp>
      </p:grpSp>
      <p:grpSp>
        <p:nvGrpSpPr>
          <p:cNvPr name="Group 10" id="10"/>
          <p:cNvGrpSpPr/>
          <p:nvPr/>
        </p:nvGrpSpPr>
        <p:grpSpPr>
          <a:xfrm rot="372611">
            <a:off x="10951178" y="8330160"/>
            <a:ext cx="4409476" cy="4409476"/>
            <a:chOff x="0" y="0"/>
            <a:chExt cx="5879301" cy="5879301"/>
          </a:xfrm>
        </p:grpSpPr>
        <p:sp>
          <p:nvSpPr>
            <p:cNvPr name="Freeform 11" id="11"/>
            <p:cNvSpPr/>
            <p:nvPr/>
          </p:nvSpPr>
          <p:spPr>
            <a:xfrm flipH="false" flipV="false" rot="0">
              <a:off x="-254635" y="-241935"/>
              <a:ext cx="6292088" cy="4346829"/>
            </a:xfrm>
            <a:custGeom>
              <a:avLst/>
              <a:gdLst/>
              <a:ahLst/>
              <a:cxnLst/>
              <a:rect r="r" b="b" t="t" l="l"/>
              <a:pathLst>
                <a:path h="4346829" w="6292088">
                  <a:moveTo>
                    <a:pt x="495427" y="4346829"/>
                  </a:moveTo>
                  <a:cubicBezTo>
                    <a:pt x="0" y="3199130"/>
                    <a:pt x="284480" y="1863725"/>
                    <a:pt x="1204595" y="1017651"/>
                  </a:cubicBezTo>
                  <a:cubicBezTo>
                    <a:pt x="2124710" y="171577"/>
                    <a:pt x="3479292" y="0"/>
                    <a:pt x="4581398" y="589788"/>
                  </a:cubicBezTo>
                  <a:cubicBezTo>
                    <a:pt x="5683504" y="1179576"/>
                    <a:pt x="6292088" y="2401951"/>
                    <a:pt x="6098413" y="3636899"/>
                  </a:cubicBezTo>
                  <a:lnTo>
                    <a:pt x="4955413" y="3457702"/>
                  </a:lnTo>
                  <a:cubicBezTo>
                    <a:pt x="5072761" y="2708783"/>
                    <a:pt x="4703826" y="1967611"/>
                    <a:pt x="4035425" y="1609852"/>
                  </a:cubicBezTo>
                  <a:cubicBezTo>
                    <a:pt x="3367024" y="1252093"/>
                    <a:pt x="2545715" y="1356233"/>
                    <a:pt x="1987677" y="1869313"/>
                  </a:cubicBezTo>
                  <a:cubicBezTo>
                    <a:pt x="1429639" y="2382393"/>
                    <a:pt x="1257173" y="3192272"/>
                    <a:pt x="1557655" y="3888232"/>
                  </a:cubicBezTo>
                  <a:close/>
                </a:path>
              </a:pathLst>
            </a:custGeom>
            <a:gradFill rotWithShape="true">
              <a:gsLst>
                <a:gs pos="0">
                  <a:srgbClr val="006685">
                    <a:alpha val="100000"/>
                  </a:srgbClr>
                </a:gs>
                <a:gs pos="100000">
                  <a:srgbClr val="010101">
                    <a:alpha val="100000"/>
                  </a:srgbClr>
                </a:gs>
              </a:gsLst>
              <a:lin ang="5027401"/>
            </a:gradFill>
          </p:spPr>
        </p:sp>
      </p:grpSp>
      <p:sp>
        <p:nvSpPr>
          <p:cNvPr name="Freeform 12" id="12"/>
          <p:cNvSpPr/>
          <p:nvPr/>
        </p:nvSpPr>
        <p:spPr>
          <a:xfrm flipH="false" flipV="false" rot="0">
            <a:off x="11643594" y="7978568"/>
            <a:ext cx="4496004" cy="1493872"/>
          </a:xfrm>
          <a:custGeom>
            <a:avLst/>
            <a:gdLst/>
            <a:ahLst/>
            <a:cxnLst/>
            <a:rect r="r" b="b" t="t" l="l"/>
            <a:pathLst>
              <a:path h="1493872" w="4496004">
                <a:moveTo>
                  <a:pt x="0" y="0"/>
                </a:moveTo>
                <a:lnTo>
                  <a:pt x="4496004" y="0"/>
                </a:lnTo>
                <a:lnTo>
                  <a:pt x="4496004" y="1493872"/>
                </a:lnTo>
                <a:lnTo>
                  <a:pt x="0" y="14938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true" flipV="false" rot="0">
            <a:off x="11664000" y="4447024"/>
            <a:ext cx="5756300" cy="3833700"/>
          </a:xfrm>
          <a:custGeom>
            <a:avLst/>
            <a:gdLst/>
            <a:ahLst/>
            <a:cxnLst/>
            <a:rect r="r" b="b" t="t" l="l"/>
            <a:pathLst>
              <a:path h="3833700" w="5756300">
                <a:moveTo>
                  <a:pt x="5756300" y="0"/>
                </a:moveTo>
                <a:lnTo>
                  <a:pt x="0" y="0"/>
                </a:lnTo>
                <a:lnTo>
                  <a:pt x="0" y="3833700"/>
                </a:lnTo>
                <a:lnTo>
                  <a:pt x="5756300" y="3833700"/>
                </a:lnTo>
                <a:lnTo>
                  <a:pt x="5756300" y="0"/>
                </a:lnTo>
                <a:close/>
              </a:path>
            </a:pathLst>
          </a:custGeom>
          <a:blipFill>
            <a:blip r:embed="rId9"/>
            <a:stretch>
              <a:fillRect l="0" t="0" r="0" b="0"/>
            </a:stretch>
          </a:blipFill>
        </p:spPr>
      </p:sp>
      <p:sp>
        <p:nvSpPr>
          <p:cNvPr name="Freeform 14" id="14"/>
          <p:cNvSpPr/>
          <p:nvPr/>
        </p:nvSpPr>
        <p:spPr>
          <a:xfrm flipH="true" flipV="false" rot="0">
            <a:off x="13141384" y="2931700"/>
            <a:ext cx="2801500" cy="4677100"/>
          </a:xfrm>
          <a:custGeom>
            <a:avLst/>
            <a:gdLst/>
            <a:ahLst/>
            <a:cxnLst/>
            <a:rect r="r" b="b" t="t" l="l"/>
            <a:pathLst>
              <a:path h="4677100" w="2801500">
                <a:moveTo>
                  <a:pt x="2801500" y="0"/>
                </a:moveTo>
                <a:lnTo>
                  <a:pt x="0" y="0"/>
                </a:lnTo>
                <a:lnTo>
                  <a:pt x="0" y="4677100"/>
                </a:lnTo>
                <a:lnTo>
                  <a:pt x="2801500" y="4677100"/>
                </a:lnTo>
                <a:lnTo>
                  <a:pt x="2801500" y="0"/>
                </a:lnTo>
                <a:close/>
              </a:path>
            </a:pathLst>
          </a:custGeom>
          <a:blipFill>
            <a:blip r:embed="rId10"/>
            <a:stretch>
              <a:fillRect l="-1" t="0" r="-1" b="0"/>
            </a:stretch>
          </a:blipFill>
        </p:spPr>
      </p:sp>
      <p:sp>
        <p:nvSpPr>
          <p:cNvPr name="TextBox 15" id="15"/>
          <p:cNvSpPr txBox="true"/>
          <p:nvPr/>
        </p:nvSpPr>
        <p:spPr>
          <a:xfrm rot="0">
            <a:off x="572441" y="2495975"/>
            <a:ext cx="12262008" cy="1123950"/>
          </a:xfrm>
          <a:prstGeom prst="rect">
            <a:avLst/>
          </a:prstGeom>
        </p:spPr>
        <p:txBody>
          <a:bodyPr anchor="t" rtlCol="false" tIns="0" lIns="0" bIns="0" rIns="0">
            <a:spAutoFit/>
          </a:bodyPr>
          <a:lstStyle/>
          <a:p>
            <a:pPr algn="l">
              <a:lnSpc>
                <a:spcPts val="8640"/>
              </a:lnSpc>
            </a:pPr>
            <a:r>
              <a:rPr lang="en-US" b="true" sz="7200">
                <a:solidFill>
                  <a:srgbClr val="FFFFFF"/>
                </a:solidFill>
                <a:latin typeface="Arimo Bold"/>
                <a:ea typeface="Arimo Bold"/>
                <a:cs typeface="Arimo Bold"/>
                <a:sym typeface="Arimo Bold"/>
              </a:rPr>
              <a:t>SMS Phishing (Smishing)</a:t>
            </a:r>
          </a:p>
        </p:txBody>
      </p:sp>
      <p:sp>
        <p:nvSpPr>
          <p:cNvPr name="TextBox 16" id="16"/>
          <p:cNvSpPr txBox="true"/>
          <p:nvPr/>
        </p:nvSpPr>
        <p:spPr>
          <a:xfrm rot="0">
            <a:off x="2333725" y="4072415"/>
            <a:ext cx="7432950" cy="2961481"/>
          </a:xfrm>
          <a:prstGeom prst="rect">
            <a:avLst/>
          </a:prstGeom>
        </p:spPr>
        <p:txBody>
          <a:bodyPr anchor="t" rtlCol="false" tIns="0" lIns="0" bIns="0" rIns="0">
            <a:spAutoFit/>
          </a:bodyPr>
          <a:lstStyle/>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Attackers send phishing messages via SMS or messaging apps.</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Common tactics include:</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Fake package delivery notifications.</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Urgent security alerts from banks.</a:t>
            </a:r>
          </a:p>
          <a:p>
            <a:pPr algn="l" marL="604519" indent="-302260" lvl="1">
              <a:lnSpc>
                <a:spcPts val="3359"/>
              </a:lnSpc>
              <a:buFont typeface="Arial"/>
              <a:buChar char="•"/>
            </a:pPr>
            <a:r>
              <a:rPr lang="en-US" sz="2799">
                <a:solidFill>
                  <a:srgbClr val="FFFFFF"/>
                </a:solidFill>
                <a:latin typeface="Advent Pro"/>
                <a:ea typeface="Advent Pro"/>
                <a:cs typeface="Advent Pro"/>
                <a:sym typeface="Advent Pro"/>
              </a:rPr>
              <a:t>Phony contest winnings.</a:t>
            </a:r>
          </a:p>
          <a:p>
            <a:pPr algn="l">
              <a:lnSpc>
                <a:spcPts val="3359"/>
              </a:lnSpc>
            </a:pPr>
          </a:p>
        </p:txBody>
      </p:sp>
      <p:sp>
        <p:nvSpPr>
          <p:cNvPr name="Freeform 17" id="17"/>
          <p:cNvSpPr/>
          <p:nvPr/>
        </p:nvSpPr>
        <p:spPr>
          <a:xfrm flipH="false" flipV="false" rot="0">
            <a:off x="11828324" y="4663974"/>
            <a:ext cx="2012250" cy="2654138"/>
          </a:xfrm>
          <a:custGeom>
            <a:avLst/>
            <a:gdLst/>
            <a:ahLst/>
            <a:cxnLst/>
            <a:rect r="r" b="b" t="t" l="l"/>
            <a:pathLst>
              <a:path h="2654138" w="2012250">
                <a:moveTo>
                  <a:pt x="0" y="0"/>
                </a:moveTo>
                <a:lnTo>
                  <a:pt x="2012250" y="0"/>
                </a:lnTo>
                <a:lnTo>
                  <a:pt x="2012250" y="2654138"/>
                </a:lnTo>
                <a:lnTo>
                  <a:pt x="0" y="2654138"/>
                </a:lnTo>
                <a:lnTo>
                  <a:pt x="0" y="0"/>
                </a:lnTo>
                <a:close/>
              </a:path>
            </a:pathLst>
          </a:custGeom>
          <a:blipFill>
            <a:blip r:embed="rId11"/>
            <a:stretch>
              <a:fillRect l="0" t="0" r="0" b="0"/>
            </a:stretch>
          </a:blipFill>
        </p:spPr>
      </p:sp>
      <p:sp>
        <p:nvSpPr>
          <p:cNvPr name="Freeform 18" id="18"/>
          <p:cNvSpPr/>
          <p:nvPr/>
        </p:nvSpPr>
        <p:spPr>
          <a:xfrm flipH="false" flipV="false" rot="0">
            <a:off x="15299396" y="4081940"/>
            <a:ext cx="1682460" cy="2663350"/>
          </a:xfrm>
          <a:custGeom>
            <a:avLst/>
            <a:gdLst/>
            <a:ahLst/>
            <a:cxnLst/>
            <a:rect r="r" b="b" t="t" l="l"/>
            <a:pathLst>
              <a:path h="2663350" w="1682460">
                <a:moveTo>
                  <a:pt x="0" y="0"/>
                </a:moveTo>
                <a:lnTo>
                  <a:pt x="1682460" y="0"/>
                </a:lnTo>
                <a:lnTo>
                  <a:pt x="1682460" y="2663350"/>
                </a:lnTo>
                <a:lnTo>
                  <a:pt x="0" y="2663350"/>
                </a:lnTo>
                <a:lnTo>
                  <a:pt x="0" y="0"/>
                </a:lnTo>
                <a:close/>
              </a:path>
            </a:pathLst>
          </a:custGeom>
          <a:blipFill>
            <a:blip r:embed="rId1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DAGdqwviTVg</dc:identifier>
  <dcterms:modified xsi:type="dcterms:W3CDTF">2011-08-01T06:04:30Z</dcterms:modified>
  <cp:revision>1</cp:revision>
  <dc:title>Copy of Cyber Security Kill Chain by Slidesgo.pptx</dc:title>
</cp:coreProperties>
</file>