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56" r:id="rId3"/>
    <p:sldId id="260" r:id="rId4"/>
    <p:sldId id="258" r:id="rId5"/>
  </p:sldIdLst>
  <p:sldSz cx="8229600" cy="4572000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2"/>
    <p:restoredTop sz="94659"/>
  </p:normalViewPr>
  <p:slideViewPr>
    <p:cSldViewPr snapToGrid="0" snapToObjects="1">
      <p:cViewPr varScale="1">
        <p:scale>
          <a:sx n="186" d="100"/>
          <a:sy n="186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320AF-8B4A-CC4E-84FC-EC22B6BB215E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00DDC-BA4A-3448-B193-7A4F211F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5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748242"/>
            <a:ext cx="6995160" cy="15917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43417"/>
            <a:ext cx="177450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6DF8E5C-35B7-2742-8DAE-220176FD7D03}"/>
              </a:ext>
            </a:extLst>
          </p:cNvPr>
          <p:cNvSpPr/>
          <p:nvPr userDrawn="1"/>
        </p:nvSpPr>
        <p:spPr>
          <a:xfrm>
            <a:off x="0" y="0"/>
            <a:ext cx="8229600" cy="4572000"/>
          </a:xfrm>
          <a:prstGeom prst="roundRect">
            <a:avLst>
              <a:gd name="adj" fmla="val 4046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tint val="23500"/>
                  <a:satMod val="160000"/>
                  <a:alpha val="10000"/>
                </a:schemeClr>
              </a:gs>
            </a:gsLst>
            <a:lin ang="42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3CBC07-8F4D-4040-AE32-A6CE06B12B15}"/>
              </a:ext>
            </a:extLst>
          </p:cNvPr>
          <p:cNvSpPr/>
          <p:nvPr userDrawn="1"/>
        </p:nvSpPr>
        <p:spPr>
          <a:xfrm>
            <a:off x="7470986" y="4023360"/>
            <a:ext cx="758613" cy="54864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UCSAS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21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3"/>
            <a:ext cx="7098030" cy="1000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8"/>
            <a:ext cx="70980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120775"/>
            <a:ext cx="3481506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1670050"/>
            <a:ext cx="348150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5"/>
            <a:ext cx="4166235" cy="3249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5"/>
            <a:ext cx="4166235" cy="32490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8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ECCD-3382-5548-BA91-DAD35A04889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8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48575" y="177557"/>
            <a:ext cx="768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F74CC-4CCF-FD4D-A470-059CF730856F}"/>
              </a:ext>
            </a:extLst>
          </p:cNvPr>
          <p:cNvSpPr txBox="1"/>
          <p:nvPr/>
        </p:nvSpPr>
        <p:spPr>
          <a:xfrm>
            <a:off x="248575" y="1106757"/>
            <a:ext cx="768806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First Author</a:t>
            </a:r>
            <a:r>
              <a:rPr lang="en-US" sz="15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, Last Author</a:t>
            </a:r>
            <a:r>
              <a:rPr lang="en-US" sz="15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 University One </a:t>
            </a:r>
          </a:p>
          <a:p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 Institution Two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5FEFEE-F5A6-2F42-BA22-00D901C99651}"/>
              </a:ext>
            </a:extLst>
          </p:cNvPr>
          <p:cNvSpPr txBox="1"/>
          <p:nvPr/>
        </p:nvSpPr>
        <p:spPr>
          <a:xfrm>
            <a:off x="248575" y="1878387"/>
            <a:ext cx="768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Abbreviated abstract: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Abbreviate abstract of ~75 words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C3EA3-A3E6-4F50-8465-93D0458668BB}"/>
              </a:ext>
            </a:extLst>
          </p:cNvPr>
          <p:cNvSpPr txBox="1"/>
          <p:nvPr/>
        </p:nvSpPr>
        <p:spPr>
          <a:xfrm>
            <a:off x="2924695" y="4237477"/>
            <a:ext cx="23802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F.Author@email.com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E8D09-504C-0043-9DE7-8AF8F42C0F1E}"/>
              </a:ext>
            </a:extLst>
          </p:cNvPr>
          <p:cNvSpPr txBox="1"/>
          <p:nvPr/>
        </p:nvSpPr>
        <p:spPr>
          <a:xfrm>
            <a:off x="248575" y="3252358"/>
            <a:ext cx="768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Related publications: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(up to 2 references)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– F. Author 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Journal 2 (5), 1234 (2019)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– F. Author et al, Journal 1 (5), 1234 (2018)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24D853-36C9-0B49-9242-32B43399D566}"/>
              </a:ext>
            </a:extLst>
          </p:cNvPr>
          <p:cNvSpPr/>
          <p:nvPr/>
        </p:nvSpPr>
        <p:spPr>
          <a:xfrm>
            <a:off x="0" y="4087749"/>
            <a:ext cx="1317998" cy="48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logo</a:t>
            </a:r>
          </a:p>
        </p:txBody>
      </p:sp>
    </p:spTree>
    <p:extLst>
      <p:ext uri="{BB962C8B-B14F-4D97-AF65-F5344CB8AC3E}">
        <p14:creationId xmlns:p14="http://schemas.microsoft.com/office/powerpoint/2010/main" val="1289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48575" y="177557"/>
            <a:ext cx="768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Problem, Data, Previous Works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27613-ACFE-471A-933F-930AF520C1D3}"/>
              </a:ext>
            </a:extLst>
          </p:cNvPr>
          <p:cNvSpPr txBox="1"/>
          <p:nvPr/>
        </p:nvSpPr>
        <p:spPr>
          <a:xfrm>
            <a:off x="248575" y="787828"/>
            <a:ext cx="76880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contents for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Clearly identify the challenge you are solving</a:t>
            </a:r>
          </a:p>
          <a:p>
            <a:pPr marL="65151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Explain previous work (put your research in context)</a:t>
            </a:r>
          </a:p>
          <a:p>
            <a:pPr marL="65151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Fundamental information or terms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Your strategy for overcoming the challenge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6EBAB2-F825-7940-8F24-ACCEFA2FDFE9}"/>
              </a:ext>
            </a:extLst>
          </p:cNvPr>
          <p:cNvSpPr txBox="1"/>
          <p:nvPr/>
        </p:nvSpPr>
        <p:spPr>
          <a:xfrm>
            <a:off x="2892368" y="4237477"/>
            <a:ext cx="24448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F.Author@email.com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B16E91-863C-2745-B63A-9D0E5CC89229}"/>
              </a:ext>
            </a:extLst>
          </p:cNvPr>
          <p:cNvSpPr/>
          <p:nvPr/>
        </p:nvSpPr>
        <p:spPr>
          <a:xfrm>
            <a:off x="0" y="4087749"/>
            <a:ext cx="1317998" cy="48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logo</a:t>
            </a:r>
          </a:p>
        </p:txBody>
      </p:sp>
    </p:spTree>
    <p:extLst>
      <p:ext uri="{BB962C8B-B14F-4D97-AF65-F5344CB8AC3E}">
        <p14:creationId xmlns:p14="http://schemas.microsoft.com/office/powerpoint/2010/main" val="320439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48575" y="177557"/>
            <a:ext cx="768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5AA8E2-477D-2143-9BD4-82ACA7398834}"/>
              </a:ext>
            </a:extLst>
          </p:cNvPr>
          <p:cNvSpPr txBox="1"/>
          <p:nvPr/>
        </p:nvSpPr>
        <p:spPr>
          <a:xfrm>
            <a:off x="3127895" y="4237477"/>
            <a:ext cx="1973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F.Author@email.com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- 3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DD4F4C-7437-5043-BF8F-7BD3F3333BC5}"/>
              </a:ext>
            </a:extLst>
          </p:cNvPr>
          <p:cNvSpPr/>
          <p:nvPr/>
        </p:nvSpPr>
        <p:spPr>
          <a:xfrm>
            <a:off x="0" y="4087749"/>
            <a:ext cx="1317998" cy="48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logo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4B66BB-B7F6-AD42-8251-3ED3D673B57E}"/>
              </a:ext>
            </a:extLst>
          </p:cNvPr>
          <p:cNvSpPr txBox="1"/>
          <p:nvPr/>
        </p:nvSpPr>
        <p:spPr>
          <a:xfrm>
            <a:off x="248575" y="787828"/>
            <a:ext cx="7688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contents for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Explanation(s) of methods used to obtain data or perform theoretical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Schematics of testing set-ups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Diagrams of devices used</a:t>
            </a:r>
          </a:p>
        </p:txBody>
      </p:sp>
    </p:spTree>
    <p:extLst>
      <p:ext uri="{BB962C8B-B14F-4D97-AF65-F5344CB8AC3E}">
        <p14:creationId xmlns:p14="http://schemas.microsoft.com/office/powerpoint/2010/main" val="390732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48575" y="177557"/>
            <a:ext cx="768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Results and 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01597-37DC-2B48-B1EC-D83A1A36B0FB}"/>
              </a:ext>
            </a:extLst>
          </p:cNvPr>
          <p:cNvSpPr txBox="1"/>
          <p:nvPr/>
        </p:nvSpPr>
        <p:spPr>
          <a:xfrm>
            <a:off x="2980113" y="4237477"/>
            <a:ext cx="2269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F.Author@email.com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5DAFD5-F865-AB43-8FD5-171B1ABB6F38}"/>
              </a:ext>
            </a:extLst>
          </p:cNvPr>
          <p:cNvSpPr/>
          <p:nvPr/>
        </p:nvSpPr>
        <p:spPr>
          <a:xfrm>
            <a:off x="0" y="4087749"/>
            <a:ext cx="1317998" cy="48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logo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6562E-7F00-7441-8054-3B4F47C15924}"/>
              </a:ext>
            </a:extLst>
          </p:cNvPr>
          <p:cNvSpPr txBox="1"/>
          <p:nvPr/>
        </p:nvSpPr>
        <p:spPr>
          <a:xfrm>
            <a:off x="248575" y="787828"/>
            <a:ext cx="7688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contents for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Primary experimental data proving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Key take-home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05734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4by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4by3" id="{346DA427-FC0F-B84A-B9DD-2BDF8940EF9B}" vid="{554F4DF0-921D-B947-A6AB-04E4424165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4by3</Template>
  <TotalTime>330</TotalTime>
  <Words>186</Words>
  <Application>Microsoft Macintosh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Default 4by3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Yan, Jun</cp:lastModifiedBy>
  <cp:revision>32</cp:revision>
  <dcterms:created xsi:type="dcterms:W3CDTF">2019-11-20T18:17:01Z</dcterms:created>
  <dcterms:modified xsi:type="dcterms:W3CDTF">2020-08-30T12:17:18Z</dcterms:modified>
</cp:coreProperties>
</file>