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60" r:id="rId4"/>
    <p:sldId id="261" r:id="rId5"/>
    <p:sldId id="262" r:id="rId6"/>
    <p:sldId id="267" r:id="rId7"/>
    <p:sldId id="257" r:id="rId8"/>
    <p:sldId id="264" r:id="rId9"/>
    <p:sldId id="259" r:id="rId10"/>
    <p:sldId id="265" r:id="rId11"/>
    <p:sldId id="271" r:id="rId12"/>
    <p:sldId id="266" r:id="rId13"/>
    <p:sldId id="268" r:id="rId14"/>
    <p:sldId id="269" r:id="rId15"/>
  </p:sldIdLst>
  <p:sldSz cx="9144000" cy="5143500" type="screen16x9"/>
  <p:notesSz cx="6858000" cy="9144000"/>
  <p:embeddedFontLst>
    <p:embeddedFont>
      <p:font typeface="Assistant" pitchFamily="2" charset="-79"/>
      <p:regular r:id="rId17"/>
      <p:bold r:id="rId18"/>
    </p:embeddedFont>
    <p:embeddedFont>
      <p:font typeface="Barlow" panose="00000500000000000000" pitchFamily="2" charset="0"/>
      <p:regular r:id="rId19"/>
      <p:bold r:id="rId20"/>
      <p:italic r:id="rId21"/>
      <p:boldItalic r:id="rId22"/>
    </p:embeddedFont>
    <p:embeddedFont>
      <p:font typeface="Titillium Web"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7044A-944A-4EDE-B8B1-4CAFF45A630F}">
  <a:tblStyle styleId="{D4C7044A-944A-4EDE-B8B1-4CAFF45A63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2de64d1e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2de64d1e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228b83142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228b83142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2deb2a9c6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2deb2a9c6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16f4a803e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16f4a803e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2deb2a9c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2deb2a9c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6f4a803e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6f4a803e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16f4a803e0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16f4a803e0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660475" y="0"/>
            <a:ext cx="24837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319588"/>
            <a:ext cx="3746100" cy="18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13225" y="3448175"/>
            <a:ext cx="3746100" cy="46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066750" y="938975"/>
            <a:ext cx="3265500" cy="3265500"/>
          </a:xfrm>
          <a:prstGeom prst="ellipse">
            <a:avLst/>
          </a:prstGeom>
          <a:noFill/>
          <a:ln w="76200" cap="flat" cmpd="sng">
            <a:solidFill>
              <a:schemeClr val="dk1"/>
            </a:solidFill>
            <a:prstDash val="solid"/>
            <a:round/>
            <a:headEnd type="none" w="sm" len="sm"/>
            <a:tailEnd type="none" w="sm" len="sm"/>
          </a:ln>
        </p:spPr>
      </p:sp>
      <p:grpSp>
        <p:nvGrpSpPr>
          <p:cNvPr id="13" name="Google Shape;13;p2"/>
          <p:cNvGrpSpPr/>
          <p:nvPr/>
        </p:nvGrpSpPr>
        <p:grpSpPr>
          <a:xfrm>
            <a:off x="61199" y="-1001703"/>
            <a:ext cx="1963516" cy="2000691"/>
            <a:chOff x="61199" y="-1001703"/>
            <a:chExt cx="1963516" cy="2000691"/>
          </a:xfrm>
        </p:grpSpPr>
        <p:sp>
          <p:nvSpPr>
            <p:cNvPr id="14" name="Google Shape;14;p2"/>
            <p:cNvSpPr/>
            <p:nvPr/>
          </p:nvSpPr>
          <p:spPr>
            <a:xfrm>
              <a:off x="364877" y="-845991"/>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94921" y="-1001703"/>
              <a:ext cx="1400135" cy="1397586"/>
              <a:chOff x="1182471" y="-1089503"/>
              <a:chExt cx="1400135" cy="1397586"/>
            </a:xfrm>
          </p:grpSpPr>
          <p:sp>
            <p:nvSpPr>
              <p:cNvPr id="16" name="Google Shape;16;p2"/>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005462" y="33090"/>
              <a:ext cx="743488" cy="602656"/>
              <a:chOff x="1005462" y="33090"/>
              <a:chExt cx="743488" cy="602656"/>
            </a:xfrm>
          </p:grpSpPr>
          <p:sp>
            <p:nvSpPr>
              <p:cNvPr id="29" name="Google Shape;29;p2"/>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1199" y="486920"/>
              <a:ext cx="269497" cy="230589"/>
              <a:chOff x="-245801" y="266720"/>
              <a:chExt cx="269497" cy="230589"/>
            </a:xfrm>
          </p:grpSpPr>
          <p:sp>
            <p:nvSpPr>
              <p:cNvPr id="37" name="Google Shape;37;p2"/>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39;p2"/>
          <p:cNvGrpSpPr/>
          <p:nvPr/>
        </p:nvGrpSpPr>
        <p:grpSpPr>
          <a:xfrm>
            <a:off x="-623738" y="4268450"/>
            <a:ext cx="2110334" cy="1929540"/>
            <a:chOff x="-623738" y="4268450"/>
            <a:chExt cx="2110334" cy="1929540"/>
          </a:xfrm>
        </p:grpSpPr>
        <p:sp>
          <p:nvSpPr>
            <p:cNvPr id="40" name="Google Shape;40;p2"/>
            <p:cNvSpPr/>
            <p:nvPr/>
          </p:nvSpPr>
          <p:spPr>
            <a:xfrm>
              <a:off x="-623738" y="4268450"/>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63570" y="4401603"/>
              <a:ext cx="723026" cy="722574"/>
            </a:xfrm>
            <a:custGeom>
              <a:avLst/>
              <a:gdLst/>
              <a:ahLst/>
              <a:cxnLst/>
              <a:rect l="l" t="t" r="r" b="b"/>
              <a:pathLst>
                <a:path w="12789" h="12781" extrusionOk="0">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2"/>
            <p:cNvGrpSpPr/>
            <p:nvPr/>
          </p:nvGrpSpPr>
          <p:grpSpPr>
            <a:xfrm>
              <a:off x="-220625" y="4570231"/>
              <a:ext cx="921187" cy="920619"/>
              <a:chOff x="3429875" y="1645831"/>
              <a:chExt cx="921187" cy="920619"/>
            </a:xfrm>
          </p:grpSpPr>
          <p:sp>
            <p:nvSpPr>
              <p:cNvPr id="43" name="Google Shape;43;p2"/>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51;p2"/>
          <p:cNvGrpSpPr/>
          <p:nvPr/>
        </p:nvGrpSpPr>
        <p:grpSpPr>
          <a:xfrm>
            <a:off x="6974300" y="3448172"/>
            <a:ext cx="2136638" cy="2420831"/>
            <a:chOff x="6974300" y="3448172"/>
            <a:chExt cx="2136638" cy="2420831"/>
          </a:xfrm>
        </p:grpSpPr>
        <p:sp>
          <p:nvSpPr>
            <p:cNvPr id="52" name="Google Shape;52;p2"/>
            <p:cNvSpPr/>
            <p:nvPr/>
          </p:nvSpPr>
          <p:spPr>
            <a:xfrm>
              <a:off x="7847645" y="3448172"/>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40215" y="4337362"/>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106269" y="445303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74300" y="3939449"/>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a:off x="7020074" y="4660470"/>
              <a:ext cx="269497" cy="230589"/>
              <a:chOff x="-245801" y="266720"/>
              <a:chExt cx="269497" cy="230589"/>
            </a:xfrm>
          </p:grpSpPr>
          <p:sp>
            <p:nvSpPr>
              <p:cNvPr id="57" name="Google Shape;57;p2"/>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a:off x="5451525" y="-113896"/>
            <a:ext cx="1208950" cy="1034520"/>
            <a:chOff x="5451525" y="-113896"/>
            <a:chExt cx="1208950" cy="1034520"/>
          </a:xfrm>
        </p:grpSpPr>
        <p:sp>
          <p:nvSpPr>
            <p:cNvPr id="60" name="Google Shape;60;p2"/>
            <p:cNvSpPr/>
            <p:nvPr/>
          </p:nvSpPr>
          <p:spPr>
            <a:xfrm>
              <a:off x="5889324" y="-113896"/>
              <a:ext cx="771151" cy="964344"/>
            </a:xfrm>
            <a:custGeom>
              <a:avLst/>
              <a:gdLst/>
              <a:ahLst/>
              <a:cxnLst/>
              <a:rect l="l" t="t" r="r" b="b"/>
              <a:pathLst>
                <a:path w="14270" h="17845" extrusionOk="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a:off x="5451525" y="6"/>
              <a:ext cx="921187" cy="920619"/>
              <a:chOff x="3429875" y="1645831"/>
              <a:chExt cx="921187" cy="920619"/>
            </a:xfrm>
          </p:grpSpPr>
          <p:sp>
            <p:nvSpPr>
              <p:cNvPr id="62" name="Google Shape;62;p2"/>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01"/>
        <p:cNvGrpSpPr/>
        <p:nvPr/>
      </p:nvGrpSpPr>
      <p:grpSpPr>
        <a:xfrm>
          <a:off x="0" y="0"/>
          <a:ext cx="0" cy="0"/>
          <a:chOff x="0" y="0"/>
          <a:chExt cx="0" cy="0"/>
        </a:xfrm>
      </p:grpSpPr>
      <p:sp>
        <p:nvSpPr>
          <p:cNvPr id="402" name="Google Shape;402;p14"/>
          <p:cNvSpPr txBox="1">
            <a:spLocks noGrp="1"/>
          </p:cNvSpPr>
          <p:nvPr>
            <p:ph type="title"/>
          </p:nvPr>
        </p:nvSpPr>
        <p:spPr>
          <a:xfrm>
            <a:off x="720000" y="368275"/>
            <a:ext cx="7704000" cy="6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14"/>
          <p:cNvSpPr/>
          <p:nvPr/>
        </p:nvSpPr>
        <p:spPr>
          <a:xfrm>
            <a:off x="8315902" y="920634"/>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4"/>
          <p:cNvGrpSpPr/>
          <p:nvPr/>
        </p:nvGrpSpPr>
        <p:grpSpPr>
          <a:xfrm>
            <a:off x="8403796" y="804747"/>
            <a:ext cx="1400135" cy="1397586"/>
            <a:chOff x="1182471" y="-1089503"/>
            <a:chExt cx="1400135" cy="1397586"/>
          </a:xfrm>
        </p:grpSpPr>
        <p:sp>
          <p:nvSpPr>
            <p:cNvPr id="405" name="Google Shape;405;p14"/>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4"/>
          <p:cNvGrpSpPr/>
          <p:nvPr/>
        </p:nvGrpSpPr>
        <p:grpSpPr>
          <a:xfrm>
            <a:off x="8774087" y="2110965"/>
            <a:ext cx="743488" cy="602656"/>
            <a:chOff x="1005462" y="33090"/>
            <a:chExt cx="743488" cy="602656"/>
          </a:xfrm>
        </p:grpSpPr>
        <p:sp>
          <p:nvSpPr>
            <p:cNvPr id="418" name="Google Shape;418;p14"/>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14"/>
          <p:cNvGrpSpPr/>
          <p:nvPr/>
        </p:nvGrpSpPr>
        <p:grpSpPr>
          <a:xfrm>
            <a:off x="8504574" y="2854558"/>
            <a:ext cx="269497" cy="230589"/>
            <a:chOff x="-245801" y="266720"/>
            <a:chExt cx="269497" cy="230589"/>
          </a:xfrm>
        </p:grpSpPr>
        <p:sp>
          <p:nvSpPr>
            <p:cNvPr id="426" name="Google Shape;426;p14"/>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4"/>
          <p:cNvSpPr/>
          <p:nvPr/>
        </p:nvSpPr>
        <p:spPr>
          <a:xfrm>
            <a:off x="8315895" y="3418534"/>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8824944" y="3765667"/>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4"/>
          <p:cNvGrpSpPr/>
          <p:nvPr/>
        </p:nvGrpSpPr>
        <p:grpSpPr>
          <a:xfrm>
            <a:off x="8774074" y="4745333"/>
            <a:ext cx="269497" cy="230589"/>
            <a:chOff x="-245801" y="266720"/>
            <a:chExt cx="269497" cy="230589"/>
          </a:xfrm>
        </p:grpSpPr>
        <p:sp>
          <p:nvSpPr>
            <p:cNvPr id="431" name="Google Shape;431;p14"/>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4"/>
          <p:cNvSpPr/>
          <p:nvPr/>
        </p:nvSpPr>
        <p:spPr>
          <a:xfrm>
            <a:off x="-823938" y="2154975"/>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37705" y="2800328"/>
            <a:ext cx="723026" cy="722574"/>
          </a:xfrm>
          <a:custGeom>
            <a:avLst/>
            <a:gdLst/>
            <a:ahLst/>
            <a:cxnLst/>
            <a:rect l="l" t="t" r="r" b="b"/>
            <a:pathLst>
              <a:path w="12789" h="12781" extrusionOk="0">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4"/>
          <p:cNvGrpSpPr/>
          <p:nvPr/>
        </p:nvGrpSpPr>
        <p:grpSpPr>
          <a:xfrm>
            <a:off x="-363200" y="2435356"/>
            <a:ext cx="921187" cy="920619"/>
            <a:chOff x="3429875" y="1645831"/>
            <a:chExt cx="921187" cy="920619"/>
          </a:xfrm>
        </p:grpSpPr>
        <p:sp>
          <p:nvSpPr>
            <p:cNvPr id="436" name="Google Shape;436;p14"/>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14"/>
          <p:cNvSpPr/>
          <p:nvPr/>
        </p:nvSpPr>
        <p:spPr>
          <a:xfrm>
            <a:off x="-59960" y="3184075"/>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475"/>
        <p:cNvGrpSpPr/>
        <p:nvPr/>
      </p:nvGrpSpPr>
      <p:grpSpPr>
        <a:xfrm>
          <a:off x="0" y="0"/>
          <a:ext cx="0" cy="0"/>
          <a:chOff x="0" y="0"/>
          <a:chExt cx="0" cy="0"/>
        </a:xfrm>
      </p:grpSpPr>
      <p:sp>
        <p:nvSpPr>
          <p:cNvPr id="476" name="Google Shape;476;p16"/>
          <p:cNvSpPr/>
          <p:nvPr/>
        </p:nvSpPr>
        <p:spPr>
          <a:xfrm>
            <a:off x="5319850" y="0"/>
            <a:ext cx="3824400" cy="252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txBox="1">
            <a:spLocks noGrp="1"/>
          </p:cNvSpPr>
          <p:nvPr>
            <p:ph type="title"/>
          </p:nvPr>
        </p:nvSpPr>
        <p:spPr>
          <a:xfrm>
            <a:off x="713299" y="1146550"/>
            <a:ext cx="3603300" cy="116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8" name="Google Shape;478;p16"/>
          <p:cNvSpPr txBox="1">
            <a:spLocks noGrp="1"/>
          </p:cNvSpPr>
          <p:nvPr>
            <p:ph type="subTitle" idx="1"/>
          </p:nvPr>
        </p:nvSpPr>
        <p:spPr>
          <a:xfrm>
            <a:off x="713225" y="2314150"/>
            <a:ext cx="3216300" cy="16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D1B4E5"/>
              </a:buClr>
              <a:buSzPts val="1500"/>
              <a:buFont typeface="Barlow"/>
              <a:buAutoNum type="arabicPeriod"/>
              <a:defRPr>
                <a:solidFill>
                  <a:schemeClr val="dk1"/>
                </a:solidFill>
              </a:defRPr>
            </a:lvl1pPr>
            <a:lvl2pPr lvl="1" rtl="0">
              <a:spcBef>
                <a:spcPts val="0"/>
              </a:spcBef>
              <a:spcAft>
                <a:spcPts val="0"/>
              </a:spcAft>
              <a:buClr>
                <a:srgbClr val="000000"/>
              </a:buClr>
              <a:buSzPts val="1200"/>
              <a:buFont typeface="Arimo"/>
              <a:buAutoNum type="alphaLcPeriod"/>
              <a:defRPr/>
            </a:lvl2pPr>
            <a:lvl3pPr lvl="2" rtl="0">
              <a:spcBef>
                <a:spcPts val="0"/>
              </a:spcBef>
              <a:spcAft>
                <a:spcPts val="0"/>
              </a:spcAft>
              <a:buClr>
                <a:srgbClr val="000000"/>
              </a:buClr>
              <a:buSzPts val="1200"/>
              <a:buFont typeface="Arimo"/>
              <a:buAutoNum type="romanLcPeriod"/>
              <a:defRPr/>
            </a:lvl3pPr>
            <a:lvl4pPr lvl="3" rtl="0">
              <a:spcBef>
                <a:spcPts val="0"/>
              </a:spcBef>
              <a:spcAft>
                <a:spcPts val="0"/>
              </a:spcAft>
              <a:buClr>
                <a:srgbClr val="000000"/>
              </a:buClr>
              <a:buSzPts val="1200"/>
              <a:buFont typeface="Arimo"/>
              <a:buAutoNum type="arabicPeriod"/>
              <a:defRPr/>
            </a:lvl4pPr>
            <a:lvl5pPr lvl="4" rtl="0">
              <a:spcBef>
                <a:spcPts val="0"/>
              </a:spcBef>
              <a:spcAft>
                <a:spcPts val="0"/>
              </a:spcAft>
              <a:buClr>
                <a:srgbClr val="000000"/>
              </a:buClr>
              <a:buSzPts val="1200"/>
              <a:buFont typeface="Arimo"/>
              <a:buAutoNum type="alphaLcPeriod"/>
              <a:defRPr/>
            </a:lvl5pPr>
            <a:lvl6pPr lvl="5" rtl="0">
              <a:spcBef>
                <a:spcPts val="0"/>
              </a:spcBef>
              <a:spcAft>
                <a:spcPts val="0"/>
              </a:spcAft>
              <a:buClr>
                <a:srgbClr val="000000"/>
              </a:buClr>
              <a:buSzPts val="1200"/>
              <a:buFont typeface="Arimo"/>
              <a:buAutoNum type="romanLcPeriod"/>
              <a:defRPr/>
            </a:lvl6pPr>
            <a:lvl7pPr lvl="6" rtl="0">
              <a:spcBef>
                <a:spcPts val="0"/>
              </a:spcBef>
              <a:spcAft>
                <a:spcPts val="0"/>
              </a:spcAft>
              <a:buClr>
                <a:srgbClr val="000000"/>
              </a:buClr>
              <a:buSzPts val="1200"/>
              <a:buFont typeface="Arimo"/>
              <a:buAutoNum type="arabicPeriod"/>
              <a:defRPr/>
            </a:lvl7pPr>
            <a:lvl8pPr lvl="7" rtl="0">
              <a:spcBef>
                <a:spcPts val="0"/>
              </a:spcBef>
              <a:spcAft>
                <a:spcPts val="0"/>
              </a:spcAft>
              <a:buClr>
                <a:srgbClr val="000000"/>
              </a:buClr>
              <a:buSzPts val="1200"/>
              <a:buFont typeface="Arimo"/>
              <a:buAutoNum type="alphaLcPeriod"/>
              <a:defRPr/>
            </a:lvl8pPr>
            <a:lvl9pPr lvl="8" rtl="0">
              <a:spcBef>
                <a:spcPts val="0"/>
              </a:spcBef>
              <a:spcAft>
                <a:spcPts val="0"/>
              </a:spcAft>
              <a:buClr>
                <a:srgbClr val="000000"/>
              </a:buClr>
              <a:buSzPts val="1200"/>
              <a:buFont typeface="Arimo"/>
              <a:buAutoNum type="romanLcPeriod"/>
              <a:defRPr/>
            </a:lvl9pPr>
          </a:lstStyle>
          <a:p>
            <a:endParaRPr/>
          </a:p>
        </p:txBody>
      </p:sp>
      <p:sp>
        <p:nvSpPr>
          <p:cNvPr id="479" name="Google Shape;479;p16"/>
          <p:cNvSpPr>
            <a:spLocks noGrp="1"/>
          </p:cNvSpPr>
          <p:nvPr>
            <p:ph type="pic" idx="2"/>
          </p:nvPr>
        </p:nvSpPr>
        <p:spPr>
          <a:xfrm>
            <a:off x="4984475" y="924250"/>
            <a:ext cx="3294900" cy="3294900"/>
          </a:xfrm>
          <a:prstGeom prst="ellipse">
            <a:avLst/>
          </a:prstGeom>
          <a:noFill/>
          <a:ln w="76200" cap="flat" cmpd="sng">
            <a:solidFill>
              <a:schemeClr val="dk1"/>
            </a:solidFill>
            <a:prstDash val="solid"/>
            <a:round/>
            <a:headEnd type="none" w="sm" len="sm"/>
            <a:tailEnd type="none" w="sm" len="sm"/>
          </a:ln>
        </p:spPr>
      </p:sp>
      <p:sp>
        <p:nvSpPr>
          <p:cNvPr id="480" name="Google Shape;480;p16"/>
          <p:cNvSpPr/>
          <p:nvPr/>
        </p:nvSpPr>
        <p:spPr>
          <a:xfrm>
            <a:off x="0" y="4836725"/>
            <a:ext cx="5319900" cy="3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481"/>
        <p:cNvGrpSpPr/>
        <p:nvPr/>
      </p:nvGrpSpPr>
      <p:grpSpPr>
        <a:xfrm>
          <a:off x="0" y="0"/>
          <a:ext cx="0" cy="0"/>
          <a:chOff x="0" y="0"/>
          <a:chExt cx="0" cy="0"/>
        </a:xfrm>
      </p:grpSpPr>
      <p:sp>
        <p:nvSpPr>
          <p:cNvPr id="482" name="Google Shape;482;p17"/>
          <p:cNvSpPr txBox="1">
            <a:spLocks noGrp="1"/>
          </p:cNvSpPr>
          <p:nvPr>
            <p:ph type="title"/>
          </p:nvPr>
        </p:nvSpPr>
        <p:spPr>
          <a:xfrm>
            <a:off x="4205775" y="3205263"/>
            <a:ext cx="4023300" cy="596700"/>
          </a:xfrm>
          <a:prstGeom prst="rect">
            <a:avLst/>
          </a:prstGeom>
          <a:solidFill>
            <a:schemeClr val="accent2"/>
          </a:solid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483" name="Google Shape;483;p17"/>
          <p:cNvSpPr txBox="1">
            <a:spLocks noGrp="1"/>
          </p:cNvSpPr>
          <p:nvPr>
            <p:ph type="subTitle" idx="1"/>
          </p:nvPr>
        </p:nvSpPr>
        <p:spPr>
          <a:xfrm>
            <a:off x="4205825" y="1341538"/>
            <a:ext cx="4023300" cy="16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200"/>
              <a:buNone/>
              <a:defRPr sz="2400">
                <a:solidFill>
                  <a:schemeClr val="dk1"/>
                </a:solidFill>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a:endParaRPr/>
          </a:p>
        </p:txBody>
      </p:sp>
      <p:sp>
        <p:nvSpPr>
          <p:cNvPr id="484" name="Google Shape;484;p17"/>
          <p:cNvSpPr>
            <a:spLocks noGrp="1"/>
          </p:cNvSpPr>
          <p:nvPr>
            <p:ph type="pic" idx="2"/>
          </p:nvPr>
        </p:nvSpPr>
        <p:spPr>
          <a:xfrm>
            <a:off x="733400" y="1135500"/>
            <a:ext cx="2872500" cy="2872500"/>
          </a:xfrm>
          <a:prstGeom prst="ellipse">
            <a:avLst/>
          </a:prstGeom>
          <a:noFill/>
          <a:ln w="76200" cap="flat" cmpd="sng">
            <a:solidFill>
              <a:schemeClr val="dk1"/>
            </a:solidFill>
            <a:prstDash val="solid"/>
            <a:round/>
            <a:headEnd type="none" w="sm" len="sm"/>
            <a:tailEnd type="none" w="sm" len="sm"/>
          </a:ln>
        </p:spPr>
      </p:sp>
      <p:grpSp>
        <p:nvGrpSpPr>
          <p:cNvPr id="485" name="Google Shape;485;p17"/>
          <p:cNvGrpSpPr/>
          <p:nvPr/>
        </p:nvGrpSpPr>
        <p:grpSpPr>
          <a:xfrm>
            <a:off x="6843149" y="681195"/>
            <a:ext cx="269497" cy="230589"/>
            <a:chOff x="-245801" y="266720"/>
            <a:chExt cx="269497" cy="230589"/>
          </a:xfrm>
        </p:grpSpPr>
        <p:sp>
          <p:nvSpPr>
            <p:cNvPr id="486" name="Google Shape;486;p17"/>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17"/>
          <p:cNvSpPr/>
          <p:nvPr/>
        </p:nvSpPr>
        <p:spPr>
          <a:xfrm>
            <a:off x="3453158" y="4548214"/>
            <a:ext cx="645424" cy="813550"/>
          </a:xfrm>
          <a:custGeom>
            <a:avLst/>
            <a:gdLst/>
            <a:ahLst/>
            <a:cxnLst/>
            <a:rect l="l" t="t" r="r" b="b"/>
            <a:pathLst>
              <a:path w="10749" h="13549" extrusionOk="0">
                <a:moveTo>
                  <a:pt x="10253" y="1"/>
                </a:moveTo>
                <a:cubicBezTo>
                  <a:pt x="9826" y="1"/>
                  <a:pt x="9593" y="482"/>
                  <a:pt x="9849" y="815"/>
                </a:cubicBezTo>
                <a:lnTo>
                  <a:pt x="7569" y="3095"/>
                </a:lnTo>
                <a:cubicBezTo>
                  <a:pt x="7562" y="3103"/>
                  <a:pt x="7554" y="3126"/>
                  <a:pt x="7554" y="3141"/>
                </a:cubicBezTo>
                <a:lnTo>
                  <a:pt x="7554" y="5918"/>
                </a:lnTo>
                <a:lnTo>
                  <a:pt x="32" y="13440"/>
                </a:lnTo>
                <a:cubicBezTo>
                  <a:pt x="1" y="13463"/>
                  <a:pt x="1" y="13502"/>
                  <a:pt x="32" y="13525"/>
                </a:cubicBezTo>
                <a:cubicBezTo>
                  <a:pt x="40" y="13541"/>
                  <a:pt x="55" y="13548"/>
                  <a:pt x="71" y="13548"/>
                </a:cubicBezTo>
                <a:cubicBezTo>
                  <a:pt x="86" y="13541"/>
                  <a:pt x="102" y="13541"/>
                  <a:pt x="117" y="13525"/>
                </a:cubicBezTo>
                <a:lnTo>
                  <a:pt x="7663" y="5987"/>
                </a:lnTo>
                <a:cubicBezTo>
                  <a:pt x="7670" y="5972"/>
                  <a:pt x="7678" y="5956"/>
                  <a:pt x="7678" y="5941"/>
                </a:cubicBezTo>
                <a:lnTo>
                  <a:pt x="7678" y="3165"/>
                </a:lnTo>
                <a:lnTo>
                  <a:pt x="9942" y="900"/>
                </a:lnTo>
                <a:cubicBezTo>
                  <a:pt x="10028" y="970"/>
                  <a:pt x="10136" y="1009"/>
                  <a:pt x="10253" y="1009"/>
                </a:cubicBezTo>
                <a:cubicBezTo>
                  <a:pt x="10524" y="1009"/>
                  <a:pt x="10749" y="784"/>
                  <a:pt x="10749" y="505"/>
                </a:cubicBezTo>
                <a:cubicBezTo>
                  <a:pt x="10749" y="226"/>
                  <a:pt x="10524" y="1"/>
                  <a:pt x="10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17"/>
          <p:cNvGrpSpPr/>
          <p:nvPr/>
        </p:nvGrpSpPr>
        <p:grpSpPr>
          <a:xfrm>
            <a:off x="3283896" y="4703800"/>
            <a:ext cx="297649" cy="255317"/>
            <a:chOff x="7284331" y="1245293"/>
            <a:chExt cx="279352" cy="239621"/>
          </a:xfrm>
        </p:grpSpPr>
        <p:sp>
          <p:nvSpPr>
            <p:cNvPr id="490" name="Google Shape;490;p17"/>
            <p:cNvSpPr/>
            <p:nvPr/>
          </p:nvSpPr>
          <p:spPr>
            <a:xfrm>
              <a:off x="7284331" y="1245293"/>
              <a:ext cx="279352" cy="239621"/>
            </a:xfrm>
            <a:custGeom>
              <a:avLst/>
              <a:gdLst/>
              <a:ahLst/>
              <a:cxnLst/>
              <a:rect l="l" t="t" r="r" b="b"/>
              <a:pathLst>
                <a:path w="4957" h="4252" extrusionOk="0">
                  <a:moveTo>
                    <a:pt x="2820" y="125"/>
                  </a:moveTo>
                  <a:cubicBezTo>
                    <a:pt x="3846" y="125"/>
                    <a:pt x="4832" y="920"/>
                    <a:pt x="4832" y="2126"/>
                  </a:cubicBezTo>
                  <a:cubicBezTo>
                    <a:pt x="4832" y="3227"/>
                    <a:pt x="3932" y="4119"/>
                    <a:pt x="2831" y="4119"/>
                  </a:cubicBezTo>
                  <a:cubicBezTo>
                    <a:pt x="1055" y="4119"/>
                    <a:pt x="164" y="1971"/>
                    <a:pt x="1420" y="714"/>
                  </a:cubicBezTo>
                  <a:cubicBezTo>
                    <a:pt x="1827" y="308"/>
                    <a:pt x="2328" y="125"/>
                    <a:pt x="2820" y="125"/>
                  </a:cubicBezTo>
                  <a:close/>
                  <a:moveTo>
                    <a:pt x="2831" y="1"/>
                  </a:moveTo>
                  <a:cubicBezTo>
                    <a:pt x="947" y="1"/>
                    <a:pt x="1" y="2289"/>
                    <a:pt x="1335" y="3622"/>
                  </a:cubicBezTo>
                  <a:cubicBezTo>
                    <a:pt x="1767" y="4057"/>
                    <a:pt x="2299" y="4252"/>
                    <a:pt x="2821" y="4252"/>
                  </a:cubicBezTo>
                  <a:cubicBezTo>
                    <a:pt x="3911" y="4252"/>
                    <a:pt x="4956" y="3405"/>
                    <a:pt x="4956" y="2126"/>
                  </a:cubicBezTo>
                  <a:cubicBezTo>
                    <a:pt x="4956" y="955"/>
                    <a:pt x="4002" y="9"/>
                    <a:pt x="2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7390954" y="1311735"/>
              <a:ext cx="106286" cy="106286"/>
            </a:xfrm>
            <a:custGeom>
              <a:avLst/>
              <a:gdLst/>
              <a:ahLst/>
              <a:cxnLst/>
              <a:rect l="l" t="t" r="r" b="b"/>
              <a:pathLst>
                <a:path w="1886" h="1886" extrusionOk="0">
                  <a:moveTo>
                    <a:pt x="939" y="1"/>
                  </a:moveTo>
                  <a:cubicBezTo>
                    <a:pt x="420" y="1"/>
                    <a:pt x="1" y="427"/>
                    <a:pt x="1" y="947"/>
                  </a:cubicBezTo>
                  <a:cubicBezTo>
                    <a:pt x="1" y="1466"/>
                    <a:pt x="420" y="1885"/>
                    <a:pt x="939" y="1885"/>
                  </a:cubicBezTo>
                  <a:cubicBezTo>
                    <a:pt x="1459" y="1885"/>
                    <a:pt x="1885" y="1466"/>
                    <a:pt x="1885" y="947"/>
                  </a:cubicBezTo>
                  <a:cubicBezTo>
                    <a:pt x="1885" y="427"/>
                    <a:pt x="1459" y="1"/>
                    <a:pt x="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7"/>
          <p:cNvSpPr/>
          <p:nvPr/>
        </p:nvSpPr>
        <p:spPr>
          <a:xfrm>
            <a:off x="8864099" y="-365980"/>
            <a:ext cx="656592" cy="813970"/>
          </a:xfrm>
          <a:custGeom>
            <a:avLst/>
            <a:gdLst/>
            <a:ahLst/>
            <a:cxnLst/>
            <a:rect l="l" t="t" r="r" b="b"/>
            <a:pathLst>
              <a:path w="10935" h="13556" extrusionOk="0">
                <a:moveTo>
                  <a:pt x="10858" y="1"/>
                </a:moveTo>
                <a:cubicBezTo>
                  <a:pt x="10839" y="1"/>
                  <a:pt x="10822" y="8"/>
                  <a:pt x="10810" y="24"/>
                </a:cubicBezTo>
                <a:lnTo>
                  <a:pt x="3265" y="7569"/>
                </a:lnTo>
                <a:cubicBezTo>
                  <a:pt x="3257" y="7577"/>
                  <a:pt x="3249" y="7593"/>
                  <a:pt x="3249" y="7608"/>
                </a:cubicBezTo>
                <a:lnTo>
                  <a:pt x="3249" y="10392"/>
                </a:lnTo>
                <a:lnTo>
                  <a:pt x="985" y="12649"/>
                </a:lnTo>
                <a:cubicBezTo>
                  <a:pt x="900" y="12579"/>
                  <a:pt x="791" y="12540"/>
                  <a:pt x="675" y="12540"/>
                </a:cubicBezTo>
                <a:cubicBezTo>
                  <a:pt x="225" y="12540"/>
                  <a:pt x="0" y="13083"/>
                  <a:pt x="318" y="13409"/>
                </a:cubicBezTo>
                <a:cubicBezTo>
                  <a:pt x="420" y="13510"/>
                  <a:pt x="544" y="13556"/>
                  <a:pt x="667" y="13556"/>
                </a:cubicBezTo>
                <a:cubicBezTo>
                  <a:pt x="927" y="13556"/>
                  <a:pt x="1179" y="13350"/>
                  <a:pt x="1179" y="13044"/>
                </a:cubicBezTo>
                <a:cubicBezTo>
                  <a:pt x="1179" y="12936"/>
                  <a:pt x="1140" y="12827"/>
                  <a:pt x="1070" y="12742"/>
                </a:cubicBezTo>
                <a:lnTo>
                  <a:pt x="3358" y="10462"/>
                </a:lnTo>
                <a:cubicBezTo>
                  <a:pt x="3366" y="10446"/>
                  <a:pt x="3373" y="10431"/>
                  <a:pt x="3373" y="10415"/>
                </a:cubicBezTo>
                <a:lnTo>
                  <a:pt x="3373" y="7639"/>
                </a:lnTo>
                <a:lnTo>
                  <a:pt x="10911" y="109"/>
                </a:lnTo>
                <a:cubicBezTo>
                  <a:pt x="10934" y="86"/>
                  <a:pt x="10934" y="47"/>
                  <a:pt x="10911" y="24"/>
                </a:cubicBezTo>
                <a:cubicBezTo>
                  <a:pt x="10895" y="8"/>
                  <a:pt x="10876" y="1"/>
                  <a:pt x="1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8421726" y="222998"/>
            <a:ext cx="367896" cy="345619"/>
          </a:xfrm>
          <a:custGeom>
            <a:avLst/>
            <a:gdLst/>
            <a:ahLst/>
            <a:cxnLst/>
            <a:rect l="l" t="t" r="r" b="b"/>
            <a:pathLst>
              <a:path w="6127" h="5756" extrusionOk="0">
                <a:moveTo>
                  <a:pt x="5456" y="1"/>
                </a:moveTo>
                <a:cubicBezTo>
                  <a:pt x="5197" y="1"/>
                  <a:pt x="4948" y="202"/>
                  <a:pt x="4948" y="506"/>
                </a:cubicBezTo>
                <a:cubicBezTo>
                  <a:pt x="4948" y="615"/>
                  <a:pt x="4987" y="724"/>
                  <a:pt x="5057" y="817"/>
                </a:cubicBezTo>
                <a:lnTo>
                  <a:pt x="1024" y="4841"/>
                </a:lnTo>
                <a:cubicBezTo>
                  <a:pt x="939" y="4772"/>
                  <a:pt x="830" y="4733"/>
                  <a:pt x="714" y="4733"/>
                </a:cubicBezTo>
                <a:cubicBezTo>
                  <a:pt x="179" y="4733"/>
                  <a:pt x="1" y="5462"/>
                  <a:pt x="489" y="5702"/>
                </a:cubicBezTo>
                <a:cubicBezTo>
                  <a:pt x="566" y="5739"/>
                  <a:pt x="643" y="5755"/>
                  <a:pt x="716" y="5755"/>
                </a:cubicBezTo>
                <a:cubicBezTo>
                  <a:pt x="1107" y="5755"/>
                  <a:pt x="1398" y="5286"/>
                  <a:pt x="1117" y="4927"/>
                </a:cubicBezTo>
                <a:lnTo>
                  <a:pt x="5142" y="902"/>
                </a:lnTo>
                <a:cubicBezTo>
                  <a:pt x="5227" y="972"/>
                  <a:pt x="5336" y="1011"/>
                  <a:pt x="5452" y="1011"/>
                </a:cubicBezTo>
                <a:cubicBezTo>
                  <a:pt x="5902" y="1011"/>
                  <a:pt x="6127" y="468"/>
                  <a:pt x="5809" y="150"/>
                </a:cubicBezTo>
                <a:cubicBezTo>
                  <a:pt x="5706" y="47"/>
                  <a:pt x="5580" y="1"/>
                  <a:pt x="5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7914341" y="335172"/>
            <a:ext cx="345619" cy="346039"/>
          </a:xfrm>
          <a:custGeom>
            <a:avLst/>
            <a:gdLst/>
            <a:ahLst/>
            <a:cxnLst/>
            <a:rect l="l" t="t" r="r" b="b"/>
            <a:pathLst>
              <a:path w="5756" h="5763" extrusionOk="0">
                <a:moveTo>
                  <a:pt x="5251" y="1"/>
                </a:moveTo>
                <a:cubicBezTo>
                  <a:pt x="4832" y="1"/>
                  <a:pt x="4592" y="481"/>
                  <a:pt x="4855" y="815"/>
                </a:cubicBezTo>
                <a:lnTo>
                  <a:pt x="823" y="4847"/>
                </a:lnTo>
                <a:cubicBezTo>
                  <a:pt x="728" y="4770"/>
                  <a:pt x="619" y="4736"/>
                  <a:pt x="513" y="4736"/>
                </a:cubicBezTo>
                <a:cubicBezTo>
                  <a:pt x="254" y="4736"/>
                  <a:pt x="9" y="4941"/>
                  <a:pt x="9" y="5243"/>
                </a:cubicBezTo>
                <a:cubicBezTo>
                  <a:pt x="1" y="5530"/>
                  <a:pt x="226" y="5762"/>
                  <a:pt x="513" y="5762"/>
                </a:cubicBezTo>
                <a:cubicBezTo>
                  <a:pt x="807" y="5762"/>
                  <a:pt x="1032" y="5530"/>
                  <a:pt x="1025" y="5243"/>
                </a:cubicBezTo>
                <a:cubicBezTo>
                  <a:pt x="1017" y="5126"/>
                  <a:pt x="978" y="5018"/>
                  <a:pt x="916" y="4933"/>
                </a:cubicBezTo>
                <a:lnTo>
                  <a:pt x="4941" y="900"/>
                </a:lnTo>
                <a:cubicBezTo>
                  <a:pt x="5026" y="970"/>
                  <a:pt x="5135" y="1009"/>
                  <a:pt x="5251" y="1009"/>
                </a:cubicBezTo>
                <a:cubicBezTo>
                  <a:pt x="5530" y="1009"/>
                  <a:pt x="5755" y="784"/>
                  <a:pt x="5755" y="505"/>
                </a:cubicBezTo>
                <a:cubicBezTo>
                  <a:pt x="5755" y="225"/>
                  <a:pt x="5530" y="1"/>
                  <a:pt x="5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4192525" y="4196236"/>
            <a:ext cx="704448" cy="684873"/>
          </a:xfrm>
          <a:custGeom>
            <a:avLst/>
            <a:gdLst/>
            <a:ahLst/>
            <a:cxnLst/>
            <a:rect l="l" t="t" r="r" b="b"/>
            <a:pathLst>
              <a:path w="11732" h="11406" extrusionOk="0">
                <a:moveTo>
                  <a:pt x="11012" y="1"/>
                </a:moveTo>
                <a:cubicBezTo>
                  <a:pt x="10623" y="1"/>
                  <a:pt x="10336" y="474"/>
                  <a:pt x="10622" y="832"/>
                </a:cubicBezTo>
                <a:lnTo>
                  <a:pt x="8404" y="3042"/>
                </a:lnTo>
                <a:lnTo>
                  <a:pt x="8404" y="3034"/>
                </a:lnTo>
                <a:lnTo>
                  <a:pt x="5675" y="5756"/>
                </a:lnTo>
                <a:lnTo>
                  <a:pt x="5682" y="5756"/>
                </a:lnTo>
                <a:lnTo>
                  <a:pt x="944" y="10510"/>
                </a:lnTo>
                <a:cubicBezTo>
                  <a:pt x="845" y="10431"/>
                  <a:pt x="737" y="10397"/>
                  <a:pt x="633" y="10397"/>
                </a:cubicBezTo>
                <a:cubicBezTo>
                  <a:pt x="297" y="10397"/>
                  <a:pt x="1" y="10755"/>
                  <a:pt x="184" y="11123"/>
                </a:cubicBezTo>
                <a:cubicBezTo>
                  <a:pt x="279" y="11318"/>
                  <a:pt x="454" y="11406"/>
                  <a:pt x="629" y="11406"/>
                </a:cubicBezTo>
                <a:cubicBezTo>
                  <a:pt x="884" y="11406"/>
                  <a:pt x="1138" y="11218"/>
                  <a:pt x="1138" y="10905"/>
                </a:cubicBezTo>
                <a:cubicBezTo>
                  <a:pt x="1138" y="10789"/>
                  <a:pt x="1099" y="10680"/>
                  <a:pt x="1030" y="10595"/>
                </a:cubicBezTo>
                <a:lnTo>
                  <a:pt x="5853" y="5764"/>
                </a:lnTo>
                <a:lnTo>
                  <a:pt x="6287" y="5779"/>
                </a:lnTo>
                <a:lnTo>
                  <a:pt x="8428" y="3647"/>
                </a:lnTo>
                <a:lnTo>
                  <a:pt x="8412" y="3213"/>
                </a:lnTo>
                <a:lnTo>
                  <a:pt x="10708" y="917"/>
                </a:lnTo>
                <a:cubicBezTo>
                  <a:pt x="10793" y="987"/>
                  <a:pt x="10901" y="1026"/>
                  <a:pt x="11018" y="1026"/>
                </a:cubicBezTo>
                <a:cubicBezTo>
                  <a:pt x="11561" y="1026"/>
                  <a:pt x="11731" y="289"/>
                  <a:pt x="11243" y="56"/>
                </a:cubicBezTo>
                <a:cubicBezTo>
                  <a:pt x="11164" y="18"/>
                  <a:pt x="11086" y="1"/>
                  <a:pt x="1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7"/>
          <p:cNvGrpSpPr/>
          <p:nvPr/>
        </p:nvGrpSpPr>
        <p:grpSpPr>
          <a:xfrm>
            <a:off x="7754428" y="-330536"/>
            <a:ext cx="743251" cy="743068"/>
            <a:chOff x="7909701" y="231134"/>
            <a:chExt cx="697561" cy="697389"/>
          </a:xfrm>
        </p:grpSpPr>
        <p:sp>
          <p:nvSpPr>
            <p:cNvPr id="497" name="Google Shape;497;p17"/>
            <p:cNvSpPr/>
            <p:nvPr/>
          </p:nvSpPr>
          <p:spPr>
            <a:xfrm>
              <a:off x="8568771" y="231134"/>
              <a:ext cx="38490" cy="38378"/>
            </a:xfrm>
            <a:custGeom>
              <a:avLst/>
              <a:gdLst/>
              <a:ahLst/>
              <a:cxnLst/>
              <a:rect l="l" t="t" r="r" b="b"/>
              <a:pathLst>
                <a:path w="683" h="681" extrusionOk="0">
                  <a:moveTo>
                    <a:pt x="341" y="0"/>
                  </a:moveTo>
                  <a:cubicBezTo>
                    <a:pt x="254" y="0"/>
                    <a:pt x="167" y="33"/>
                    <a:pt x="101" y="99"/>
                  </a:cubicBezTo>
                  <a:cubicBezTo>
                    <a:pt x="85" y="114"/>
                    <a:pt x="70" y="130"/>
                    <a:pt x="54" y="153"/>
                  </a:cubicBezTo>
                  <a:cubicBezTo>
                    <a:pt x="47" y="169"/>
                    <a:pt x="31" y="192"/>
                    <a:pt x="23" y="207"/>
                  </a:cubicBezTo>
                  <a:cubicBezTo>
                    <a:pt x="16" y="231"/>
                    <a:pt x="8" y="254"/>
                    <a:pt x="8" y="277"/>
                  </a:cubicBezTo>
                  <a:cubicBezTo>
                    <a:pt x="0" y="293"/>
                    <a:pt x="0" y="316"/>
                    <a:pt x="0" y="339"/>
                  </a:cubicBezTo>
                  <a:cubicBezTo>
                    <a:pt x="0" y="363"/>
                    <a:pt x="0" y="386"/>
                    <a:pt x="8" y="409"/>
                  </a:cubicBezTo>
                  <a:cubicBezTo>
                    <a:pt x="16" y="432"/>
                    <a:pt x="16" y="448"/>
                    <a:pt x="31" y="471"/>
                  </a:cubicBezTo>
                  <a:cubicBezTo>
                    <a:pt x="39" y="494"/>
                    <a:pt x="47" y="510"/>
                    <a:pt x="62" y="533"/>
                  </a:cubicBezTo>
                  <a:cubicBezTo>
                    <a:pt x="70" y="549"/>
                    <a:pt x="85" y="564"/>
                    <a:pt x="101" y="580"/>
                  </a:cubicBezTo>
                  <a:cubicBezTo>
                    <a:pt x="116" y="595"/>
                    <a:pt x="132" y="611"/>
                    <a:pt x="155" y="626"/>
                  </a:cubicBezTo>
                  <a:cubicBezTo>
                    <a:pt x="171" y="634"/>
                    <a:pt x="194" y="650"/>
                    <a:pt x="209" y="657"/>
                  </a:cubicBezTo>
                  <a:cubicBezTo>
                    <a:pt x="233" y="665"/>
                    <a:pt x="256" y="673"/>
                    <a:pt x="279" y="673"/>
                  </a:cubicBezTo>
                  <a:cubicBezTo>
                    <a:pt x="295" y="681"/>
                    <a:pt x="318" y="681"/>
                    <a:pt x="341" y="681"/>
                  </a:cubicBezTo>
                  <a:cubicBezTo>
                    <a:pt x="364" y="681"/>
                    <a:pt x="388" y="681"/>
                    <a:pt x="411" y="673"/>
                  </a:cubicBezTo>
                  <a:cubicBezTo>
                    <a:pt x="434" y="673"/>
                    <a:pt x="450" y="665"/>
                    <a:pt x="473" y="657"/>
                  </a:cubicBezTo>
                  <a:cubicBezTo>
                    <a:pt x="496" y="650"/>
                    <a:pt x="512" y="634"/>
                    <a:pt x="535" y="626"/>
                  </a:cubicBezTo>
                  <a:cubicBezTo>
                    <a:pt x="551" y="611"/>
                    <a:pt x="566" y="595"/>
                    <a:pt x="582" y="580"/>
                  </a:cubicBezTo>
                  <a:cubicBezTo>
                    <a:pt x="597" y="564"/>
                    <a:pt x="613" y="549"/>
                    <a:pt x="628" y="533"/>
                  </a:cubicBezTo>
                  <a:cubicBezTo>
                    <a:pt x="636" y="510"/>
                    <a:pt x="651" y="494"/>
                    <a:pt x="659" y="471"/>
                  </a:cubicBezTo>
                  <a:cubicBezTo>
                    <a:pt x="667" y="448"/>
                    <a:pt x="675" y="432"/>
                    <a:pt x="675" y="409"/>
                  </a:cubicBezTo>
                  <a:cubicBezTo>
                    <a:pt x="682" y="386"/>
                    <a:pt x="682" y="363"/>
                    <a:pt x="682" y="339"/>
                  </a:cubicBezTo>
                  <a:cubicBezTo>
                    <a:pt x="682" y="316"/>
                    <a:pt x="682" y="293"/>
                    <a:pt x="675" y="277"/>
                  </a:cubicBezTo>
                  <a:cubicBezTo>
                    <a:pt x="675" y="254"/>
                    <a:pt x="667" y="231"/>
                    <a:pt x="659" y="207"/>
                  </a:cubicBezTo>
                  <a:cubicBezTo>
                    <a:pt x="651" y="192"/>
                    <a:pt x="636" y="169"/>
                    <a:pt x="628" y="153"/>
                  </a:cubicBezTo>
                  <a:cubicBezTo>
                    <a:pt x="613" y="130"/>
                    <a:pt x="597" y="114"/>
                    <a:pt x="582" y="99"/>
                  </a:cubicBezTo>
                  <a:cubicBezTo>
                    <a:pt x="516" y="33"/>
                    <a:pt x="428"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8373219" y="419190"/>
              <a:ext cx="53086" cy="38660"/>
            </a:xfrm>
            <a:custGeom>
              <a:avLst/>
              <a:gdLst/>
              <a:ahLst/>
              <a:cxnLst/>
              <a:rect l="l" t="t" r="r" b="b"/>
              <a:pathLst>
                <a:path w="942" h="686" extrusionOk="0">
                  <a:moveTo>
                    <a:pt x="468" y="0"/>
                  </a:moveTo>
                  <a:cubicBezTo>
                    <a:pt x="186" y="0"/>
                    <a:pt x="1" y="363"/>
                    <a:pt x="236" y="585"/>
                  </a:cubicBezTo>
                  <a:cubicBezTo>
                    <a:pt x="298" y="647"/>
                    <a:pt x="384" y="686"/>
                    <a:pt x="477" y="686"/>
                  </a:cubicBezTo>
                  <a:cubicBezTo>
                    <a:pt x="849" y="678"/>
                    <a:pt x="942" y="166"/>
                    <a:pt x="601" y="27"/>
                  </a:cubicBezTo>
                  <a:cubicBezTo>
                    <a:pt x="555" y="8"/>
                    <a:pt x="510" y="0"/>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7996882" y="795413"/>
              <a:ext cx="53199" cy="38716"/>
            </a:xfrm>
            <a:custGeom>
              <a:avLst/>
              <a:gdLst/>
              <a:ahLst/>
              <a:cxnLst/>
              <a:rect l="l" t="t" r="r" b="b"/>
              <a:pathLst>
                <a:path w="944" h="687" extrusionOk="0">
                  <a:moveTo>
                    <a:pt x="464" y="1"/>
                  </a:moveTo>
                  <a:cubicBezTo>
                    <a:pt x="187" y="1"/>
                    <a:pt x="1" y="365"/>
                    <a:pt x="230" y="594"/>
                  </a:cubicBezTo>
                  <a:cubicBezTo>
                    <a:pt x="299" y="656"/>
                    <a:pt x="385" y="687"/>
                    <a:pt x="470" y="687"/>
                  </a:cubicBezTo>
                  <a:cubicBezTo>
                    <a:pt x="842" y="687"/>
                    <a:pt x="943" y="167"/>
                    <a:pt x="594" y="28"/>
                  </a:cubicBezTo>
                  <a:cubicBezTo>
                    <a:pt x="549" y="9"/>
                    <a:pt x="505"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8467219" y="325190"/>
              <a:ext cx="53086" cy="38265"/>
            </a:xfrm>
            <a:custGeom>
              <a:avLst/>
              <a:gdLst/>
              <a:ahLst/>
              <a:cxnLst/>
              <a:rect l="l" t="t" r="r" b="b"/>
              <a:pathLst>
                <a:path w="942" h="679" extrusionOk="0">
                  <a:moveTo>
                    <a:pt x="465" y="0"/>
                  </a:moveTo>
                  <a:cubicBezTo>
                    <a:pt x="185" y="0"/>
                    <a:pt x="0" y="357"/>
                    <a:pt x="236" y="586"/>
                  </a:cubicBezTo>
                  <a:cubicBezTo>
                    <a:pt x="298" y="648"/>
                    <a:pt x="383" y="679"/>
                    <a:pt x="476" y="679"/>
                  </a:cubicBezTo>
                  <a:cubicBezTo>
                    <a:pt x="848" y="679"/>
                    <a:pt x="941" y="167"/>
                    <a:pt x="600" y="27"/>
                  </a:cubicBezTo>
                  <a:cubicBezTo>
                    <a:pt x="554" y="9"/>
                    <a:pt x="508"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8185276" y="607527"/>
              <a:ext cx="53143" cy="38265"/>
            </a:xfrm>
            <a:custGeom>
              <a:avLst/>
              <a:gdLst/>
              <a:ahLst/>
              <a:cxnLst/>
              <a:rect l="l" t="t" r="r" b="b"/>
              <a:pathLst>
                <a:path w="943" h="679" extrusionOk="0">
                  <a:moveTo>
                    <a:pt x="461" y="0"/>
                  </a:moveTo>
                  <a:cubicBezTo>
                    <a:pt x="186" y="0"/>
                    <a:pt x="0" y="357"/>
                    <a:pt x="229" y="585"/>
                  </a:cubicBezTo>
                  <a:cubicBezTo>
                    <a:pt x="291" y="647"/>
                    <a:pt x="376" y="678"/>
                    <a:pt x="469" y="678"/>
                  </a:cubicBezTo>
                  <a:cubicBezTo>
                    <a:pt x="842" y="678"/>
                    <a:pt x="942" y="167"/>
                    <a:pt x="593" y="27"/>
                  </a:cubicBezTo>
                  <a:cubicBezTo>
                    <a:pt x="548" y="8"/>
                    <a:pt x="504"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8279220" y="513133"/>
              <a:ext cx="53143" cy="38716"/>
            </a:xfrm>
            <a:custGeom>
              <a:avLst/>
              <a:gdLst/>
              <a:ahLst/>
              <a:cxnLst/>
              <a:rect l="l" t="t" r="r" b="b"/>
              <a:pathLst>
                <a:path w="943" h="687" extrusionOk="0">
                  <a:moveTo>
                    <a:pt x="463" y="0"/>
                  </a:moveTo>
                  <a:cubicBezTo>
                    <a:pt x="187" y="0"/>
                    <a:pt x="0" y="363"/>
                    <a:pt x="229" y="585"/>
                  </a:cubicBezTo>
                  <a:cubicBezTo>
                    <a:pt x="299" y="647"/>
                    <a:pt x="384" y="686"/>
                    <a:pt x="470" y="686"/>
                  </a:cubicBezTo>
                  <a:cubicBezTo>
                    <a:pt x="842" y="686"/>
                    <a:pt x="943" y="167"/>
                    <a:pt x="594" y="27"/>
                  </a:cubicBezTo>
                  <a:cubicBezTo>
                    <a:pt x="549" y="9"/>
                    <a:pt x="505"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8090938" y="701470"/>
              <a:ext cx="53086" cy="38716"/>
            </a:xfrm>
            <a:custGeom>
              <a:avLst/>
              <a:gdLst/>
              <a:ahLst/>
              <a:cxnLst/>
              <a:rect l="l" t="t" r="r" b="b"/>
              <a:pathLst>
                <a:path w="942" h="687" extrusionOk="0">
                  <a:moveTo>
                    <a:pt x="465" y="0"/>
                  </a:moveTo>
                  <a:cubicBezTo>
                    <a:pt x="185" y="0"/>
                    <a:pt x="0" y="357"/>
                    <a:pt x="236" y="586"/>
                  </a:cubicBezTo>
                  <a:cubicBezTo>
                    <a:pt x="298" y="648"/>
                    <a:pt x="383" y="686"/>
                    <a:pt x="476" y="686"/>
                  </a:cubicBezTo>
                  <a:cubicBezTo>
                    <a:pt x="848" y="679"/>
                    <a:pt x="941" y="167"/>
                    <a:pt x="600" y="27"/>
                  </a:cubicBezTo>
                  <a:cubicBezTo>
                    <a:pt x="554" y="9"/>
                    <a:pt x="508"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7909701" y="890146"/>
              <a:ext cx="38941" cy="38378"/>
            </a:xfrm>
            <a:custGeom>
              <a:avLst/>
              <a:gdLst/>
              <a:ahLst/>
              <a:cxnLst/>
              <a:rect l="l" t="t" r="r" b="b"/>
              <a:pathLst>
                <a:path w="691" h="681" extrusionOk="0">
                  <a:moveTo>
                    <a:pt x="346" y="0"/>
                  </a:moveTo>
                  <a:cubicBezTo>
                    <a:pt x="259" y="0"/>
                    <a:pt x="171" y="33"/>
                    <a:pt x="102" y="99"/>
                  </a:cubicBezTo>
                  <a:cubicBezTo>
                    <a:pt x="86" y="115"/>
                    <a:pt x="71" y="130"/>
                    <a:pt x="63" y="146"/>
                  </a:cubicBezTo>
                  <a:cubicBezTo>
                    <a:pt x="47" y="169"/>
                    <a:pt x="40" y="184"/>
                    <a:pt x="32" y="208"/>
                  </a:cubicBezTo>
                  <a:cubicBezTo>
                    <a:pt x="24" y="231"/>
                    <a:pt x="16" y="246"/>
                    <a:pt x="9" y="270"/>
                  </a:cubicBezTo>
                  <a:cubicBezTo>
                    <a:pt x="9" y="293"/>
                    <a:pt x="1" y="316"/>
                    <a:pt x="9" y="340"/>
                  </a:cubicBezTo>
                  <a:cubicBezTo>
                    <a:pt x="1" y="526"/>
                    <a:pt x="156" y="681"/>
                    <a:pt x="342" y="681"/>
                  </a:cubicBezTo>
                  <a:lnTo>
                    <a:pt x="350" y="681"/>
                  </a:lnTo>
                  <a:cubicBezTo>
                    <a:pt x="536" y="681"/>
                    <a:pt x="691" y="526"/>
                    <a:pt x="691" y="340"/>
                  </a:cubicBezTo>
                  <a:cubicBezTo>
                    <a:pt x="691" y="316"/>
                    <a:pt x="683" y="293"/>
                    <a:pt x="683" y="270"/>
                  </a:cubicBezTo>
                  <a:cubicBezTo>
                    <a:pt x="675" y="246"/>
                    <a:pt x="668" y="231"/>
                    <a:pt x="660" y="208"/>
                  </a:cubicBezTo>
                  <a:cubicBezTo>
                    <a:pt x="652" y="184"/>
                    <a:pt x="644" y="169"/>
                    <a:pt x="629" y="146"/>
                  </a:cubicBezTo>
                  <a:cubicBezTo>
                    <a:pt x="621" y="130"/>
                    <a:pt x="606" y="115"/>
                    <a:pt x="590" y="99"/>
                  </a:cubicBezTo>
                  <a:cubicBezTo>
                    <a:pt x="520" y="33"/>
                    <a:pt x="433"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7"/>
          <p:cNvSpPr/>
          <p:nvPr/>
        </p:nvSpPr>
        <p:spPr>
          <a:xfrm>
            <a:off x="8736223" y="368282"/>
            <a:ext cx="584298" cy="582497"/>
          </a:xfrm>
          <a:custGeom>
            <a:avLst/>
            <a:gdLst/>
            <a:ahLst/>
            <a:cxnLst/>
            <a:rect l="l" t="t" r="r" b="b"/>
            <a:pathLst>
              <a:path w="9731" h="9701" extrusionOk="0">
                <a:moveTo>
                  <a:pt x="9645" y="0"/>
                </a:moveTo>
                <a:cubicBezTo>
                  <a:pt x="9633" y="0"/>
                  <a:pt x="9620" y="4"/>
                  <a:pt x="9609" y="14"/>
                </a:cubicBezTo>
                <a:lnTo>
                  <a:pt x="32" y="9592"/>
                </a:lnTo>
                <a:cubicBezTo>
                  <a:pt x="0" y="9615"/>
                  <a:pt x="0" y="9654"/>
                  <a:pt x="24" y="9685"/>
                </a:cubicBezTo>
                <a:cubicBezTo>
                  <a:pt x="39" y="9692"/>
                  <a:pt x="55" y="9700"/>
                  <a:pt x="70" y="9700"/>
                </a:cubicBezTo>
                <a:cubicBezTo>
                  <a:pt x="86" y="9700"/>
                  <a:pt x="101" y="9692"/>
                  <a:pt x="117" y="9685"/>
                </a:cubicBezTo>
                <a:lnTo>
                  <a:pt x="9694" y="100"/>
                </a:lnTo>
                <a:cubicBezTo>
                  <a:pt x="9730" y="57"/>
                  <a:pt x="9691" y="0"/>
                  <a:pt x="9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7190213" y="-3"/>
            <a:ext cx="583037" cy="582677"/>
          </a:xfrm>
          <a:custGeom>
            <a:avLst/>
            <a:gdLst/>
            <a:ahLst/>
            <a:cxnLst/>
            <a:rect l="l" t="t" r="r" b="b"/>
            <a:pathLst>
              <a:path w="9710" h="9704" extrusionOk="0">
                <a:moveTo>
                  <a:pt x="9644" y="0"/>
                </a:moveTo>
                <a:cubicBezTo>
                  <a:pt x="9628" y="0"/>
                  <a:pt x="9613" y="6"/>
                  <a:pt x="9601" y="18"/>
                </a:cubicBezTo>
                <a:lnTo>
                  <a:pt x="24" y="9602"/>
                </a:lnTo>
                <a:cubicBezTo>
                  <a:pt x="1" y="9626"/>
                  <a:pt x="1" y="9664"/>
                  <a:pt x="24" y="9688"/>
                </a:cubicBezTo>
                <a:cubicBezTo>
                  <a:pt x="32" y="9695"/>
                  <a:pt x="47" y="9703"/>
                  <a:pt x="63" y="9703"/>
                </a:cubicBezTo>
                <a:cubicBezTo>
                  <a:pt x="78" y="9695"/>
                  <a:pt x="94" y="9695"/>
                  <a:pt x="109" y="9680"/>
                </a:cubicBezTo>
                <a:lnTo>
                  <a:pt x="9686" y="103"/>
                </a:lnTo>
                <a:cubicBezTo>
                  <a:pt x="9710" y="80"/>
                  <a:pt x="9710" y="41"/>
                  <a:pt x="9686" y="18"/>
                </a:cubicBezTo>
                <a:cubicBezTo>
                  <a:pt x="9675" y="6"/>
                  <a:pt x="9659" y="0"/>
                  <a:pt x="9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4682670" y="4639203"/>
            <a:ext cx="723026" cy="722574"/>
          </a:xfrm>
          <a:custGeom>
            <a:avLst/>
            <a:gdLst/>
            <a:ahLst/>
            <a:cxnLst/>
            <a:rect l="l" t="t" r="r" b="b"/>
            <a:pathLst>
              <a:path w="12789" h="12781" extrusionOk="0">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508"/>
        <p:cNvGrpSpPr/>
        <p:nvPr/>
      </p:nvGrpSpPr>
      <p:grpSpPr>
        <a:xfrm>
          <a:off x="0" y="0"/>
          <a:ext cx="0" cy="0"/>
          <a:chOff x="0" y="0"/>
          <a:chExt cx="0" cy="0"/>
        </a:xfrm>
      </p:grpSpPr>
      <p:sp>
        <p:nvSpPr>
          <p:cNvPr id="509" name="Google Shape;509;p18"/>
          <p:cNvSpPr/>
          <p:nvPr/>
        </p:nvSpPr>
        <p:spPr>
          <a:xfrm>
            <a:off x="5786575" y="0"/>
            <a:ext cx="33576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txBox="1">
            <a:spLocks noGrp="1"/>
          </p:cNvSpPr>
          <p:nvPr>
            <p:ph type="title" hasCustomPrompt="1"/>
          </p:nvPr>
        </p:nvSpPr>
        <p:spPr>
          <a:xfrm>
            <a:off x="1264225" y="539500"/>
            <a:ext cx="3035100" cy="57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0000"/>
              <a:buNone/>
              <a:defRPr sz="3000">
                <a:solidFill>
                  <a:schemeClr val="accen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11" name="Google Shape;511;p18"/>
          <p:cNvSpPr txBox="1">
            <a:spLocks noGrp="1"/>
          </p:cNvSpPr>
          <p:nvPr>
            <p:ph type="subTitle" idx="1"/>
          </p:nvPr>
        </p:nvSpPr>
        <p:spPr>
          <a:xfrm>
            <a:off x="1264230" y="1117288"/>
            <a:ext cx="3035100" cy="393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2pPr>
            <a:lvl3pPr lvl="2"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3pPr>
            <a:lvl4pPr lvl="3"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4pPr>
            <a:lvl5pPr lvl="4"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5pPr>
            <a:lvl6pPr lvl="5"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6pPr>
            <a:lvl7pPr lvl="6"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7pPr>
            <a:lvl8pPr lvl="7"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8pPr>
            <a:lvl9pPr lvl="8" algn="ctr" rtl="0">
              <a:spcBef>
                <a:spcPts val="0"/>
              </a:spcBef>
              <a:spcAft>
                <a:spcPts val="0"/>
              </a:spcAft>
              <a:buClr>
                <a:schemeClr val="lt1"/>
              </a:buClr>
              <a:buSzPts val="2000"/>
              <a:buFont typeface="Titillium Web"/>
              <a:buNone/>
              <a:defRPr sz="2000" b="1">
                <a:solidFill>
                  <a:schemeClr val="lt1"/>
                </a:solidFill>
                <a:latin typeface="Titillium Web"/>
                <a:ea typeface="Titillium Web"/>
                <a:cs typeface="Titillium Web"/>
                <a:sym typeface="Titillium Web"/>
              </a:defRPr>
            </a:lvl9pPr>
          </a:lstStyle>
          <a:p>
            <a:endParaRPr/>
          </a:p>
        </p:txBody>
      </p:sp>
      <p:sp>
        <p:nvSpPr>
          <p:cNvPr id="512" name="Google Shape;512;p18"/>
          <p:cNvSpPr txBox="1">
            <a:spLocks noGrp="1"/>
          </p:cNvSpPr>
          <p:nvPr>
            <p:ph type="title" idx="2" hasCustomPrompt="1"/>
          </p:nvPr>
        </p:nvSpPr>
        <p:spPr>
          <a:xfrm>
            <a:off x="1264225" y="1920663"/>
            <a:ext cx="3035100" cy="57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0000"/>
              <a:buNone/>
              <a:defRPr sz="3000">
                <a:solidFill>
                  <a:schemeClr val="accen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13" name="Google Shape;513;p18"/>
          <p:cNvSpPr txBox="1">
            <a:spLocks noGrp="1"/>
          </p:cNvSpPr>
          <p:nvPr>
            <p:ph type="subTitle" idx="3"/>
          </p:nvPr>
        </p:nvSpPr>
        <p:spPr>
          <a:xfrm>
            <a:off x="1264223" y="2498753"/>
            <a:ext cx="3035100" cy="39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Font typeface="Titillium Web"/>
              <a:buNone/>
              <a:defRPr sz="2000" b="1">
                <a:solidFill>
                  <a:schemeClr val="dk1"/>
                </a:solidFill>
                <a:latin typeface="Titillium Web"/>
                <a:ea typeface="Titillium Web"/>
                <a:cs typeface="Titillium Web"/>
                <a:sym typeface="Titillium Web"/>
              </a:defRPr>
            </a:lvl1pPr>
            <a:lvl2pPr lvl="1" algn="ctr" rtl="0">
              <a:spcBef>
                <a:spcPts val="0"/>
              </a:spcBef>
              <a:spcAft>
                <a:spcPts val="0"/>
              </a:spcAft>
              <a:buSzPts val="2000"/>
              <a:buFont typeface="Titillium Web"/>
              <a:buNone/>
              <a:defRPr sz="2000" b="1">
                <a:latin typeface="Titillium Web"/>
                <a:ea typeface="Titillium Web"/>
                <a:cs typeface="Titillium Web"/>
                <a:sym typeface="Titillium Web"/>
              </a:defRPr>
            </a:lvl2pPr>
            <a:lvl3pPr lvl="2" algn="ctr" rtl="0">
              <a:spcBef>
                <a:spcPts val="0"/>
              </a:spcBef>
              <a:spcAft>
                <a:spcPts val="0"/>
              </a:spcAft>
              <a:buSzPts val="2000"/>
              <a:buFont typeface="Titillium Web"/>
              <a:buNone/>
              <a:defRPr sz="2000" b="1">
                <a:latin typeface="Titillium Web"/>
                <a:ea typeface="Titillium Web"/>
                <a:cs typeface="Titillium Web"/>
                <a:sym typeface="Titillium Web"/>
              </a:defRPr>
            </a:lvl3pPr>
            <a:lvl4pPr lvl="3" algn="ctr" rtl="0">
              <a:spcBef>
                <a:spcPts val="0"/>
              </a:spcBef>
              <a:spcAft>
                <a:spcPts val="0"/>
              </a:spcAft>
              <a:buSzPts val="2000"/>
              <a:buFont typeface="Titillium Web"/>
              <a:buNone/>
              <a:defRPr sz="2000" b="1">
                <a:latin typeface="Titillium Web"/>
                <a:ea typeface="Titillium Web"/>
                <a:cs typeface="Titillium Web"/>
                <a:sym typeface="Titillium Web"/>
              </a:defRPr>
            </a:lvl4pPr>
            <a:lvl5pPr lvl="4" algn="ctr" rtl="0">
              <a:spcBef>
                <a:spcPts val="0"/>
              </a:spcBef>
              <a:spcAft>
                <a:spcPts val="0"/>
              </a:spcAft>
              <a:buSzPts val="2000"/>
              <a:buFont typeface="Titillium Web"/>
              <a:buNone/>
              <a:defRPr sz="2000" b="1">
                <a:latin typeface="Titillium Web"/>
                <a:ea typeface="Titillium Web"/>
                <a:cs typeface="Titillium Web"/>
                <a:sym typeface="Titillium Web"/>
              </a:defRPr>
            </a:lvl5pPr>
            <a:lvl6pPr lvl="5" algn="ctr" rtl="0">
              <a:spcBef>
                <a:spcPts val="0"/>
              </a:spcBef>
              <a:spcAft>
                <a:spcPts val="0"/>
              </a:spcAft>
              <a:buSzPts val="2000"/>
              <a:buFont typeface="Titillium Web"/>
              <a:buNone/>
              <a:defRPr sz="2000" b="1">
                <a:latin typeface="Titillium Web"/>
                <a:ea typeface="Titillium Web"/>
                <a:cs typeface="Titillium Web"/>
                <a:sym typeface="Titillium Web"/>
              </a:defRPr>
            </a:lvl6pPr>
            <a:lvl7pPr lvl="6" algn="ctr" rtl="0">
              <a:spcBef>
                <a:spcPts val="0"/>
              </a:spcBef>
              <a:spcAft>
                <a:spcPts val="0"/>
              </a:spcAft>
              <a:buSzPts val="2000"/>
              <a:buFont typeface="Titillium Web"/>
              <a:buNone/>
              <a:defRPr sz="2000" b="1">
                <a:latin typeface="Titillium Web"/>
                <a:ea typeface="Titillium Web"/>
                <a:cs typeface="Titillium Web"/>
                <a:sym typeface="Titillium Web"/>
              </a:defRPr>
            </a:lvl7pPr>
            <a:lvl8pPr lvl="7" algn="ctr" rtl="0">
              <a:spcBef>
                <a:spcPts val="0"/>
              </a:spcBef>
              <a:spcAft>
                <a:spcPts val="0"/>
              </a:spcAft>
              <a:buSzPts val="2000"/>
              <a:buFont typeface="Titillium Web"/>
              <a:buNone/>
              <a:defRPr sz="2000" b="1">
                <a:latin typeface="Titillium Web"/>
                <a:ea typeface="Titillium Web"/>
                <a:cs typeface="Titillium Web"/>
                <a:sym typeface="Titillium Web"/>
              </a:defRPr>
            </a:lvl8pPr>
            <a:lvl9pPr lvl="8" algn="ctr" rtl="0">
              <a:spcBef>
                <a:spcPts val="0"/>
              </a:spcBef>
              <a:spcAft>
                <a:spcPts val="0"/>
              </a:spcAft>
              <a:buSzPts val="2000"/>
              <a:buFont typeface="Titillium Web"/>
              <a:buNone/>
              <a:defRPr sz="2000" b="1">
                <a:latin typeface="Titillium Web"/>
                <a:ea typeface="Titillium Web"/>
                <a:cs typeface="Titillium Web"/>
                <a:sym typeface="Titillium Web"/>
              </a:defRPr>
            </a:lvl9pPr>
          </a:lstStyle>
          <a:p>
            <a:endParaRPr/>
          </a:p>
        </p:txBody>
      </p:sp>
      <p:sp>
        <p:nvSpPr>
          <p:cNvPr id="514" name="Google Shape;514;p18"/>
          <p:cNvSpPr txBox="1">
            <a:spLocks noGrp="1"/>
          </p:cNvSpPr>
          <p:nvPr>
            <p:ph type="title" idx="4" hasCustomPrompt="1"/>
          </p:nvPr>
        </p:nvSpPr>
        <p:spPr>
          <a:xfrm>
            <a:off x="1264225" y="3302150"/>
            <a:ext cx="3035100" cy="57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0000"/>
              <a:buNone/>
              <a:defRPr sz="3000">
                <a:solidFill>
                  <a:schemeClr val="accen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15" name="Google Shape;515;p18"/>
          <p:cNvSpPr txBox="1">
            <a:spLocks noGrp="1"/>
          </p:cNvSpPr>
          <p:nvPr>
            <p:ph type="subTitle" idx="5"/>
          </p:nvPr>
        </p:nvSpPr>
        <p:spPr>
          <a:xfrm>
            <a:off x="1264230" y="3879940"/>
            <a:ext cx="3035100" cy="39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Font typeface="Titillium Web"/>
              <a:buNone/>
              <a:defRPr sz="2000" b="1">
                <a:solidFill>
                  <a:schemeClr val="dk1"/>
                </a:solidFill>
                <a:latin typeface="Titillium Web"/>
                <a:ea typeface="Titillium Web"/>
                <a:cs typeface="Titillium Web"/>
                <a:sym typeface="Titillium Web"/>
              </a:defRPr>
            </a:lvl1pPr>
            <a:lvl2pPr lvl="1" algn="ctr" rtl="0">
              <a:spcBef>
                <a:spcPts val="0"/>
              </a:spcBef>
              <a:spcAft>
                <a:spcPts val="0"/>
              </a:spcAft>
              <a:buSzPts val="2000"/>
              <a:buFont typeface="Titillium Web"/>
              <a:buNone/>
              <a:defRPr sz="2000" b="1">
                <a:latin typeface="Titillium Web"/>
                <a:ea typeface="Titillium Web"/>
                <a:cs typeface="Titillium Web"/>
                <a:sym typeface="Titillium Web"/>
              </a:defRPr>
            </a:lvl2pPr>
            <a:lvl3pPr lvl="2" algn="ctr" rtl="0">
              <a:spcBef>
                <a:spcPts val="0"/>
              </a:spcBef>
              <a:spcAft>
                <a:spcPts val="0"/>
              </a:spcAft>
              <a:buSzPts val="2000"/>
              <a:buFont typeface="Titillium Web"/>
              <a:buNone/>
              <a:defRPr sz="2000" b="1">
                <a:latin typeface="Titillium Web"/>
                <a:ea typeface="Titillium Web"/>
                <a:cs typeface="Titillium Web"/>
                <a:sym typeface="Titillium Web"/>
              </a:defRPr>
            </a:lvl3pPr>
            <a:lvl4pPr lvl="3" algn="ctr" rtl="0">
              <a:spcBef>
                <a:spcPts val="0"/>
              </a:spcBef>
              <a:spcAft>
                <a:spcPts val="0"/>
              </a:spcAft>
              <a:buSzPts val="2000"/>
              <a:buFont typeface="Titillium Web"/>
              <a:buNone/>
              <a:defRPr sz="2000" b="1">
                <a:latin typeface="Titillium Web"/>
                <a:ea typeface="Titillium Web"/>
                <a:cs typeface="Titillium Web"/>
                <a:sym typeface="Titillium Web"/>
              </a:defRPr>
            </a:lvl4pPr>
            <a:lvl5pPr lvl="4" algn="ctr" rtl="0">
              <a:spcBef>
                <a:spcPts val="0"/>
              </a:spcBef>
              <a:spcAft>
                <a:spcPts val="0"/>
              </a:spcAft>
              <a:buSzPts val="2000"/>
              <a:buFont typeface="Titillium Web"/>
              <a:buNone/>
              <a:defRPr sz="2000" b="1">
                <a:latin typeface="Titillium Web"/>
                <a:ea typeface="Titillium Web"/>
                <a:cs typeface="Titillium Web"/>
                <a:sym typeface="Titillium Web"/>
              </a:defRPr>
            </a:lvl5pPr>
            <a:lvl6pPr lvl="5" algn="ctr" rtl="0">
              <a:spcBef>
                <a:spcPts val="0"/>
              </a:spcBef>
              <a:spcAft>
                <a:spcPts val="0"/>
              </a:spcAft>
              <a:buSzPts val="2000"/>
              <a:buFont typeface="Titillium Web"/>
              <a:buNone/>
              <a:defRPr sz="2000" b="1">
                <a:latin typeface="Titillium Web"/>
                <a:ea typeface="Titillium Web"/>
                <a:cs typeface="Titillium Web"/>
                <a:sym typeface="Titillium Web"/>
              </a:defRPr>
            </a:lvl6pPr>
            <a:lvl7pPr lvl="6" algn="ctr" rtl="0">
              <a:spcBef>
                <a:spcPts val="0"/>
              </a:spcBef>
              <a:spcAft>
                <a:spcPts val="0"/>
              </a:spcAft>
              <a:buSzPts val="2000"/>
              <a:buFont typeface="Titillium Web"/>
              <a:buNone/>
              <a:defRPr sz="2000" b="1">
                <a:latin typeface="Titillium Web"/>
                <a:ea typeface="Titillium Web"/>
                <a:cs typeface="Titillium Web"/>
                <a:sym typeface="Titillium Web"/>
              </a:defRPr>
            </a:lvl7pPr>
            <a:lvl8pPr lvl="7" algn="ctr" rtl="0">
              <a:spcBef>
                <a:spcPts val="0"/>
              </a:spcBef>
              <a:spcAft>
                <a:spcPts val="0"/>
              </a:spcAft>
              <a:buSzPts val="2000"/>
              <a:buFont typeface="Titillium Web"/>
              <a:buNone/>
              <a:defRPr sz="2000" b="1">
                <a:latin typeface="Titillium Web"/>
                <a:ea typeface="Titillium Web"/>
                <a:cs typeface="Titillium Web"/>
                <a:sym typeface="Titillium Web"/>
              </a:defRPr>
            </a:lvl8pPr>
            <a:lvl9pPr lvl="8" algn="ctr" rtl="0">
              <a:spcBef>
                <a:spcPts val="0"/>
              </a:spcBef>
              <a:spcAft>
                <a:spcPts val="0"/>
              </a:spcAft>
              <a:buSzPts val="2000"/>
              <a:buFont typeface="Titillium Web"/>
              <a:buNone/>
              <a:defRPr sz="2000" b="1">
                <a:latin typeface="Titillium Web"/>
                <a:ea typeface="Titillium Web"/>
                <a:cs typeface="Titillium Web"/>
                <a:sym typeface="Titillium Web"/>
              </a:defRPr>
            </a:lvl9pPr>
          </a:lstStyle>
          <a:p>
            <a:endParaRPr/>
          </a:p>
        </p:txBody>
      </p:sp>
      <p:sp>
        <p:nvSpPr>
          <p:cNvPr id="516" name="Google Shape;516;p18"/>
          <p:cNvSpPr txBox="1">
            <a:spLocks noGrp="1"/>
          </p:cNvSpPr>
          <p:nvPr>
            <p:ph type="subTitle" idx="6"/>
          </p:nvPr>
        </p:nvSpPr>
        <p:spPr>
          <a:xfrm>
            <a:off x="1264225" y="1572200"/>
            <a:ext cx="3035100" cy="296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517" name="Google Shape;517;p18"/>
          <p:cNvSpPr txBox="1">
            <a:spLocks noGrp="1"/>
          </p:cNvSpPr>
          <p:nvPr>
            <p:ph type="subTitle" idx="7"/>
          </p:nvPr>
        </p:nvSpPr>
        <p:spPr>
          <a:xfrm>
            <a:off x="1264225" y="2953688"/>
            <a:ext cx="3035100" cy="296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518" name="Google Shape;518;p18"/>
          <p:cNvSpPr txBox="1">
            <a:spLocks noGrp="1"/>
          </p:cNvSpPr>
          <p:nvPr>
            <p:ph type="subTitle" idx="8"/>
          </p:nvPr>
        </p:nvSpPr>
        <p:spPr>
          <a:xfrm>
            <a:off x="1264225" y="4334750"/>
            <a:ext cx="3035100" cy="296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519" name="Google Shape;519;p18"/>
          <p:cNvSpPr>
            <a:spLocks noGrp="1"/>
          </p:cNvSpPr>
          <p:nvPr>
            <p:ph type="pic" idx="9"/>
          </p:nvPr>
        </p:nvSpPr>
        <p:spPr>
          <a:xfrm>
            <a:off x="5066750" y="938975"/>
            <a:ext cx="3265500" cy="3265500"/>
          </a:xfrm>
          <a:prstGeom prst="ellipse">
            <a:avLst/>
          </a:prstGeom>
          <a:noFill/>
          <a:ln w="76200" cap="flat" cmpd="sng">
            <a:solidFill>
              <a:schemeClr val="dk1"/>
            </a:solidFill>
            <a:prstDash val="solid"/>
            <a:round/>
            <a:headEnd type="none" w="sm" len="sm"/>
            <a:tailEnd type="none" w="sm" len="sm"/>
          </a:ln>
        </p:spPr>
      </p:sp>
      <p:sp>
        <p:nvSpPr>
          <p:cNvPr id="520" name="Google Shape;520;p18"/>
          <p:cNvSpPr/>
          <p:nvPr/>
        </p:nvSpPr>
        <p:spPr>
          <a:xfrm>
            <a:off x="0" y="0"/>
            <a:ext cx="4968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18"/>
          <p:cNvGrpSpPr/>
          <p:nvPr/>
        </p:nvGrpSpPr>
        <p:grpSpPr>
          <a:xfrm>
            <a:off x="5943327" y="3665228"/>
            <a:ext cx="3460854" cy="2514510"/>
            <a:chOff x="5943327" y="3665228"/>
            <a:chExt cx="3460854" cy="2514510"/>
          </a:xfrm>
        </p:grpSpPr>
        <p:sp>
          <p:nvSpPr>
            <p:cNvPr id="522" name="Google Shape;522;p18"/>
            <p:cNvSpPr/>
            <p:nvPr/>
          </p:nvSpPr>
          <p:spPr>
            <a:xfrm rot="10800000">
              <a:off x="5943327" y="433475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18"/>
            <p:cNvGrpSpPr/>
            <p:nvPr/>
          </p:nvGrpSpPr>
          <p:grpSpPr>
            <a:xfrm>
              <a:off x="8004046" y="3861472"/>
              <a:ext cx="1400135" cy="1397586"/>
              <a:chOff x="1182471" y="-1089503"/>
              <a:chExt cx="1400135" cy="1397586"/>
            </a:xfrm>
          </p:grpSpPr>
          <p:sp>
            <p:nvSpPr>
              <p:cNvPr id="524" name="Google Shape;524;p18"/>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18"/>
            <p:cNvSpPr/>
            <p:nvPr/>
          </p:nvSpPr>
          <p:spPr>
            <a:xfrm>
              <a:off x="6891287" y="4086025"/>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7798045" y="3665228"/>
              <a:ext cx="723026" cy="722574"/>
            </a:xfrm>
            <a:custGeom>
              <a:avLst/>
              <a:gdLst/>
              <a:ahLst/>
              <a:cxnLst/>
              <a:rect l="l" t="t" r="r" b="b"/>
              <a:pathLst>
                <a:path w="12789" h="12781" extrusionOk="0">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18"/>
            <p:cNvGrpSpPr/>
            <p:nvPr/>
          </p:nvGrpSpPr>
          <p:grpSpPr>
            <a:xfrm>
              <a:off x="7294400" y="4387806"/>
              <a:ext cx="921187" cy="920619"/>
              <a:chOff x="3429875" y="1645831"/>
              <a:chExt cx="921187" cy="920619"/>
            </a:xfrm>
          </p:grpSpPr>
          <p:sp>
            <p:nvSpPr>
              <p:cNvPr id="539" name="Google Shape;539;p18"/>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 name="Google Shape;547;p18"/>
          <p:cNvGrpSpPr/>
          <p:nvPr/>
        </p:nvGrpSpPr>
        <p:grpSpPr>
          <a:xfrm>
            <a:off x="7143400" y="-331928"/>
            <a:ext cx="2292338" cy="3506281"/>
            <a:chOff x="7143400" y="-331928"/>
            <a:chExt cx="2292338" cy="3506281"/>
          </a:xfrm>
        </p:grpSpPr>
        <p:grpSp>
          <p:nvGrpSpPr>
            <p:cNvPr id="548" name="Google Shape;548;p18"/>
            <p:cNvGrpSpPr/>
            <p:nvPr/>
          </p:nvGrpSpPr>
          <p:grpSpPr>
            <a:xfrm>
              <a:off x="8247387" y="-184785"/>
              <a:ext cx="743488" cy="602656"/>
              <a:chOff x="1005462" y="33090"/>
              <a:chExt cx="743488" cy="602656"/>
            </a:xfrm>
          </p:grpSpPr>
          <p:sp>
            <p:nvSpPr>
              <p:cNvPr id="549" name="Google Shape;549;p18"/>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18"/>
            <p:cNvSpPr/>
            <p:nvPr/>
          </p:nvSpPr>
          <p:spPr>
            <a:xfrm>
              <a:off x="8172445" y="-331928"/>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7624990" y="539512"/>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8739169" y="764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7143400" y="1244799"/>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8"/>
            <p:cNvGrpSpPr/>
            <p:nvPr/>
          </p:nvGrpSpPr>
          <p:grpSpPr>
            <a:xfrm>
              <a:off x="8806174" y="889795"/>
              <a:ext cx="269497" cy="230589"/>
              <a:chOff x="-245801" y="266720"/>
              <a:chExt cx="269497" cy="230589"/>
            </a:xfrm>
          </p:grpSpPr>
          <p:sp>
            <p:nvSpPr>
              <p:cNvPr id="561" name="Google Shape;561;p18"/>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8"/>
            <p:cNvGrpSpPr/>
            <p:nvPr/>
          </p:nvGrpSpPr>
          <p:grpSpPr>
            <a:xfrm>
              <a:off x="7191250" y="-95546"/>
              <a:ext cx="1208950" cy="1034520"/>
              <a:chOff x="5451525" y="-113896"/>
              <a:chExt cx="1208950" cy="1034520"/>
            </a:xfrm>
          </p:grpSpPr>
          <p:sp>
            <p:nvSpPr>
              <p:cNvPr id="564" name="Google Shape;564;p18"/>
              <p:cNvSpPr/>
              <p:nvPr/>
            </p:nvSpPr>
            <p:spPr>
              <a:xfrm>
                <a:off x="5889324" y="-113896"/>
                <a:ext cx="771151" cy="964344"/>
              </a:xfrm>
              <a:custGeom>
                <a:avLst/>
                <a:gdLst/>
                <a:ahLst/>
                <a:cxnLst/>
                <a:rect l="l" t="t" r="r" b="b"/>
                <a:pathLst>
                  <a:path w="14270" h="17845" extrusionOk="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8"/>
              <p:cNvGrpSpPr/>
              <p:nvPr/>
            </p:nvGrpSpPr>
            <p:grpSpPr>
              <a:xfrm>
                <a:off x="5451525" y="6"/>
                <a:ext cx="921187" cy="920619"/>
                <a:chOff x="3429875" y="1645831"/>
                <a:chExt cx="921187" cy="920619"/>
              </a:xfrm>
            </p:grpSpPr>
            <p:sp>
              <p:nvSpPr>
                <p:cNvPr id="566" name="Google Shape;566;p18"/>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78"/>
        <p:cNvGrpSpPr/>
        <p:nvPr/>
      </p:nvGrpSpPr>
      <p:grpSpPr>
        <a:xfrm>
          <a:off x="0" y="0"/>
          <a:ext cx="0" cy="0"/>
          <a:chOff x="0" y="0"/>
          <a:chExt cx="0" cy="0"/>
        </a:xfrm>
      </p:grpSpPr>
      <p:sp>
        <p:nvSpPr>
          <p:cNvPr id="579" name="Google Shape;579;p20"/>
          <p:cNvSpPr txBox="1">
            <a:spLocks noGrp="1"/>
          </p:cNvSpPr>
          <p:nvPr>
            <p:ph type="subTitle" idx="1"/>
          </p:nvPr>
        </p:nvSpPr>
        <p:spPr>
          <a:xfrm>
            <a:off x="730925" y="2146275"/>
            <a:ext cx="23898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0" name="Google Shape;580;p20"/>
          <p:cNvSpPr txBox="1">
            <a:spLocks noGrp="1"/>
          </p:cNvSpPr>
          <p:nvPr>
            <p:ph type="subTitle" idx="2"/>
          </p:nvPr>
        </p:nvSpPr>
        <p:spPr>
          <a:xfrm>
            <a:off x="5937425" y="2146275"/>
            <a:ext cx="23898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1" name="Google Shape;581;p20"/>
          <p:cNvSpPr txBox="1">
            <a:spLocks noGrp="1"/>
          </p:cNvSpPr>
          <p:nvPr>
            <p:ph type="subTitle" idx="3"/>
          </p:nvPr>
        </p:nvSpPr>
        <p:spPr>
          <a:xfrm>
            <a:off x="3334212" y="2146275"/>
            <a:ext cx="23898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2" name="Google Shape;582;p20"/>
          <p:cNvSpPr txBox="1">
            <a:spLocks noGrp="1"/>
          </p:cNvSpPr>
          <p:nvPr>
            <p:ph type="subTitle" idx="4"/>
          </p:nvPr>
        </p:nvSpPr>
        <p:spPr>
          <a:xfrm>
            <a:off x="731525" y="2539804"/>
            <a:ext cx="2389800" cy="1865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algn="ctr" rtl="0">
              <a:spcBef>
                <a:spcPts val="0"/>
              </a:spcBef>
              <a:spcAft>
                <a:spcPts val="0"/>
              </a:spcAft>
              <a:buClr>
                <a:schemeClr val="dk1"/>
              </a:buClr>
              <a:buSzPts val="1200"/>
              <a:buChar char="○"/>
              <a:defRPr>
                <a:solidFill>
                  <a:schemeClr val="dk1"/>
                </a:solidFill>
              </a:defRPr>
            </a:lvl2pPr>
            <a:lvl3pPr lvl="2" algn="ctr" rtl="0">
              <a:spcBef>
                <a:spcPts val="0"/>
              </a:spcBef>
              <a:spcAft>
                <a:spcPts val="0"/>
              </a:spcAft>
              <a:buClr>
                <a:schemeClr val="dk1"/>
              </a:buClr>
              <a:buSzPts val="1200"/>
              <a:buChar char="■"/>
              <a:defRPr>
                <a:solidFill>
                  <a:schemeClr val="dk1"/>
                </a:solidFill>
              </a:defRPr>
            </a:lvl3pPr>
            <a:lvl4pPr lvl="3" algn="ctr" rtl="0">
              <a:spcBef>
                <a:spcPts val="0"/>
              </a:spcBef>
              <a:spcAft>
                <a:spcPts val="0"/>
              </a:spcAft>
              <a:buClr>
                <a:schemeClr val="dk1"/>
              </a:buClr>
              <a:buSzPts val="1200"/>
              <a:buChar char="●"/>
              <a:defRPr>
                <a:solidFill>
                  <a:schemeClr val="dk1"/>
                </a:solidFill>
              </a:defRPr>
            </a:lvl4pPr>
            <a:lvl5pPr lvl="4" algn="ctr" rtl="0">
              <a:spcBef>
                <a:spcPts val="0"/>
              </a:spcBef>
              <a:spcAft>
                <a:spcPts val="0"/>
              </a:spcAft>
              <a:buClr>
                <a:schemeClr val="dk1"/>
              </a:buClr>
              <a:buSzPts val="1200"/>
              <a:buChar char="○"/>
              <a:defRPr>
                <a:solidFill>
                  <a:schemeClr val="dk1"/>
                </a:solidFill>
              </a:defRPr>
            </a:lvl5pPr>
            <a:lvl6pPr lvl="5" algn="ctr" rtl="0">
              <a:spcBef>
                <a:spcPts val="0"/>
              </a:spcBef>
              <a:spcAft>
                <a:spcPts val="0"/>
              </a:spcAft>
              <a:buClr>
                <a:schemeClr val="dk1"/>
              </a:buClr>
              <a:buSzPts val="1200"/>
              <a:buChar char="■"/>
              <a:defRPr>
                <a:solidFill>
                  <a:schemeClr val="dk1"/>
                </a:solidFill>
              </a:defRPr>
            </a:lvl6pPr>
            <a:lvl7pPr lvl="6" algn="ctr" rtl="0">
              <a:spcBef>
                <a:spcPts val="0"/>
              </a:spcBef>
              <a:spcAft>
                <a:spcPts val="0"/>
              </a:spcAft>
              <a:buClr>
                <a:schemeClr val="dk1"/>
              </a:buClr>
              <a:buSzPts val="1200"/>
              <a:buChar char="●"/>
              <a:defRPr>
                <a:solidFill>
                  <a:schemeClr val="dk1"/>
                </a:solidFill>
              </a:defRPr>
            </a:lvl7pPr>
            <a:lvl8pPr lvl="7" algn="ctr" rtl="0">
              <a:spcBef>
                <a:spcPts val="0"/>
              </a:spcBef>
              <a:spcAft>
                <a:spcPts val="0"/>
              </a:spcAft>
              <a:buClr>
                <a:schemeClr val="dk1"/>
              </a:buClr>
              <a:buSzPts val="1200"/>
              <a:buChar char="○"/>
              <a:defRPr>
                <a:solidFill>
                  <a:schemeClr val="dk1"/>
                </a:solidFill>
              </a:defRPr>
            </a:lvl8pPr>
            <a:lvl9pPr lvl="8" algn="ctr" rtl="0">
              <a:spcBef>
                <a:spcPts val="0"/>
              </a:spcBef>
              <a:spcAft>
                <a:spcPts val="0"/>
              </a:spcAft>
              <a:buClr>
                <a:schemeClr val="dk1"/>
              </a:buClr>
              <a:buSzPts val="1200"/>
              <a:buChar char="■"/>
              <a:defRPr>
                <a:solidFill>
                  <a:schemeClr val="dk1"/>
                </a:solidFill>
              </a:defRPr>
            </a:lvl9pPr>
          </a:lstStyle>
          <a:p>
            <a:endParaRPr/>
          </a:p>
        </p:txBody>
      </p:sp>
      <p:sp>
        <p:nvSpPr>
          <p:cNvPr id="583" name="Google Shape;583;p20"/>
          <p:cNvSpPr txBox="1">
            <a:spLocks noGrp="1"/>
          </p:cNvSpPr>
          <p:nvPr>
            <p:ph type="subTitle" idx="5"/>
          </p:nvPr>
        </p:nvSpPr>
        <p:spPr>
          <a:xfrm>
            <a:off x="3334738" y="2539650"/>
            <a:ext cx="2389800" cy="1865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algn="ctr" rtl="0">
              <a:spcBef>
                <a:spcPts val="0"/>
              </a:spcBef>
              <a:spcAft>
                <a:spcPts val="0"/>
              </a:spcAft>
              <a:buClr>
                <a:schemeClr val="dk1"/>
              </a:buClr>
              <a:buSzPts val="1200"/>
              <a:buChar char="○"/>
              <a:defRPr>
                <a:solidFill>
                  <a:schemeClr val="dk1"/>
                </a:solidFill>
              </a:defRPr>
            </a:lvl2pPr>
            <a:lvl3pPr lvl="2" algn="ctr" rtl="0">
              <a:spcBef>
                <a:spcPts val="0"/>
              </a:spcBef>
              <a:spcAft>
                <a:spcPts val="0"/>
              </a:spcAft>
              <a:buClr>
                <a:schemeClr val="dk1"/>
              </a:buClr>
              <a:buSzPts val="1200"/>
              <a:buChar char="■"/>
              <a:defRPr>
                <a:solidFill>
                  <a:schemeClr val="dk1"/>
                </a:solidFill>
              </a:defRPr>
            </a:lvl3pPr>
            <a:lvl4pPr lvl="3" algn="ctr" rtl="0">
              <a:spcBef>
                <a:spcPts val="0"/>
              </a:spcBef>
              <a:spcAft>
                <a:spcPts val="0"/>
              </a:spcAft>
              <a:buClr>
                <a:schemeClr val="dk1"/>
              </a:buClr>
              <a:buSzPts val="1200"/>
              <a:buChar char="●"/>
              <a:defRPr>
                <a:solidFill>
                  <a:schemeClr val="dk1"/>
                </a:solidFill>
              </a:defRPr>
            </a:lvl4pPr>
            <a:lvl5pPr lvl="4" algn="ctr" rtl="0">
              <a:spcBef>
                <a:spcPts val="0"/>
              </a:spcBef>
              <a:spcAft>
                <a:spcPts val="0"/>
              </a:spcAft>
              <a:buClr>
                <a:schemeClr val="dk1"/>
              </a:buClr>
              <a:buSzPts val="1200"/>
              <a:buChar char="○"/>
              <a:defRPr>
                <a:solidFill>
                  <a:schemeClr val="dk1"/>
                </a:solidFill>
              </a:defRPr>
            </a:lvl5pPr>
            <a:lvl6pPr lvl="5" algn="ctr" rtl="0">
              <a:spcBef>
                <a:spcPts val="0"/>
              </a:spcBef>
              <a:spcAft>
                <a:spcPts val="0"/>
              </a:spcAft>
              <a:buClr>
                <a:schemeClr val="dk1"/>
              </a:buClr>
              <a:buSzPts val="1200"/>
              <a:buChar char="■"/>
              <a:defRPr>
                <a:solidFill>
                  <a:schemeClr val="dk1"/>
                </a:solidFill>
              </a:defRPr>
            </a:lvl6pPr>
            <a:lvl7pPr lvl="6" algn="ctr" rtl="0">
              <a:spcBef>
                <a:spcPts val="0"/>
              </a:spcBef>
              <a:spcAft>
                <a:spcPts val="0"/>
              </a:spcAft>
              <a:buClr>
                <a:schemeClr val="dk1"/>
              </a:buClr>
              <a:buSzPts val="1200"/>
              <a:buChar char="●"/>
              <a:defRPr>
                <a:solidFill>
                  <a:schemeClr val="dk1"/>
                </a:solidFill>
              </a:defRPr>
            </a:lvl7pPr>
            <a:lvl8pPr lvl="7" algn="ctr" rtl="0">
              <a:spcBef>
                <a:spcPts val="0"/>
              </a:spcBef>
              <a:spcAft>
                <a:spcPts val="0"/>
              </a:spcAft>
              <a:buClr>
                <a:schemeClr val="dk1"/>
              </a:buClr>
              <a:buSzPts val="1200"/>
              <a:buChar char="○"/>
              <a:defRPr>
                <a:solidFill>
                  <a:schemeClr val="dk1"/>
                </a:solidFill>
              </a:defRPr>
            </a:lvl8pPr>
            <a:lvl9pPr lvl="8" algn="ctr" rtl="0">
              <a:spcBef>
                <a:spcPts val="0"/>
              </a:spcBef>
              <a:spcAft>
                <a:spcPts val="0"/>
              </a:spcAft>
              <a:buClr>
                <a:schemeClr val="dk1"/>
              </a:buClr>
              <a:buSzPts val="1200"/>
              <a:buChar char="■"/>
              <a:defRPr>
                <a:solidFill>
                  <a:schemeClr val="dk1"/>
                </a:solidFill>
              </a:defRPr>
            </a:lvl9pPr>
          </a:lstStyle>
          <a:p>
            <a:endParaRPr/>
          </a:p>
        </p:txBody>
      </p:sp>
      <p:sp>
        <p:nvSpPr>
          <p:cNvPr id="584" name="Google Shape;584;p20"/>
          <p:cNvSpPr txBox="1">
            <a:spLocks noGrp="1"/>
          </p:cNvSpPr>
          <p:nvPr>
            <p:ph type="subTitle" idx="6"/>
          </p:nvPr>
        </p:nvSpPr>
        <p:spPr>
          <a:xfrm>
            <a:off x="5937425" y="2539688"/>
            <a:ext cx="2389800" cy="1865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algn="ctr" rtl="0">
              <a:spcBef>
                <a:spcPts val="0"/>
              </a:spcBef>
              <a:spcAft>
                <a:spcPts val="0"/>
              </a:spcAft>
              <a:buClr>
                <a:schemeClr val="dk1"/>
              </a:buClr>
              <a:buSzPts val="1200"/>
              <a:buChar char="○"/>
              <a:defRPr>
                <a:solidFill>
                  <a:schemeClr val="dk1"/>
                </a:solidFill>
              </a:defRPr>
            </a:lvl2pPr>
            <a:lvl3pPr lvl="2" algn="ctr" rtl="0">
              <a:spcBef>
                <a:spcPts val="0"/>
              </a:spcBef>
              <a:spcAft>
                <a:spcPts val="0"/>
              </a:spcAft>
              <a:buClr>
                <a:schemeClr val="dk1"/>
              </a:buClr>
              <a:buSzPts val="1200"/>
              <a:buChar char="■"/>
              <a:defRPr>
                <a:solidFill>
                  <a:schemeClr val="dk1"/>
                </a:solidFill>
              </a:defRPr>
            </a:lvl3pPr>
            <a:lvl4pPr lvl="3" algn="ctr" rtl="0">
              <a:spcBef>
                <a:spcPts val="0"/>
              </a:spcBef>
              <a:spcAft>
                <a:spcPts val="0"/>
              </a:spcAft>
              <a:buClr>
                <a:schemeClr val="dk1"/>
              </a:buClr>
              <a:buSzPts val="1200"/>
              <a:buChar char="●"/>
              <a:defRPr>
                <a:solidFill>
                  <a:schemeClr val="dk1"/>
                </a:solidFill>
              </a:defRPr>
            </a:lvl4pPr>
            <a:lvl5pPr lvl="4" algn="ctr" rtl="0">
              <a:spcBef>
                <a:spcPts val="0"/>
              </a:spcBef>
              <a:spcAft>
                <a:spcPts val="0"/>
              </a:spcAft>
              <a:buClr>
                <a:schemeClr val="dk1"/>
              </a:buClr>
              <a:buSzPts val="1200"/>
              <a:buChar char="○"/>
              <a:defRPr>
                <a:solidFill>
                  <a:schemeClr val="dk1"/>
                </a:solidFill>
              </a:defRPr>
            </a:lvl5pPr>
            <a:lvl6pPr lvl="5" algn="ctr" rtl="0">
              <a:spcBef>
                <a:spcPts val="0"/>
              </a:spcBef>
              <a:spcAft>
                <a:spcPts val="0"/>
              </a:spcAft>
              <a:buClr>
                <a:schemeClr val="dk1"/>
              </a:buClr>
              <a:buSzPts val="1200"/>
              <a:buChar char="■"/>
              <a:defRPr>
                <a:solidFill>
                  <a:schemeClr val="dk1"/>
                </a:solidFill>
              </a:defRPr>
            </a:lvl6pPr>
            <a:lvl7pPr lvl="6" algn="ctr" rtl="0">
              <a:spcBef>
                <a:spcPts val="0"/>
              </a:spcBef>
              <a:spcAft>
                <a:spcPts val="0"/>
              </a:spcAft>
              <a:buClr>
                <a:schemeClr val="dk1"/>
              </a:buClr>
              <a:buSzPts val="1200"/>
              <a:buChar char="●"/>
              <a:defRPr>
                <a:solidFill>
                  <a:schemeClr val="dk1"/>
                </a:solidFill>
              </a:defRPr>
            </a:lvl7pPr>
            <a:lvl8pPr lvl="7" algn="ctr" rtl="0">
              <a:spcBef>
                <a:spcPts val="0"/>
              </a:spcBef>
              <a:spcAft>
                <a:spcPts val="0"/>
              </a:spcAft>
              <a:buClr>
                <a:schemeClr val="dk1"/>
              </a:buClr>
              <a:buSzPts val="1200"/>
              <a:buChar char="○"/>
              <a:defRPr>
                <a:solidFill>
                  <a:schemeClr val="dk1"/>
                </a:solidFill>
              </a:defRPr>
            </a:lvl8pPr>
            <a:lvl9pPr lvl="8" algn="ctr" rtl="0">
              <a:spcBef>
                <a:spcPts val="0"/>
              </a:spcBef>
              <a:spcAft>
                <a:spcPts val="0"/>
              </a:spcAft>
              <a:buClr>
                <a:schemeClr val="dk1"/>
              </a:buClr>
              <a:buSzPts val="1200"/>
              <a:buChar char="■"/>
              <a:defRPr>
                <a:solidFill>
                  <a:schemeClr val="dk1"/>
                </a:solidFill>
              </a:defRPr>
            </a:lvl9pPr>
          </a:lstStyle>
          <a:p>
            <a:endParaRPr/>
          </a:p>
        </p:txBody>
      </p:sp>
      <p:sp>
        <p:nvSpPr>
          <p:cNvPr id="585" name="Google Shape;585;p20"/>
          <p:cNvSpPr txBox="1">
            <a:spLocks noGrp="1"/>
          </p:cNvSpPr>
          <p:nvPr>
            <p:ph type="title"/>
          </p:nvPr>
        </p:nvSpPr>
        <p:spPr>
          <a:xfrm>
            <a:off x="720000" y="368275"/>
            <a:ext cx="7704000" cy="6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6" name="Google Shape;586;p20"/>
          <p:cNvGrpSpPr/>
          <p:nvPr/>
        </p:nvGrpSpPr>
        <p:grpSpPr>
          <a:xfrm>
            <a:off x="521183" y="4314634"/>
            <a:ext cx="246301" cy="210632"/>
            <a:chOff x="6506733" y="1087209"/>
            <a:chExt cx="246301" cy="210632"/>
          </a:xfrm>
        </p:grpSpPr>
        <p:sp>
          <p:nvSpPr>
            <p:cNvPr id="587" name="Google Shape;587;p20"/>
            <p:cNvSpPr/>
            <p:nvPr/>
          </p:nvSpPr>
          <p:spPr>
            <a:xfrm>
              <a:off x="6506733" y="1087209"/>
              <a:ext cx="246301" cy="210632"/>
            </a:xfrm>
            <a:custGeom>
              <a:avLst/>
              <a:gdLst/>
              <a:ahLst/>
              <a:cxnLst/>
              <a:rect l="l" t="t" r="r" b="b"/>
              <a:pathLst>
                <a:path w="3273" h="2799" extrusionOk="0">
                  <a:moveTo>
                    <a:pt x="1404" y="123"/>
                  </a:moveTo>
                  <a:cubicBezTo>
                    <a:pt x="2536" y="123"/>
                    <a:pt x="3110" y="1496"/>
                    <a:pt x="2304" y="2302"/>
                  </a:cubicBezTo>
                  <a:cubicBezTo>
                    <a:pt x="2043" y="2563"/>
                    <a:pt x="1723" y="2680"/>
                    <a:pt x="1410" y="2680"/>
                  </a:cubicBezTo>
                  <a:cubicBezTo>
                    <a:pt x="753" y="2680"/>
                    <a:pt x="125" y="2169"/>
                    <a:pt x="125" y="1403"/>
                  </a:cubicBezTo>
                  <a:cubicBezTo>
                    <a:pt x="125" y="697"/>
                    <a:pt x="698" y="123"/>
                    <a:pt x="1404" y="123"/>
                  </a:cubicBezTo>
                  <a:close/>
                  <a:moveTo>
                    <a:pt x="1410" y="0"/>
                  </a:moveTo>
                  <a:cubicBezTo>
                    <a:pt x="690" y="0"/>
                    <a:pt x="0" y="558"/>
                    <a:pt x="0" y="1403"/>
                  </a:cubicBezTo>
                  <a:cubicBezTo>
                    <a:pt x="0" y="2171"/>
                    <a:pt x="629" y="2799"/>
                    <a:pt x="1404" y="2799"/>
                  </a:cubicBezTo>
                  <a:cubicBezTo>
                    <a:pt x="2645" y="2799"/>
                    <a:pt x="3273" y="1294"/>
                    <a:pt x="2389" y="410"/>
                  </a:cubicBezTo>
                  <a:cubicBezTo>
                    <a:pt x="2103" y="127"/>
                    <a:pt x="1753" y="0"/>
                    <a:pt x="1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566258" y="1146659"/>
              <a:ext cx="92260" cy="92260"/>
            </a:xfrm>
            <a:custGeom>
              <a:avLst/>
              <a:gdLst/>
              <a:ahLst/>
              <a:cxnLst/>
              <a:rect l="l" t="t" r="r" b="b"/>
              <a:pathLst>
                <a:path w="1226" h="1226" extrusionOk="0">
                  <a:moveTo>
                    <a:pt x="613" y="0"/>
                  </a:moveTo>
                  <a:cubicBezTo>
                    <a:pt x="272" y="0"/>
                    <a:pt x="0" y="272"/>
                    <a:pt x="0" y="613"/>
                  </a:cubicBezTo>
                  <a:cubicBezTo>
                    <a:pt x="0" y="946"/>
                    <a:pt x="272" y="1226"/>
                    <a:pt x="613" y="1226"/>
                  </a:cubicBezTo>
                  <a:cubicBezTo>
                    <a:pt x="947" y="1226"/>
                    <a:pt x="1226" y="946"/>
                    <a:pt x="1226" y="613"/>
                  </a:cubicBezTo>
                  <a:cubicBezTo>
                    <a:pt x="1226" y="272"/>
                    <a:pt x="947"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0"/>
          <p:cNvGrpSpPr/>
          <p:nvPr/>
        </p:nvGrpSpPr>
        <p:grpSpPr>
          <a:xfrm>
            <a:off x="211073" y="4706474"/>
            <a:ext cx="786165" cy="637318"/>
            <a:chOff x="6109323" y="430024"/>
            <a:chExt cx="786165" cy="637318"/>
          </a:xfrm>
        </p:grpSpPr>
        <p:sp>
          <p:nvSpPr>
            <p:cNvPr id="590" name="Google Shape;590;p20"/>
            <p:cNvSpPr/>
            <p:nvPr/>
          </p:nvSpPr>
          <p:spPr>
            <a:xfrm>
              <a:off x="6109323" y="1033403"/>
              <a:ext cx="182713" cy="33939"/>
            </a:xfrm>
            <a:custGeom>
              <a:avLst/>
              <a:gdLst/>
              <a:ahLst/>
              <a:cxnLst/>
              <a:rect l="l" t="t" r="r" b="b"/>
              <a:pathLst>
                <a:path w="2428" h="451" extrusionOk="0">
                  <a:moveTo>
                    <a:pt x="442" y="1"/>
                  </a:moveTo>
                  <a:lnTo>
                    <a:pt x="0" y="451"/>
                  </a:lnTo>
                  <a:lnTo>
                    <a:pt x="1978" y="451"/>
                  </a:lnTo>
                  <a:lnTo>
                    <a:pt x="2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209710" y="933091"/>
              <a:ext cx="182713" cy="33337"/>
            </a:xfrm>
            <a:custGeom>
              <a:avLst/>
              <a:gdLst/>
              <a:ahLst/>
              <a:cxnLst/>
              <a:rect l="l" t="t" r="r" b="b"/>
              <a:pathLst>
                <a:path w="2428" h="443" extrusionOk="0">
                  <a:moveTo>
                    <a:pt x="450" y="0"/>
                  </a:moveTo>
                  <a:lnTo>
                    <a:pt x="0" y="442"/>
                  </a:lnTo>
                  <a:lnTo>
                    <a:pt x="1978" y="442"/>
                  </a:lnTo>
                  <a:lnTo>
                    <a:pt x="2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310097" y="832101"/>
              <a:ext cx="182713" cy="33939"/>
            </a:xfrm>
            <a:custGeom>
              <a:avLst/>
              <a:gdLst/>
              <a:ahLst/>
              <a:cxnLst/>
              <a:rect l="l" t="t" r="r" b="b"/>
              <a:pathLst>
                <a:path w="2428" h="451" extrusionOk="0">
                  <a:moveTo>
                    <a:pt x="450" y="0"/>
                  </a:moveTo>
                  <a:lnTo>
                    <a:pt x="0" y="450"/>
                  </a:lnTo>
                  <a:lnTo>
                    <a:pt x="1985" y="450"/>
                  </a:lnTo>
                  <a:lnTo>
                    <a:pt x="2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411011" y="731713"/>
              <a:ext cx="182713" cy="33337"/>
            </a:xfrm>
            <a:custGeom>
              <a:avLst/>
              <a:gdLst/>
              <a:ahLst/>
              <a:cxnLst/>
              <a:rect l="l" t="t" r="r" b="b"/>
              <a:pathLst>
                <a:path w="2428" h="443" extrusionOk="0">
                  <a:moveTo>
                    <a:pt x="443" y="1"/>
                  </a:moveTo>
                  <a:lnTo>
                    <a:pt x="1" y="443"/>
                  </a:lnTo>
                  <a:lnTo>
                    <a:pt x="1978" y="443"/>
                  </a:lnTo>
                  <a:lnTo>
                    <a:pt x="2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6511398" y="630799"/>
              <a:ext cx="182713" cy="33864"/>
            </a:xfrm>
            <a:custGeom>
              <a:avLst/>
              <a:gdLst/>
              <a:ahLst/>
              <a:cxnLst/>
              <a:rect l="l" t="t" r="r" b="b"/>
              <a:pathLst>
                <a:path w="2428" h="450" extrusionOk="0">
                  <a:moveTo>
                    <a:pt x="450" y="0"/>
                  </a:moveTo>
                  <a:lnTo>
                    <a:pt x="1" y="450"/>
                  </a:lnTo>
                  <a:lnTo>
                    <a:pt x="1986" y="450"/>
                  </a:lnTo>
                  <a:lnTo>
                    <a:pt x="2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6612388" y="530412"/>
              <a:ext cx="182713" cy="33864"/>
            </a:xfrm>
            <a:custGeom>
              <a:avLst/>
              <a:gdLst/>
              <a:ahLst/>
              <a:cxnLst/>
              <a:rect l="l" t="t" r="r" b="b"/>
              <a:pathLst>
                <a:path w="2428" h="450" extrusionOk="0">
                  <a:moveTo>
                    <a:pt x="442" y="0"/>
                  </a:moveTo>
                  <a:lnTo>
                    <a:pt x="0" y="450"/>
                  </a:lnTo>
                  <a:lnTo>
                    <a:pt x="1978" y="450"/>
                  </a:lnTo>
                  <a:lnTo>
                    <a:pt x="2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712699" y="430024"/>
              <a:ext cx="182788" cy="33337"/>
            </a:xfrm>
            <a:custGeom>
              <a:avLst/>
              <a:gdLst/>
              <a:ahLst/>
              <a:cxnLst/>
              <a:rect l="l" t="t" r="r" b="b"/>
              <a:pathLst>
                <a:path w="2429" h="443" extrusionOk="0">
                  <a:moveTo>
                    <a:pt x="443" y="0"/>
                  </a:moveTo>
                  <a:lnTo>
                    <a:pt x="1" y="442"/>
                  </a:lnTo>
                  <a:lnTo>
                    <a:pt x="1978" y="442"/>
                  </a:lnTo>
                  <a:lnTo>
                    <a:pt x="2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20"/>
          <p:cNvSpPr/>
          <p:nvPr/>
        </p:nvSpPr>
        <p:spPr>
          <a:xfrm>
            <a:off x="-1132675" y="4500074"/>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8675195" y="3031847"/>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7828315" y="4404912"/>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560094" y="4662155"/>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0"/>
          <p:cNvGrpSpPr/>
          <p:nvPr/>
        </p:nvGrpSpPr>
        <p:grpSpPr>
          <a:xfrm>
            <a:off x="8405699" y="4706483"/>
            <a:ext cx="269497" cy="230589"/>
            <a:chOff x="-245801" y="266720"/>
            <a:chExt cx="269497" cy="230589"/>
          </a:xfrm>
        </p:grpSpPr>
        <p:sp>
          <p:nvSpPr>
            <p:cNvPr id="602" name="Google Shape;602;p20"/>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604"/>
        <p:cNvGrpSpPr/>
        <p:nvPr/>
      </p:nvGrpSpPr>
      <p:grpSpPr>
        <a:xfrm>
          <a:off x="0" y="0"/>
          <a:ext cx="0" cy="0"/>
          <a:chOff x="0" y="0"/>
          <a:chExt cx="0" cy="0"/>
        </a:xfrm>
      </p:grpSpPr>
      <p:sp>
        <p:nvSpPr>
          <p:cNvPr id="605" name="Google Shape;605;p21"/>
          <p:cNvSpPr/>
          <p:nvPr/>
        </p:nvSpPr>
        <p:spPr>
          <a:xfrm>
            <a:off x="8758375" y="0"/>
            <a:ext cx="3858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175" y="0"/>
            <a:ext cx="1788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txBox="1">
            <a:spLocks noGrp="1"/>
          </p:cNvSpPr>
          <p:nvPr>
            <p:ph type="subTitle" idx="1"/>
          </p:nvPr>
        </p:nvSpPr>
        <p:spPr>
          <a:xfrm>
            <a:off x="836950" y="1890450"/>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08" name="Google Shape;608;p21"/>
          <p:cNvSpPr txBox="1">
            <a:spLocks noGrp="1"/>
          </p:cNvSpPr>
          <p:nvPr>
            <p:ph type="subTitle" idx="2"/>
          </p:nvPr>
        </p:nvSpPr>
        <p:spPr>
          <a:xfrm>
            <a:off x="3557463" y="1890450"/>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09" name="Google Shape;609;p21"/>
          <p:cNvSpPr txBox="1">
            <a:spLocks noGrp="1"/>
          </p:cNvSpPr>
          <p:nvPr>
            <p:ph type="subTitle" idx="3"/>
          </p:nvPr>
        </p:nvSpPr>
        <p:spPr>
          <a:xfrm>
            <a:off x="6277925" y="1890450"/>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10" name="Google Shape;610;p21"/>
          <p:cNvSpPr txBox="1">
            <a:spLocks noGrp="1"/>
          </p:cNvSpPr>
          <p:nvPr>
            <p:ph type="subTitle" idx="4"/>
          </p:nvPr>
        </p:nvSpPr>
        <p:spPr>
          <a:xfrm>
            <a:off x="836950" y="3642625"/>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11" name="Google Shape;611;p21"/>
          <p:cNvSpPr txBox="1">
            <a:spLocks noGrp="1"/>
          </p:cNvSpPr>
          <p:nvPr>
            <p:ph type="subTitle" idx="5"/>
          </p:nvPr>
        </p:nvSpPr>
        <p:spPr>
          <a:xfrm>
            <a:off x="3557463" y="3642625"/>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12" name="Google Shape;612;p21"/>
          <p:cNvSpPr txBox="1">
            <a:spLocks noGrp="1"/>
          </p:cNvSpPr>
          <p:nvPr>
            <p:ph type="subTitle" idx="6"/>
          </p:nvPr>
        </p:nvSpPr>
        <p:spPr>
          <a:xfrm>
            <a:off x="6277925" y="3642625"/>
            <a:ext cx="2029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13" name="Google Shape;613;p21"/>
          <p:cNvSpPr txBox="1">
            <a:spLocks noGrp="1"/>
          </p:cNvSpPr>
          <p:nvPr>
            <p:ph type="subTitle" idx="7"/>
          </p:nvPr>
        </p:nvSpPr>
        <p:spPr>
          <a:xfrm>
            <a:off x="836950" y="2171413"/>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14" name="Google Shape;614;p21"/>
          <p:cNvSpPr txBox="1">
            <a:spLocks noGrp="1"/>
          </p:cNvSpPr>
          <p:nvPr>
            <p:ph type="subTitle" idx="8"/>
          </p:nvPr>
        </p:nvSpPr>
        <p:spPr>
          <a:xfrm>
            <a:off x="3557463" y="2171413"/>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15" name="Google Shape;615;p21"/>
          <p:cNvSpPr txBox="1">
            <a:spLocks noGrp="1"/>
          </p:cNvSpPr>
          <p:nvPr>
            <p:ph type="subTitle" idx="9"/>
          </p:nvPr>
        </p:nvSpPr>
        <p:spPr>
          <a:xfrm>
            <a:off x="836950" y="3923588"/>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16" name="Google Shape;616;p21"/>
          <p:cNvSpPr txBox="1">
            <a:spLocks noGrp="1"/>
          </p:cNvSpPr>
          <p:nvPr>
            <p:ph type="subTitle" idx="13"/>
          </p:nvPr>
        </p:nvSpPr>
        <p:spPr>
          <a:xfrm>
            <a:off x="3557463" y="3923588"/>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17" name="Google Shape;617;p21"/>
          <p:cNvSpPr txBox="1">
            <a:spLocks noGrp="1"/>
          </p:cNvSpPr>
          <p:nvPr>
            <p:ph type="title"/>
          </p:nvPr>
        </p:nvSpPr>
        <p:spPr>
          <a:xfrm>
            <a:off x="720000" y="3682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8" name="Google Shape;618;p21"/>
          <p:cNvSpPr txBox="1">
            <a:spLocks noGrp="1"/>
          </p:cNvSpPr>
          <p:nvPr>
            <p:ph type="subTitle" idx="14"/>
          </p:nvPr>
        </p:nvSpPr>
        <p:spPr>
          <a:xfrm>
            <a:off x="6277927" y="2171413"/>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19" name="Google Shape;619;p21"/>
          <p:cNvSpPr txBox="1">
            <a:spLocks noGrp="1"/>
          </p:cNvSpPr>
          <p:nvPr>
            <p:ph type="subTitle" idx="15"/>
          </p:nvPr>
        </p:nvSpPr>
        <p:spPr>
          <a:xfrm>
            <a:off x="6277927" y="3923588"/>
            <a:ext cx="2029200" cy="46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grpSp>
        <p:nvGrpSpPr>
          <p:cNvPr id="620" name="Google Shape;620;p21"/>
          <p:cNvGrpSpPr/>
          <p:nvPr/>
        </p:nvGrpSpPr>
        <p:grpSpPr>
          <a:xfrm>
            <a:off x="-406744" y="-398844"/>
            <a:ext cx="2119863" cy="2659372"/>
            <a:chOff x="-406744" y="-398844"/>
            <a:chExt cx="2119863" cy="2659372"/>
          </a:xfrm>
        </p:grpSpPr>
        <p:grpSp>
          <p:nvGrpSpPr>
            <p:cNvPr id="621" name="Google Shape;621;p21"/>
            <p:cNvGrpSpPr/>
            <p:nvPr/>
          </p:nvGrpSpPr>
          <p:grpSpPr>
            <a:xfrm>
              <a:off x="-406744" y="78859"/>
              <a:ext cx="1329000" cy="2181669"/>
              <a:chOff x="6565456" y="2107784"/>
              <a:chExt cx="1329000" cy="2181669"/>
            </a:xfrm>
          </p:grpSpPr>
          <p:sp>
            <p:nvSpPr>
              <p:cNvPr id="622" name="Google Shape;622;p21"/>
              <p:cNvSpPr/>
              <p:nvPr/>
            </p:nvSpPr>
            <p:spPr>
              <a:xfrm>
                <a:off x="6565456" y="2801264"/>
                <a:ext cx="1094061" cy="1379449"/>
              </a:xfrm>
              <a:custGeom>
                <a:avLst/>
                <a:gdLst/>
                <a:ahLst/>
                <a:cxnLst/>
                <a:rect l="l" t="t" r="r" b="b"/>
                <a:pathLst>
                  <a:path w="17186" h="21669" extrusionOk="0">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7158866" y="2213000"/>
                <a:ext cx="735591" cy="710828"/>
              </a:xfrm>
              <a:custGeom>
                <a:avLst/>
                <a:gdLst/>
                <a:ahLst/>
                <a:cxnLst/>
                <a:rect l="l" t="t" r="r" b="b"/>
                <a:pathLst>
                  <a:path w="11555" h="11166" extrusionOk="0">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6931252" y="3685129"/>
                <a:ext cx="606425" cy="604324"/>
              </a:xfrm>
              <a:custGeom>
                <a:avLst/>
                <a:gdLst/>
                <a:ahLst/>
                <a:cxnLst/>
                <a:rect l="l" t="t" r="r" b="b"/>
                <a:pathLst>
                  <a:path w="9526" h="9493" extrusionOk="0">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7534434" y="2107784"/>
                <a:ext cx="42016" cy="42270"/>
              </a:xfrm>
              <a:custGeom>
                <a:avLst/>
                <a:gdLst/>
                <a:ahLst/>
                <a:cxnLst/>
                <a:rect l="l" t="t" r="r" b="b"/>
                <a:pathLst>
                  <a:path w="660" h="664" extrusionOk="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7319196" y="2315573"/>
                <a:ext cx="56339" cy="42398"/>
              </a:xfrm>
              <a:custGeom>
                <a:avLst/>
                <a:gdLst/>
                <a:ahLst/>
                <a:cxnLst/>
                <a:rect l="l" t="t" r="r" b="b"/>
                <a:pathLst>
                  <a:path w="885" h="666" extrusionOk="0">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7111343" y="2523425"/>
                <a:ext cx="56339" cy="42398"/>
              </a:xfrm>
              <a:custGeom>
                <a:avLst/>
                <a:gdLst/>
                <a:ahLst/>
                <a:cxnLst/>
                <a:rect l="l" t="t" r="r" b="b"/>
                <a:pathLst>
                  <a:path w="885" h="666" extrusionOk="0">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7422836" y="2211806"/>
                <a:ext cx="57612" cy="42016"/>
              </a:xfrm>
              <a:custGeom>
                <a:avLst/>
                <a:gdLst/>
                <a:ahLst/>
                <a:cxnLst/>
                <a:rect l="l" t="t" r="r" b="b"/>
                <a:pathLst>
                  <a:path w="905" h="660" extrusionOk="0">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7215047" y="2419276"/>
                <a:ext cx="56785" cy="42398"/>
              </a:xfrm>
              <a:custGeom>
                <a:avLst/>
                <a:gdLst/>
                <a:ahLst/>
                <a:cxnLst/>
                <a:rect l="l" t="t" r="r" b="b"/>
                <a:pathLst>
                  <a:path w="892" h="666" extrusionOk="0">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6902981" y="2731722"/>
                <a:ext cx="57676" cy="42461"/>
              </a:xfrm>
              <a:custGeom>
                <a:avLst/>
                <a:gdLst/>
                <a:ahLst/>
                <a:cxnLst/>
                <a:rect l="l" t="t" r="r" b="b"/>
                <a:pathLst>
                  <a:path w="906" h="667" extrusionOk="0">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7007194" y="2627573"/>
                <a:ext cx="57803" cy="42398"/>
              </a:xfrm>
              <a:custGeom>
                <a:avLst/>
                <a:gdLst/>
                <a:ahLst/>
                <a:cxnLst/>
                <a:rect l="l" t="t" r="r" b="b"/>
                <a:pathLst>
                  <a:path w="908" h="666" extrusionOk="0">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6806280" y="2835807"/>
                <a:ext cx="42016" cy="42016"/>
              </a:xfrm>
              <a:custGeom>
                <a:avLst/>
                <a:gdLst/>
                <a:ahLst/>
                <a:cxnLst/>
                <a:rect l="l" t="t" r="r" b="b"/>
                <a:pathLst>
                  <a:path w="660" h="660" extrusionOk="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1"/>
            <p:cNvSpPr/>
            <p:nvPr/>
          </p:nvSpPr>
          <p:spPr>
            <a:xfrm>
              <a:off x="1033231" y="-398844"/>
              <a:ext cx="679889" cy="843877"/>
            </a:xfrm>
            <a:custGeom>
              <a:avLst/>
              <a:gdLst/>
              <a:ahLst/>
              <a:cxnLst/>
              <a:rect l="l" t="t" r="r" b="b"/>
              <a:pathLst>
                <a:path w="10680" h="13256" extrusionOk="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634"/>
        <p:cNvGrpSpPr/>
        <p:nvPr/>
      </p:nvGrpSpPr>
      <p:grpSpPr>
        <a:xfrm>
          <a:off x="0" y="0"/>
          <a:ext cx="0" cy="0"/>
          <a:chOff x="0" y="0"/>
          <a:chExt cx="0" cy="0"/>
        </a:xfrm>
      </p:grpSpPr>
      <p:sp>
        <p:nvSpPr>
          <p:cNvPr id="635" name="Google Shape;635;p22"/>
          <p:cNvSpPr txBox="1">
            <a:spLocks noGrp="1"/>
          </p:cNvSpPr>
          <p:nvPr>
            <p:ph type="subTitle" idx="1"/>
          </p:nvPr>
        </p:nvSpPr>
        <p:spPr>
          <a:xfrm>
            <a:off x="3211207" y="1355700"/>
            <a:ext cx="2029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36" name="Google Shape;636;p22"/>
          <p:cNvSpPr txBox="1">
            <a:spLocks noGrp="1"/>
          </p:cNvSpPr>
          <p:nvPr>
            <p:ph type="subTitle" idx="2"/>
          </p:nvPr>
        </p:nvSpPr>
        <p:spPr>
          <a:xfrm>
            <a:off x="5648400" y="2487613"/>
            <a:ext cx="27756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37" name="Google Shape;637;p22"/>
          <p:cNvSpPr txBox="1">
            <a:spLocks noGrp="1"/>
          </p:cNvSpPr>
          <p:nvPr>
            <p:ph type="subTitle" idx="3"/>
          </p:nvPr>
        </p:nvSpPr>
        <p:spPr>
          <a:xfrm>
            <a:off x="5648400" y="1355700"/>
            <a:ext cx="2775600" cy="3936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38" name="Google Shape;638;p22"/>
          <p:cNvSpPr txBox="1">
            <a:spLocks noGrp="1"/>
          </p:cNvSpPr>
          <p:nvPr>
            <p:ph type="subTitle" idx="4"/>
          </p:nvPr>
        </p:nvSpPr>
        <p:spPr>
          <a:xfrm>
            <a:off x="3211207" y="2487625"/>
            <a:ext cx="2029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39" name="Google Shape;639;p22"/>
          <p:cNvSpPr txBox="1">
            <a:spLocks noGrp="1"/>
          </p:cNvSpPr>
          <p:nvPr>
            <p:ph type="subTitle" idx="5"/>
          </p:nvPr>
        </p:nvSpPr>
        <p:spPr>
          <a:xfrm>
            <a:off x="3211207" y="3619550"/>
            <a:ext cx="2029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40" name="Google Shape;640;p22"/>
          <p:cNvSpPr txBox="1">
            <a:spLocks noGrp="1"/>
          </p:cNvSpPr>
          <p:nvPr>
            <p:ph type="subTitle" idx="6"/>
          </p:nvPr>
        </p:nvSpPr>
        <p:spPr>
          <a:xfrm>
            <a:off x="5648400" y="3619550"/>
            <a:ext cx="27756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2400"/>
              <a:buNone/>
              <a:defRPr sz="2000" b="1">
                <a:latin typeface="Titillium Web"/>
                <a:ea typeface="Titillium Web"/>
                <a:cs typeface="Titillium Web"/>
                <a:sym typeface="Titillium Web"/>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641" name="Google Shape;641;p22"/>
          <p:cNvSpPr txBox="1">
            <a:spLocks noGrp="1"/>
          </p:cNvSpPr>
          <p:nvPr>
            <p:ph type="subTitle" idx="7"/>
          </p:nvPr>
        </p:nvSpPr>
        <p:spPr>
          <a:xfrm>
            <a:off x="3211207" y="1666825"/>
            <a:ext cx="20292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42" name="Google Shape;642;p22"/>
          <p:cNvSpPr txBox="1">
            <a:spLocks noGrp="1"/>
          </p:cNvSpPr>
          <p:nvPr>
            <p:ph type="subTitle" idx="8"/>
          </p:nvPr>
        </p:nvSpPr>
        <p:spPr>
          <a:xfrm>
            <a:off x="5648400" y="2798738"/>
            <a:ext cx="27756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43" name="Google Shape;643;p22"/>
          <p:cNvSpPr txBox="1">
            <a:spLocks noGrp="1"/>
          </p:cNvSpPr>
          <p:nvPr>
            <p:ph type="subTitle" idx="9"/>
          </p:nvPr>
        </p:nvSpPr>
        <p:spPr>
          <a:xfrm>
            <a:off x="3211207" y="2798750"/>
            <a:ext cx="20292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44" name="Google Shape;644;p22"/>
          <p:cNvSpPr txBox="1">
            <a:spLocks noGrp="1"/>
          </p:cNvSpPr>
          <p:nvPr>
            <p:ph type="subTitle" idx="13"/>
          </p:nvPr>
        </p:nvSpPr>
        <p:spPr>
          <a:xfrm>
            <a:off x="3211207" y="3930675"/>
            <a:ext cx="20292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45" name="Google Shape;645;p22"/>
          <p:cNvSpPr txBox="1">
            <a:spLocks noGrp="1"/>
          </p:cNvSpPr>
          <p:nvPr>
            <p:ph type="title"/>
          </p:nvPr>
        </p:nvSpPr>
        <p:spPr>
          <a:xfrm>
            <a:off x="720000" y="3682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6" name="Google Shape;646;p22"/>
          <p:cNvSpPr txBox="1">
            <a:spLocks noGrp="1"/>
          </p:cNvSpPr>
          <p:nvPr>
            <p:ph type="subTitle" idx="14"/>
          </p:nvPr>
        </p:nvSpPr>
        <p:spPr>
          <a:xfrm>
            <a:off x="5648400" y="1666825"/>
            <a:ext cx="27756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647" name="Google Shape;647;p22"/>
          <p:cNvSpPr txBox="1">
            <a:spLocks noGrp="1"/>
          </p:cNvSpPr>
          <p:nvPr>
            <p:ph type="subTitle" idx="15"/>
          </p:nvPr>
        </p:nvSpPr>
        <p:spPr>
          <a:xfrm>
            <a:off x="5648400" y="3930675"/>
            <a:ext cx="2775600" cy="46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83"/>
        <p:cNvGrpSpPr/>
        <p:nvPr/>
      </p:nvGrpSpPr>
      <p:grpSpPr>
        <a:xfrm>
          <a:off x="0" y="0"/>
          <a:ext cx="0" cy="0"/>
          <a:chOff x="0" y="0"/>
          <a:chExt cx="0" cy="0"/>
        </a:xfrm>
      </p:grpSpPr>
      <p:sp>
        <p:nvSpPr>
          <p:cNvPr id="684" name="Google Shape;684;p24"/>
          <p:cNvSpPr/>
          <p:nvPr/>
        </p:nvSpPr>
        <p:spPr>
          <a:xfrm>
            <a:off x="0" y="2558650"/>
            <a:ext cx="2663400" cy="258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8651700" y="4750"/>
            <a:ext cx="492300" cy="255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86"/>
        <p:cNvGrpSpPr/>
        <p:nvPr/>
      </p:nvGrpSpPr>
      <p:grpSpPr>
        <a:xfrm>
          <a:off x="0" y="0"/>
          <a:ext cx="0" cy="0"/>
          <a:chOff x="0" y="0"/>
          <a:chExt cx="0" cy="0"/>
        </a:xfrm>
      </p:grpSpPr>
      <p:sp>
        <p:nvSpPr>
          <p:cNvPr id="687" name="Google Shape;687;p25"/>
          <p:cNvSpPr/>
          <p:nvPr/>
        </p:nvSpPr>
        <p:spPr>
          <a:xfrm>
            <a:off x="6480625" y="4750"/>
            <a:ext cx="2663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0" y="4750"/>
            <a:ext cx="195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60300" y="1149000"/>
            <a:ext cx="1223100" cy="12231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73" name="Google Shape;73;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None/>
              <a:defRPr sz="1800">
                <a:solidFill>
                  <a:schemeClr val="dk1"/>
                </a:solidFill>
              </a:defRPr>
            </a:lvl1pPr>
            <a:lvl2pPr lvl="1">
              <a:spcBef>
                <a:spcPts val="0"/>
              </a:spcBef>
              <a:spcAft>
                <a:spcPts val="0"/>
              </a:spcAft>
              <a:buClr>
                <a:schemeClr val="dk1"/>
              </a:buClr>
              <a:buSzPts val="1200"/>
              <a:buNone/>
              <a:defRPr>
                <a:solidFill>
                  <a:schemeClr val="dk1"/>
                </a:solidFill>
              </a:defRPr>
            </a:lvl2pPr>
            <a:lvl3pPr lvl="2">
              <a:spcBef>
                <a:spcPts val="0"/>
              </a:spcBef>
              <a:spcAft>
                <a:spcPts val="0"/>
              </a:spcAft>
              <a:buClr>
                <a:schemeClr val="dk1"/>
              </a:buClr>
              <a:buSzPts val="1200"/>
              <a:buNone/>
              <a:defRPr>
                <a:solidFill>
                  <a:schemeClr val="dk1"/>
                </a:solidFill>
              </a:defRPr>
            </a:lvl3pPr>
            <a:lvl4pPr lvl="3">
              <a:spcBef>
                <a:spcPts val="0"/>
              </a:spcBef>
              <a:spcAft>
                <a:spcPts val="0"/>
              </a:spcAft>
              <a:buClr>
                <a:schemeClr val="dk1"/>
              </a:buClr>
              <a:buSzPts val="1200"/>
              <a:buNone/>
              <a:defRPr>
                <a:solidFill>
                  <a:schemeClr val="dk1"/>
                </a:solidFill>
              </a:defRPr>
            </a:lvl4pPr>
            <a:lvl5pPr lvl="4">
              <a:spcBef>
                <a:spcPts val="0"/>
              </a:spcBef>
              <a:spcAft>
                <a:spcPts val="0"/>
              </a:spcAft>
              <a:buClr>
                <a:schemeClr val="dk1"/>
              </a:buClr>
              <a:buSzPts val="1200"/>
              <a:buNone/>
              <a:defRPr>
                <a:solidFill>
                  <a:schemeClr val="dk1"/>
                </a:solidFill>
              </a:defRPr>
            </a:lvl5pPr>
            <a:lvl6pPr lvl="5">
              <a:spcBef>
                <a:spcPts val="0"/>
              </a:spcBef>
              <a:spcAft>
                <a:spcPts val="0"/>
              </a:spcAft>
              <a:buClr>
                <a:schemeClr val="dk1"/>
              </a:buClr>
              <a:buSzPts val="1200"/>
              <a:buNone/>
              <a:defRPr>
                <a:solidFill>
                  <a:schemeClr val="dk1"/>
                </a:solidFill>
              </a:defRPr>
            </a:lvl6pPr>
            <a:lvl7pPr lvl="6">
              <a:spcBef>
                <a:spcPts val="0"/>
              </a:spcBef>
              <a:spcAft>
                <a:spcPts val="0"/>
              </a:spcAft>
              <a:buClr>
                <a:schemeClr val="dk1"/>
              </a:buClr>
              <a:buSzPts val="1200"/>
              <a:buNone/>
              <a:defRPr>
                <a:solidFill>
                  <a:schemeClr val="dk1"/>
                </a:solidFill>
              </a:defRPr>
            </a:lvl7pPr>
            <a:lvl8pPr lvl="7">
              <a:spcBef>
                <a:spcPts val="0"/>
              </a:spcBef>
              <a:spcAft>
                <a:spcPts val="0"/>
              </a:spcAft>
              <a:buClr>
                <a:schemeClr val="dk1"/>
              </a:buClr>
              <a:buSzPts val="1200"/>
              <a:buNone/>
              <a:defRPr>
                <a:solidFill>
                  <a:schemeClr val="dk1"/>
                </a:solidFill>
              </a:defRPr>
            </a:lvl8pPr>
            <a:lvl9pPr lvl="8">
              <a:spcBef>
                <a:spcPts val="0"/>
              </a:spcBef>
              <a:spcAft>
                <a:spcPts val="0"/>
              </a:spcAft>
              <a:buClr>
                <a:schemeClr val="dk1"/>
              </a:buClr>
              <a:buSzPts val="1200"/>
              <a:buNone/>
              <a:defRPr>
                <a:solidFill>
                  <a:schemeClr val="dk1"/>
                </a:solidFill>
              </a:defRPr>
            </a:lvl9pPr>
          </a:lstStyle>
          <a:p>
            <a:endParaRPr/>
          </a:p>
        </p:txBody>
      </p:sp>
      <p:grpSp>
        <p:nvGrpSpPr>
          <p:cNvPr id="74" name="Google Shape;74;p3"/>
          <p:cNvGrpSpPr/>
          <p:nvPr/>
        </p:nvGrpSpPr>
        <p:grpSpPr>
          <a:xfrm>
            <a:off x="7517519" y="2918009"/>
            <a:ext cx="2499397" cy="2480016"/>
            <a:chOff x="7517519" y="2918009"/>
            <a:chExt cx="2499397" cy="2480016"/>
          </a:xfrm>
        </p:grpSpPr>
        <p:sp>
          <p:nvSpPr>
            <p:cNvPr id="75" name="Google Shape;75;p3"/>
            <p:cNvSpPr/>
            <p:nvPr/>
          </p:nvSpPr>
          <p:spPr>
            <a:xfrm>
              <a:off x="8357077" y="291800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8540225" y="4477406"/>
              <a:ext cx="921187" cy="920619"/>
              <a:chOff x="3429875" y="1645831"/>
              <a:chExt cx="921187" cy="920619"/>
            </a:xfrm>
          </p:grpSpPr>
          <p:sp>
            <p:nvSpPr>
              <p:cNvPr id="77" name="Google Shape;77;p3"/>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3"/>
            <p:cNvSpPr/>
            <p:nvPr/>
          </p:nvSpPr>
          <p:spPr>
            <a:xfrm>
              <a:off x="8310165" y="4564287"/>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517519" y="45642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3"/>
            <p:cNvGrpSpPr/>
            <p:nvPr/>
          </p:nvGrpSpPr>
          <p:grpSpPr>
            <a:xfrm>
              <a:off x="8061224" y="4842895"/>
              <a:ext cx="269497" cy="230589"/>
              <a:chOff x="-245801" y="266720"/>
              <a:chExt cx="269497" cy="230589"/>
            </a:xfrm>
          </p:grpSpPr>
          <p:sp>
            <p:nvSpPr>
              <p:cNvPr id="88" name="Google Shape;88;p3"/>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3"/>
          <p:cNvGrpSpPr/>
          <p:nvPr/>
        </p:nvGrpSpPr>
        <p:grpSpPr>
          <a:xfrm rot="10800000">
            <a:off x="-674131" y="9"/>
            <a:ext cx="2499397" cy="2480016"/>
            <a:chOff x="7517519" y="2918009"/>
            <a:chExt cx="2499397" cy="2480016"/>
          </a:xfrm>
        </p:grpSpPr>
        <p:sp>
          <p:nvSpPr>
            <p:cNvPr id="91" name="Google Shape;91;p3"/>
            <p:cNvSpPr/>
            <p:nvPr/>
          </p:nvSpPr>
          <p:spPr>
            <a:xfrm>
              <a:off x="8357077" y="291800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8540225" y="4477406"/>
              <a:ext cx="921187" cy="920619"/>
              <a:chOff x="3429875" y="1645831"/>
              <a:chExt cx="921187" cy="920619"/>
            </a:xfrm>
          </p:grpSpPr>
          <p:sp>
            <p:nvSpPr>
              <p:cNvPr id="93" name="Google Shape;93;p3"/>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3"/>
            <p:cNvSpPr/>
            <p:nvPr/>
          </p:nvSpPr>
          <p:spPr>
            <a:xfrm>
              <a:off x="8310165" y="4564287"/>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517519" y="45642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3"/>
            <p:cNvGrpSpPr/>
            <p:nvPr/>
          </p:nvGrpSpPr>
          <p:grpSpPr>
            <a:xfrm>
              <a:off x="8061224" y="4842895"/>
              <a:ext cx="269497" cy="230589"/>
              <a:chOff x="-245801" y="266720"/>
              <a:chExt cx="269497" cy="230589"/>
            </a:xfrm>
          </p:grpSpPr>
          <p:sp>
            <p:nvSpPr>
              <p:cNvPr id="104" name="Google Shape;104;p3"/>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txBox="1">
            <a:spLocks noGrp="1"/>
          </p:cNvSpPr>
          <p:nvPr>
            <p:ph type="subTitle" idx="1"/>
          </p:nvPr>
        </p:nvSpPr>
        <p:spPr>
          <a:xfrm>
            <a:off x="719999" y="2211150"/>
            <a:ext cx="35223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3500"/>
              <a:buNone/>
              <a:defRPr sz="3500">
                <a:solidFill>
                  <a:schemeClr val="lt1"/>
                </a:solidFill>
              </a:defRPr>
            </a:lvl2pPr>
            <a:lvl3pPr lvl="2" algn="ctr" rtl="0">
              <a:spcBef>
                <a:spcPts val="0"/>
              </a:spcBef>
              <a:spcAft>
                <a:spcPts val="0"/>
              </a:spcAft>
              <a:buClr>
                <a:schemeClr val="lt1"/>
              </a:buClr>
              <a:buSzPts val="3500"/>
              <a:buNone/>
              <a:defRPr sz="3500">
                <a:solidFill>
                  <a:schemeClr val="lt1"/>
                </a:solidFill>
              </a:defRPr>
            </a:lvl3pPr>
            <a:lvl4pPr lvl="3" algn="ctr" rtl="0">
              <a:spcBef>
                <a:spcPts val="0"/>
              </a:spcBef>
              <a:spcAft>
                <a:spcPts val="0"/>
              </a:spcAft>
              <a:buClr>
                <a:schemeClr val="lt1"/>
              </a:buClr>
              <a:buSzPts val="3500"/>
              <a:buNone/>
              <a:defRPr sz="3500">
                <a:solidFill>
                  <a:schemeClr val="lt1"/>
                </a:solidFill>
              </a:defRPr>
            </a:lvl4pPr>
            <a:lvl5pPr lvl="4" algn="ctr" rtl="0">
              <a:spcBef>
                <a:spcPts val="0"/>
              </a:spcBef>
              <a:spcAft>
                <a:spcPts val="0"/>
              </a:spcAft>
              <a:buClr>
                <a:schemeClr val="lt1"/>
              </a:buClr>
              <a:buSzPts val="3500"/>
              <a:buNone/>
              <a:defRPr sz="3500">
                <a:solidFill>
                  <a:schemeClr val="lt1"/>
                </a:solidFill>
              </a:defRPr>
            </a:lvl5pPr>
            <a:lvl6pPr lvl="5" algn="ctr" rtl="0">
              <a:spcBef>
                <a:spcPts val="0"/>
              </a:spcBef>
              <a:spcAft>
                <a:spcPts val="0"/>
              </a:spcAft>
              <a:buClr>
                <a:schemeClr val="lt1"/>
              </a:buClr>
              <a:buSzPts val="3500"/>
              <a:buNone/>
              <a:defRPr sz="3500">
                <a:solidFill>
                  <a:schemeClr val="lt1"/>
                </a:solidFill>
              </a:defRPr>
            </a:lvl6pPr>
            <a:lvl7pPr lvl="6" algn="ctr" rtl="0">
              <a:spcBef>
                <a:spcPts val="0"/>
              </a:spcBef>
              <a:spcAft>
                <a:spcPts val="0"/>
              </a:spcAft>
              <a:buClr>
                <a:schemeClr val="lt1"/>
              </a:buClr>
              <a:buSzPts val="3500"/>
              <a:buNone/>
              <a:defRPr sz="3500">
                <a:solidFill>
                  <a:schemeClr val="lt1"/>
                </a:solidFill>
              </a:defRPr>
            </a:lvl7pPr>
            <a:lvl8pPr lvl="7" algn="ctr" rtl="0">
              <a:spcBef>
                <a:spcPts val="0"/>
              </a:spcBef>
              <a:spcAft>
                <a:spcPts val="0"/>
              </a:spcAft>
              <a:buClr>
                <a:schemeClr val="lt1"/>
              </a:buClr>
              <a:buSzPts val="3500"/>
              <a:buNone/>
              <a:defRPr sz="3500">
                <a:solidFill>
                  <a:schemeClr val="lt1"/>
                </a:solidFill>
              </a:defRPr>
            </a:lvl8pPr>
            <a:lvl9pPr lvl="8" algn="ctr" rtl="0">
              <a:spcBef>
                <a:spcPts val="0"/>
              </a:spcBef>
              <a:spcAft>
                <a:spcPts val="0"/>
              </a:spcAft>
              <a:buClr>
                <a:schemeClr val="lt1"/>
              </a:buClr>
              <a:buSzPts val="3500"/>
              <a:buNone/>
              <a:defRPr sz="3500">
                <a:solidFill>
                  <a:schemeClr val="lt1"/>
                </a:solidFill>
              </a:defRPr>
            </a:lvl9pPr>
          </a:lstStyle>
          <a:p>
            <a:endParaRPr/>
          </a:p>
        </p:txBody>
      </p:sp>
      <p:sp>
        <p:nvSpPr>
          <p:cNvPr id="111" name="Google Shape;111;p5"/>
          <p:cNvSpPr txBox="1">
            <a:spLocks noGrp="1"/>
          </p:cNvSpPr>
          <p:nvPr>
            <p:ph type="subTitle" idx="2"/>
          </p:nvPr>
        </p:nvSpPr>
        <p:spPr>
          <a:xfrm>
            <a:off x="4908474" y="2211150"/>
            <a:ext cx="35223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rtl="0">
              <a:spcBef>
                <a:spcPts val="0"/>
              </a:spcBef>
              <a:spcAft>
                <a:spcPts val="0"/>
              </a:spcAft>
              <a:buClr>
                <a:schemeClr val="lt1"/>
              </a:buClr>
              <a:buSzPts val="3500"/>
              <a:buNone/>
              <a:defRPr sz="3500">
                <a:solidFill>
                  <a:schemeClr val="lt1"/>
                </a:solidFill>
              </a:defRPr>
            </a:lvl2pPr>
            <a:lvl3pPr lvl="2" algn="ctr" rtl="0">
              <a:spcBef>
                <a:spcPts val="0"/>
              </a:spcBef>
              <a:spcAft>
                <a:spcPts val="0"/>
              </a:spcAft>
              <a:buClr>
                <a:schemeClr val="lt1"/>
              </a:buClr>
              <a:buSzPts val="3500"/>
              <a:buNone/>
              <a:defRPr sz="3500">
                <a:solidFill>
                  <a:schemeClr val="lt1"/>
                </a:solidFill>
              </a:defRPr>
            </a:lvl3pPr>
            <a:lvl4pPr lvl="3" algn="ctr" rtl="0">
              <a:spcBef>
                <a:spcPts val="0"/>
              </a:spcBef>
              <a:spcAft>
                <a:spcPts val="0"/>
              </a:spcAft>
              <a:buClr>
                <a:schemeClr val="lt1"/>
              </a:buClr>
              <a:buSzPts val="3500"/>
              <a:buNone/>
              <a:defRPr sz="3500">
                <a:solidFill>
                  <a:schemeClr val="lt1"/>
                </a:solidFill>
              </a:defRPr>
            </a:lvl4pPr>
            <a:lvl5pPr lvl="4" algn="ctr" rtl="0">
              <a:spcBef>
                <a:spcPts val="0"/>
              </a:spcBef>
              <a:spcAft>
                <a:spcPts val="0"/>
              </a:spcAft>
              <a:buClr>
                <a:schemeClr val="lt1"/>
              </a:buClr>
              <a:buSzPts val="3500"/>
              <a:buNone/>
              <a:defRPr sz="3500">
                <a:solidFill>
                  <a:schemeClr val="lt1"/>
                </a:solidFill>
              </a:defRPr>
            </a:lvl5pPr>
            <a:lvl6pPr lvl="5" algn="ctr" rtl="0">
              <a:spcBef>
                <a:spcPts val="0"/>
              </a:spcBef>
              <a:spcAft>
                <a:spcPts val="0"/>
              </a:spcAft>
              <a:buClr>
                <a:schemeClr val="lt1"/>
              </a:buClr>
              <a:buSzPts val="3500"/>
              <a:buNone/>
              <a:defRPr sz="3500">
                <a:solidFill>
                  <a:schemeClr val="lt1"/>
                </a:solidFill>
              </a:defRPr>
            </a:lvl6pPr>
            <a:lvl7pPr lvl="6" algn="ctr" rtl="0">
              <a:spcBef>
                <a:spcPts val="0"/>
              </a:spcBef>
              <a:spcAft>
                <a:spcPts val="0"/>
              </a:spcAft>
              <a:buClr>
                <a:schemeClr val="lt1"/>
              </a:buClr>
              <a:buSzPts val="3500"/>
              <a:buNone/>
              <a:defRPr sz="3500">
                <a:solidFill>
                  <a:schemeClr val="lt1"/>
                </a:solidFill>
              </a:defRPr>
            </a:lvl7pPr>
            <a:lvl8pPr lvl="7" algn="ctr" rtl="0">
              <a:spcBef>
                <a:spcPts val="0"/>
              </a:spcBef>
              <a:spcAft>
                <a:spcPts val="0"/>
              </a:spcAft>
              <a:buClr>
                <a:schemeClr val="lt1"/>
              </a:buClr>
              <a:buSzPts val="3500"/>
              <a:buNone/>
              <a:defRPr sz="3500">
                <a:solidFill>
                  <a:schemeClr val="lt1"/>
                </a:solidFill>
              </a:defRPr>
            </a:lvl8pPr>
            <a:lvl9pPr lvl="8" algn="ctr" rtl="0">
              <a:spcBef>
                <a:spcPts val="0"/>
              </a:spcBef>
              <a:spcAft>
                <a:spcPts val="0"/>
              </a:spcAft>
              <a:buClr>
                <a:schemeClr val="lt1"/>
              </a:buClr>
              <a:buSzPts val="3500"/>
              <a:buNone/>
              <a:defRPr sz="3500">
                <a:solidFill>
                  <a:schemeClr val="lt1"/>
                </a:solidFill>
              </a:defRPr>
            </a:lvl9pPr>
          </a:lstStyle>
          <a:p>
            <a:endParaRPr/>
          </a:p>
        </p:txBody>
      </p:sp>
      <p:sp>
        <p:nvSpPr>
          <p:cNvPr id="112" name="Google Shape;112;p5"/>
          <p:cNvSpPr txBox="1">
            <a:spLocks noGrp="1"/>
          </p:cNvSpPr>
          <p:nvPr>
            <p:ph type="title"/>
          </p:nvPr>
        </p:nvSpPr>
        <p:spPr>
          <a:xfrm>
            <a:off x="720000" y="36827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13" name="Google Shape;113;p5"/>
          <p:cNvSpPr txBox="1">
            <a:spLocks noGrp="1"/>
          </p:cNvSpPr>
          <p:nvPr>
            <p:ph type="subTitle" idx="3"/>
          </p:nvPr>
        </p:nvSpPr>
        <p:spPr>
          <a:xfrm>
            <a:off x="720000" y="2578825"/>
            <a:ext cx="3522300" cy="169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spcBef>
                <a:spcPts val="0"/>
              </a:spcBef>
              <a:spcAft>
                <a:spcPts val="0"/>
              </a:spcAft>
              <a:buClr>
                <a:schemeClr val="dk1"/>
              </a:buClr>
              <a:buSzPts val="1200"/>
              <a:buFont typeface="Arial"/>
              <a:buChar char="○"/>
              <a:defRPr>
                <a:solidFill>
                  <a:schemeClr val="dk1"/>
                </a:solidFill>
              </a:defRPr>
            </a:lvl2pPr>
            <a:lvl3pPr lvl="2" algn="ctr">
              <a:spcBef>
                <a:spcPts val="0"/>
              </a:spcBef>
              <a:spcAft>
                <a:spcPts val="0"/>
              </a:spcAft>
              <a:buClr>
                <a:schemeClr val="dk1"/>
              </a:buClr>
              <a:buSzPts val="1200"/>
              <a:buFont typeface="Arial"/>
              <a:buChar char="■"/>
              <a:defRPr>
                <a:solidFill>
                  <a:schemeClr val="dk1"/>
                </a:solidFill>
              </a:defRPr>
            </a:lvl3pPr>
            <a:lvl4pPr lvl="3" algn="ctr">
              <a:spcBef>
                <a:spcPts val="0"/>
              </a:spcBef>
              <a:spcAft>
                <a:spcPts val="0"/>
              </a:spcAft>
              <a:buClr>
                <a:schemeClr val="dk1"/>
              </a:buClr>
              <a:buSzPts val="1200"/>
              <a:buFont typeface="Arial"/>
              <a:buChar char="●"/>
              <a:defRPr>
                <a:solidFill>
                  <a:schemeClr val="dk1"/>
                </a:solidFill>
              </a:defRPr>
            </a:lvl4pPr>
            <a:lvl5pPr lvl="4" algn="ctr">
              <a:spcBef>
                <a:spcPts val="0"/>
              </a:spcBef>
              <a:spcAft>
                <a:spcPts val="0"/>
              </a:spcAft>
              <a:buClr>
                <a:schemeClr val="dk1"/>
              </a:buClr>
              <a:buSzPts val="1200"/>
              <a:buFont typeface="Arial"/>
              <a:buChar char="○"/>
              <a:defRPr>
                <a:solidFill>
                  <a:schemeClr val="dk1"/>
                </a:solidFill>
              </a:defRPr>
            </a:lvl5pPr>
            <a:lvl6pPr lvl="5" algn="ctr">
              <a:spcBef>
                <a:spcPts val="0"/>
              </a:spcBef>
              <a:spcAft>
                <a:spcPts val="0"/>
              </a:spcAft>
              <a:buClr>
                <a:schemeClr val="dk1"/>
              </a:buClr>
              <a:buSzPts val="1200"/>
              <a:buFont typeface="Arial"/>
              <a:buChar char="■"/>
              <a:defRPr>
                <a:solidFill>
                  <a:schemeClr val="dk1"/>
                </a:solidFill>
              </a:defRPr>
            </a:lvl6pPr>
            <a:lvl7pPr lvl="6" algn="ctr">
              <a:spcBef>
                <a:spcPts val="0"/>
              </a:spcBef>
              <a:spcAft>
                <a:spcPts val="0"/>
              </a:spcAft>
              <a:buClr>
                <a:schemeClr val="dk1"/>
              </a:buClr>
              <a:buSzPts val="1200"/>
              <a:buFont typeface="Arial"/>
              <a:buChar char="●"/>
              <a:defRPr>
                <a:solidFill>
                  <a:schemeClr val="dk1"/>
                </a:solidFill>
              </a:defRPr>
            </a:lvl7pPr>
            <a:lvl8pPr lvl="7" algn="ctr">
              <a:spcBef>
                <a:spcPts val="0"/>
              </a:spcBef>
              <a:spcAft>
                <a:spcPts val="0"/>
              </a:spcAft>
              <a:buClr>
                <a:schemeClr val="dk1"/>
              </a:buClr>
              <a:buSzPts val="1200"/>
              <a:buFont typeface="Arial"/>
              <a:buChar char="○"/>
              <a:defRPr>
                <a:solidFill>
                  <a:schemeClr val="dk1"/>
                </a:solidFill>
              </a:defRPr>
            </a:lvl8pPr>
            <a:lvl9pPr lvl="8" algn="ctr">
              <a:spcBef>
                <a:spcPts val="0"/>
              </a:spcBef>
              <a:spcAft>
                <a:spcPts val="0"/>
              </a:spcAft>
              <a:buClr>
                <a:schemeClr val="dk1"/>
              </a:buClr>
              <a:buSzPts val="1200"/>
              <a:buFont typeface="Arial"/>
              <a:buChar char="■"/>
              <a:defRPr>
                <a:solidFill>
                  <a:schemeClr val="dk1"/>
                </a:solidFill>
              </a:defRPr>
            </a:lvl9pPr>
          </a:lstStyle>
          <a:p>
            <a:endParaRPr/>
          </a:p>
        </p:txBody>
      </p:sp>
      <p:sp>
        <p:nvSpPr>
          <p:cNvPr id="114" name="Google Shape;114;p5"/>
          <p:cNvSpPr txBox="1">
            <a:spLocks noGrp="1"/>
          </p:cNvSpPr>
          <p:nvPr>
            <p:ph type="subTitle" idx="4"/>
          </p:nvPr>
        </p:nvSpPr>
        <p:spPr>
          <a:xfrm>
            <a:off x="4901700" y="2578825"/>
            <a:ext cx="3522300" cy="1691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Anaheim"/>
              <a:buChar char="●"/>
              <a:defRPr>
                <a:solidFill>
                  <a:schemeClr val="dk1"/>
                </a:solidFill>
              </a:defRPr>
            </a:lvl1pPr>
            <a:lvl2pPr lvl="1" algn="ctr" rtl="0">
              <a:spcBef>
                <a:spcPts val="0"/>
              </a:spcBef>
              <a:spcAft>
                <a:spcPts val="0"/>
              </a:spcAft>
              <a:buClr>
                <a:schemeClr val="dk1"/>
              </a:buClr>
              <a:buSzPts val="1200"/>
              <a:buFont typeface="Arial"/>
              <a:buChar char="○"/>
              <a:defRPr>
                <a:solidFill>
                  <a:schemeClr val="dk1"/>
                </a:solidFill>
              </a:defRPr>
            </a:lvl2pPr>
            <a:lvl3pPr lvl="2" algn="ctr" rtl="0">
              <a:spcBef>
                <a:spcPts val="0"/>
              </a:spcBef>
              <a:spcAft>
                <a:spcPts val="0"/>
              </a:spcAft>
              <a:buClr>
                <a:schemeClr val="dk1"/>
              </a:buClr>
              <a:buSzPts val="1200"/>
              <a:buFont typeface="Arial"/>
              <a:buChar char="■"/>
              <a:defRPr>
                <a:solidFill>
                  <a:schemeClr val="dk1"/>
                </a:solidFill>
              </a:defRPr>
            </a:lvl3pPr>
            <a:lvl4pPr lvl="3" algn="ctr" rtl="0">
              <a:spcBef>
                <a:spcPts val="0"/>
              </a:spcBef>
              <a:spcAft>
                <a:spcPts val="0"/>
              </a:spcAft>
              <a:buClr>
                <a:schemeClr val="dk1"/>
              </a:buClr>
              <a:buSzPts val="1200"/>
              <a:buFont typeface="Arial"/>
              <a:buChar char="●"/>
              <a:defRPr>
                <a:solidFill>
                  <a:schemeClr val="dk1"/>
                </a:solidFill>
              </a:defRPr>
            </a:lvl4pPr>
            <a:lvl5pPr lvl="4" algn="ctr" rtl="0">
              <a:spcBef>
                <a:spcPts val="0"/>
              </a:spcBef>
              <a:spcAft>
                <a:spcPts val="0"/>
              </a:spcAft>
              <a:buClr>
                <a:schemeClr val="dk1"/>
              </a:buClr>
              <a:buSzPts val="1200"/>
              <a:buFont typeface="Arial"/>
              <a:buChar char="○"/>
              <a:defRPr>
                <a:solidFill>
                  <a:schemeClr val="dk1"/>
                </a:solidFill>
              </a:defRPr>
            </a:lvl5pPr>
            <a:lvl6pPr lvl="5" algn="ctr" rtl="0">
              <a:spcBef>
                <a:spcPts val="0"/>
              </a:spcBef>
              <a:spcAft>
                <a:spcPts val="0"/>
              </a:spcAft>
              <a:buClr>
                <a:schemeClr val="dk1"/>
              </a:buClr>
              <a:buSzPts val="1200"/>
              <a:buFont typeface="Arial"/>
              <a:buChar char="■"/>
              <a:defRPr>
                <a:solidFill>
                  <a:schemeClr val="dk1"/>
                </a:solidFill>
              </a:defRPr>
            </a:lvl6pPr>
            <a:lvl7pPr lvl="6" algn="ctr" rtl="0">
              <a:spcBef>
                <a:spcPts val="0"/>
              </a:spcBef>
              <a:spcAft>
                <a:spcPts val="0"/>
              </a:spcAft>
              <a:buClr>
                <a:schemeClr val="dk1"/>
              </a:buClr>
              <a:buSzPts val="1200"/>
              <a:buFont typeface="Arial"/>
              <a:buChar char="●"/>
              <a:defRPr>
                <a:solidFill>
                  <a:schemeClr val="dk1"/>
                </a:solidFill>
              </a:defRPr>
            </a:lvl7pPr>
            <a:lvl8pPr lvl="7" algn="ctr" rtl="0">
              <a:spcBef>
                <a:spcPts val="0"/>
              </a:spcBef>
              <a:spcAft>
                <a:spcPts val="0"/>
              </a:spcAft>
              <a:buClr>
                <a:schemeClr val="dk1"/>
              </a:buClr>
              <a:buSzPts val="1200"/>
              <a:buFont typeface="Arial"/>
              <a:buChar char="○"/>
              <a:defRPr>
                <a:solidFill>
                  <a:schemeClr val="dk1"/>
                </a:solidFill>
              </a:defRPr>
            </a:lvl8pPr>
            <a:lvl9pPr lvl="8" algn="ctr" rtl="0">
              <a:spcBef>
                <a:spcPts val="0"/>
              </a:spcBef>
              <a:spcAft>
                <a:spcPts val="0"/>
              </a:spcAft>
              <a:buClr>
                <a:schemeClr val="dk1"/>
              </a:buClr>
              <a:buSzPts val="1200"/>
              <a:buFont typeface="Arial"/>
              <a:buChar char="■"/>
              <a:defRPr>
                <a:solidFill>
                  <a:schemeClr val="dk1"/>
                </a:solidFill>
              </a:defRPr>
            </a:lvl9pPr>
          </a:lstStyle>
          <a:p>
            <a:endParaRPr/>
          </a:p>
        </p:txBody>
      </p:sp>
      <p:grpSp>
        <p:nvGrpSpPr>
          <p:cNvPr id="115" name="Google Shape;115;p5"/>
          <p:cNvGrpSpPr/>
          <p:nvPr/>
        </p:nvGrpSpPr>
        <p:grpSpPr>
          <a:xfrm>
            <a:off x="-283763" y="1560215"/>
            <a:ext cx="743488" cy="602656"/>
            <a:chOff x="1005462" y="33090"/>
            <a:chExt cx="743488" cy="602656"/>
          </a:xfrm>
        </p:grpSpPr>
        <p:sp>
          <p:nvSpPr>
            <p:cNvPr id="116" name="Google Shape;116;p5"/>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 y="1163245"/>
            <a:ext cx="269497" cy="230589"/>
            <a:chOff x="-245801" y="266720"/>
            <a:chExt cx="269497" cy="230589"/>
          </a:xfrm>
        </p:grpSpPr>
        <p:sp>
          <p:nvSpPr>
            <p:cNvPr id="124" name="Google Shape;124;p5"/>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5"/>
          <p:cNvSpPr/>
          <p:nvPr/>
        </p:nvSpPr>
        <p:spPr>
          <a:xfrm>
            <a:off x="-972325" y="1777049"/>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5"/>
          <p:cNvGrpSpPr/>
          <p:nvPr/>
        </p:nvGrpSpPr>
        <p:grpSpPr>
          <a:xfrm>
            <a:off x="7517519" y="2918009"/>
            <a:ext cx="2499397" cy="2480016"/>
            <a:chOff x="7517519" y="2918009"/>
            <a:chExt cx="2499397" cy="2480016"/>
          </a:xfrm>
        </p:grpSpPr>
        <p:sp>
          <p:nvSpPr>
            <p:cNvPr id="128" name="Google Shape;128;p5"/>
            <p:cNvSpPr/>
            <p:nvPr/>
          </p:nvSpPr>
          <p:spPr>
            <a:xfrm>
              <a:off x="8357077" y="291800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5"/>
            <p:cNvGrpSpPr/>
            <p:nvPr/>
          </p:nvGrpSpPr>
          <p:grpSpPr>
            <a:xfrm>
              <a:off x="8540225" y="4477406"/>
              <a:ext cx="921187" cy="920619"/>
              <a:chOff x="3429875" y="1645831"/>
              <a:chExt cx="921187" cy="920619"/>
            </a:xfrm>
          </p:grpSpPr>
          <p:sp>
            <p:nvSpPr>
              <p:cNvPr id="130" name="Google Shape;130;p5"/>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5"/>
            <p:cNvSpPr/>
            <p:nvPr/>
          </p:nvSpPr>
          <p:spPr>
            <a:xfrm>
              <a:off x="8310165" y="4564287"/>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7517519" y="45642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5"/>
            <p:cNvGrpSpPr/>
            <p:nvPr/>
          </p:nvGrpSpPr>
          <p:grpSpPr>
            <a:xfrm>
              <a:off x="8061224" y="4842895"/>
              <a:ext cx="269497" cy="230589"/>
              <a:chOff x="-245801" y="266720"/>
              <a:chExt cx="269497" cy="230589"/>
            </a:xfrm>
          </p:grpSpPr>
          <p:sp>
            <p:nvSpPr>
              <p:cNvPr id="141" name="Google Shape;141;p5"/>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720000" y="368275"/>
            <a:ext cx="7704000" cy="6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6"/>
          <p:cNvSpPr/>
          <p:nvPr/>
        </p:nvSpPr>
        <p:spPr>
          <a:xfrm>
            <a:off x="8365877" y="347835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6"/>
          <p:cNvGrpSpPr/>
          <p:nvPr/>
        </p:nvGrpSpPr>
        <p:grpSpPr>
          <a:xfrm>
            <a:off x="8430787" y="4076390"/>
            <a:ext cx="743488" cy="602656"/>
            <a:chOff x="1005462" y="33090"/>
            <a:chExt cx="743488" cy="602656"/>
          </a:xfrm>
        </p:grpSpPr>
        <p:sp>
          <p:nvSpPr>
            <p:cNvPr id="147" name="Google Shape;147;p6"/>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6"/>
          <p:cNvGrpSpPr/>
          <p:nvPr/>
        </p:nvGrpSpPr>
        <p:grpSpPr>
          <a:xfrm>
            <a:off x="8062199" y="4811270"/>
            <a:ext cx="269497" cy="230589"/>
            <a:chOff x="-245801" y="266720"/>
            <a:chExt cx="269497" cy="230589"/>
          </a:xfrm>
        </p:grpSpPr>
        <p:sp>
          <p:nvSpPr>
            <p:cNvPr id="155" name="Google Shape;155;p6"/>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6"/>
          <p:cNvSpPr/>
          <p:nvPr/>
        </p:nvSpPr>
        <p:spPr>
          <a:xfrm>
            <a:off x="-725063" y="4570225"/>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6"/>
          <p:cNvGrpSpPr/>
          <p:nvPr/>
        </p:nvGrpSpPr>
        <p:grpSpPr>
          <a:xfrm>
            <a:off x="-220625" y="4570231"/>
            <a:ext cx="921187" cy="920619"/>
            <a:chOff x="3429875" y="1645831"/>
            <a:chExt cx="921187" cy="920619"/>
          </a:xfrm>
        </p:grpSpPr>
        <p:sp>
          <p:nvSpPr>
            <p:cNvPr id="159" name="Google Shape;159;p6"/>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6"/>
          <p:cNvSpPr/>
          <p:nvPr/>
        </p:nvSpPr>
        <p:spPr>
          <a:xfrm>
            <a:off x="-1151900" y="4146887"/>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6"/>
          <p:cNvGrpSpPr/>
          <p:nvPr/>
        </p:nvGrpSpPr>
        <p:grpSpPr>
          <a:xfrm>
            <a:off x="8430775" y="-577728"/>
            <a:ext cx="1420663" cy="2151753"/>
            <a:chOff x="8430775" y="-577728"/>
            <a:chExt cx="1420663" cy="2151753"/>
          </a:xfrm>
        </p:grpSpPr>
        <p:sp>
          <p:nvSpPr>
            <p:cNvPr id="169" name="Google Shape;169;p6"/>
            <p:cNvSpPr/>
            <p:nvPr/>
          </p:nvSpPr>
          <p:spPr>
            <a:xfrm>
              <a:off x="8588145" y="-577728"/>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6"/>
            <p:cNvGrpSpPr/>
            <p:nvPr/>
          </p:nvGrpSpPr>
          <p:grpSpPr>
            <a:xfrm>
              <a:off x="8430775" y="653406"/>
              <a:ext cx="921187" cy="920619"/>
              <a:chOff x="3429875" y="1645831"/>
              <a:chExt cx="921187" cy="920619"/>
            </a:xfrm>
          </p:grpSpPr>
          <p:sp>
            <p:nvSpPr>
              <p:cNvPr id="171" name="Google Shape;171;p6"/>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9"/>
        <p:cNvGrpSpPr/>
        <p:nvPr/>
      </p:nvGrpSpPr>
      <p:grpSpPr>
        <a:xfrm>
          <a:off x="0" y="0"/>
          <a:ext cx="0" cy="0"/>
          <a:chOff x="0" y="0"/>
          <a:chExt cx="0" cy="0"/>
        </a:xfrm>
      </p:grpSpPr>
      <p:sp>
        <p:nvSpPr>
          <p:cNvPr id="180" name="Google Shape;180;p7"/>
          <p:cNvSpPr/>
          <p:nvPr/>
        </p:nvSpPr>
        <p:spPr>
          <a:xfrm>
            <a:off x="7320100" y="0"/>
            <a:ext cx="18240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txBox="1">
            <a:spLocks noGrp="1"/>
          </p:cNvSpPr>
          <p:nvPr>
            <p:ph type="title"/>
          </p:nvPr>
        </p:nvSpPr>
        <p:spPr>
          <a:xfrm>
            <a:off x="713325" y="1254950"/>
            <a:ext cx="3729000" cy="1333800"/>
          </a:xfrm>
          <a:prstGeom prst="rect">
            <a:avLst/>
          </a:prstGeom>
          <a:noFill/>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2" name="Google Shape;182;p7"/>
          <p:cNvSpPr txBox="1">
            <a:spLocks noGrp="1"/>
          </p:cNvSpPr>
          <p:nvPr>
            <p:ph type="subTitle" idx="1"/>
          </p:nvPr>
        </p:nvSpPr>
        <p:spPr>
          <a:xfrm>
            <a:off x="713225" y="2588700"/>
            <a:ext cx="3729000" cy="113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solidFill>
                  <a:schemeClr val="dk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3" name="Google Shape;183;p7"/>
          <p:cNvSpPr>
            <a:spLocks noGrp="1"/>
          </p:cNvSpPr>
          <p:nvPr>
            <p:ph type="pic" idx="2"/>
          </p:nvPr>
        </p:nvSpPr>
        <p:spPr>
          <a:xfrm>
            <a:off x="4632775" y="572550"/>
            <a:ext cx="3998400" cy="3998400"/>
          </a:xfrm>
          <a:prstGeom prst="ellipse">
            <a:avLst/>
          </a:prstGeom>
          <a:noFill/>
          <a:ln w="76200" cap="flat" cmpd="sng">
            <a:solidFill>
              <a:schemeClr val="dk1"/>
            </a:solidFill>
            <a:prstDash val="solid"/>
            <a:round/>
            <a:headEnd type="none" w="sm" len="sm"/>
            <a:tailEnd type="none" w="sm" len="sm"/>
          </a:ln>
        </p:spPr>
      </p:sp>
      <p:grpSp>
        <p:nvGrpSpPr>
          <p:cNvPr id="184" name="Google Shape;184;p7"/>
          <p:cNvGrpSpPr/>
          <p:nvPr/>
        </p:nvGrpSpPr>
        <p:grpSpPr>
          <a:xfrm>
            <a:off x="-307531" y="4246108"/>
            <a:ext cx="1816145" cy="2258832"/>
            <a:chOff x="-307531" y="4246108"/>
            <a:chExt cx="1816145" cy="2258832"/>
          </a:xfrm>
        </p:grpSpPr>
        <p:sp>
          <p:nvSpPr>
            <p:cNvPr id="185" name="Google Shape;185;p7"/>
            <p:cNvSpPr/>
            <p:nvPr/>
          </p:nvSpPr>
          <p:spPr>
            <a:xfrm>
              <a:off x="-218813" y="4575400"/>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634570" y="4476703"/>
              <a:ext cx="723026" cy="722574"/>
            </a:xfrm>
            <a:custGeom>
              <a:avLst/>
              <a:gdLst/>
              <a:ahLst/>
              <a:cxnLst/>
              <a:rect l="l" t="t" r="r" b="b"/>
              <a:pathLst>
                <a:path w="12789" h="12781" extrusionOk="0">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7"/>
            <p:cNvGrpSpPr/>
            <p:nvPr/>
          </p:nvGrpSpPr>
          <p:grpSpPr>
            <a:xfrm>
              <a:off x="16600" y="4575406"/>
              <a:ext cx="921187" cy="920619"/>
              <a:chOff x="3429875" y="1645831"/>
              <a:chExt cx="921187" cy="920619"/>
            </a:xfrm>
          </p:grpSpPr>
          <p:sp>
            <p:nvSpPr>
              <p:cNvPr id="188" name="Google Shape;188;p7"/>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96590" y="4341812"/>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307531" y="44574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7"/>
            <p:cNvGrpSpPr/>
            <p:nvPr/>
          </p:nvGrpSpPr>
          <p:grpSpPr>
            <a:xfrm>
              <a:off x="937774" y="4246108"/>
              <a:ext cx="269497" cy="230589"/>
              <a:chOff x="-245801" y="266720"/>
              <a:chExt cx="269497" cy="230589"/>
            </a:xfrm>
          </p:grpSpPr>
          <p:sp>
            <p:nvSpPr>
              <p:cNvPr id="199" name="Google Shape;199;p7"/>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7"/>
          <p:cNvGrpSpPr/>
          <p:nvPr/>
        </p:nvGrpSpPr>
        <p:grpSpPr>
          <a:xfrm>
            <a:off x="3887699" y="486920"/>
            <a:ext cx="269497" cy="230589"/>
            <a:chOff x="-245801" y="266720"/>
            <a:chExt cx="269497" cy="230589"/>
          </a:xfrm>
        </p:grpSpPr>
        <p:sp>
          <p:nvSpPr>
            <p:cNvPr id="202" name="Google Shape;202;p7"/>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7"/>
          <p:cNvGrpSpPr/>
          <p:nvPr/>
        </p:nvGrpSpPr>
        <p:grpSpPr>
          <a:xfrm>
            <a:off x="3379849" y="-1001703"/>
            <a:ext cx="2471388" cy="2000691"/>
            <a:chOff x="3379849" y="-1001703"/>
            <a:chExt cx="2471388" cy="2000691"/>
          </a:xfrm>
        </p:grpSpPr>
        <p:sp>
          <p:nvSpPr>
            <p:cNvPr id="205" name="Google Shape;205;p7"/>
            <p:cNvSpPr/>
            <p:nvPr/>
          </p:nvSpPr>
          <p:spPr>
            <a:xfrm>
              <a:off x="4191377" y="-845991"/>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7"/>
            <p:cNvGrpSpPr/>
            <p:nvPr/>
          </p:nvGrpSpPr>
          <p:grpSpPr>
            <a:xfrm>
              <a:off x="4221421" y="-1001703"/>
              <a:ext cx="1400135" cy="1397586"/>
              <a:chOff x="1182471" y="-1089503"/>
              <a:chExt cx="1400135" cy="1397586"/>
            </a:xfrm>
          </p:grpSpPr>
          <p:sp>
            <p:nvSpPr>
              <p:cNvPr id="207" name="Google Shape;207;p7"/>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7"/>
            <p:cNvGrpSpPr/>
            <p:nvPr/>
          </p:nvGrpSpPr>
          <p:grpSpPr>
            <a:xfrm>
              <a:off x="4831962" y="33090"/>
              <a:ext cx="743488" cy="602656"/>
              <a:chOff x="1005462" y="33090"/>
              <a:chExt cx="743488" cy="602656"/>
            </a:xfrm>
          </p:grpSpPr>
          <p:sp>
            <p:nvSpPr>
              <p:cNvPr id="220" name="Google Shape;220;p7"/>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7"/>
            <p:cNvSpPr/>
            <p:nvPr/>
          </p:nvSpPr>
          <p:spPr>
            <a:xfrm>
              <a:off x="3379849" y="-113896"/>
              <a:ext cx="771151" cy="964344"/>
            </a:xfrm>
            <a:custGeom>
              <a:avLst/>
              <a:gdLst/>
              <a:ahLst/>
              <a:cxnLst/>
              <a:rect l="l" t="t" r="r" b="b"/>
              <a:pathLst>
                <a:path w="14270" h="17845" extrusionOk="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7"/>
            <p:cNvGrpSpPr/>
            <p:nvPr/>
          </p:nvGrpSpPr>
          <p:grpSpPr>
            <a:xfrm>
              <a:off x="4930050" y="6"/>
              <a:ext cx="921187" cy="920619"/>
              <a:chOff x="3429875" y="1645831"/>
              <a:chExt cx="921187" cy="920619"/>
            </a:xfrm>
          </p:grpSpPr>
          <p:sp>
            <p:nvSpPr>
              <p:cNvPr id="229" name="Google Shape;229;p7"/>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2"/>
        <p:cNvGrpSpPr/>
        <p:nvPr/>
      </p:nvGrpSpPr>
      <p:grpSpPr>
        <a:xfrm>
          <a:off x="0" y="0"/>
          <a:ext cx="0" cy="0"/>
          <a:chOff x="0" y="0"/>
          <a:chExt cx="0" cy="0"/>
        </a:xfrm>
      </p:grpSpPr>
      <p:sp>
        <p:nvSpPr>
          <p:cNvPr id="293" name="Google Shape;293;p10"/>
          <p:cNvSpPr txBox="1">
            <a:spLocks noGrp="1"/>
          </p:cNvSpPr>
          <p:nvPr>
            <p:ph type="body" idx="1"/>
          </p:nvPr>
        </p:nvSpPr>
        <p:spPr>
          <a:xfrm>
            <a:off x="720000" y="2269200"/>
            <a:ext cx="7704000" cy="605100"/>
          </a:xfrm>
          <a:prstGeom prst="rect">
            <a:avLst/>
          </a:prstGeom>
          <a:solidFill>
            <a:schemeClr val="accent2"/>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3400"/>
              <a:buFont typeface="Titillium Web"/>
              <a:buNone/>
              <a:defRPr sz="3400" b="1">
                <a:solidFill>
                  <a:schemeClr val="lt1"/>
                </a:solidFill>
                <a:latin typeface="Titillium Web"/>
                <a:ea typeface="Titillium Web"/>
                <a:cs typeface="Titillium Web"/>
                <a:sym typeface="Titillium Web"/>
              </a:defRPr>
            </a:lvl1pPr>
          </a:lstStyle>
          <a:p>
            <a:endParaRPr/>
          </a:p>
        </p:txBody>
      </p:sp>
      <p:grpSp>
        <p:nvGrpSpPr>
          <p:cNvPr id="294" name="Google Shape;294;p10"/>
          <p:cNvGrpSpPr/>
          <p:nvPr/>
        </p:nvGrpSpPr>
        <p:grpSpPr>
          <a:xfrm>
            <a:off x="7517519" y="2918009"/>
            <a:ext cx="2499397" cy="2480016"/>
            <a:chOff x="7517519" y="2918009"/>
            <a:chExt cx="2499397" cy="2480016"/>
          </a:xfrm>
        </p:grpSpPr>
        <p:sp>
          <p:nvSpPr>
            <p:cNvPr id="295" name="Google Shape;295;p10"/>
            <p:cNvSpPr/>
            <p:nvPr/>
          </p:nvSpPr>
          <p:spPr>
            <a:xfrm>
              <a:off x="8357077" y="291800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0"/>
            <p:cNvGrpSpPr/>
            <p:nvPr/>
          </p:nvGrpSpPr>
          <p:grpSpPr>
            <a:xfrm>
              <a:off x="8540225" y="4477406"/>
              <a:ext cx="921187" cy="920619"/>
              <a:chOff x="3429875" y="1645831"/>
              <a:chExt cx="921187" cy="920619"/>
            </a:xfrm>
          </p:grpSpPr>
          <p:sp>
            <p:nvSpPr>
              <p:cNvPr id="297" name="Google Shape;297;p10"/>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0"/>
            <p:cNvSpPr/>
            <p:nvPr/>
          </p:nvSpPr>
          <p:spPr>
            <a:xfrm>
              <a:off x="8310165" y="4564287"/>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7517519" y="456428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0"/>
            <p:cNvGrpSpPr/>
            <p:nvPr/>
          </p:nvGrpSpPr>
          <p:grpSpPr>
            <a:xfrm>
              <a:off x="8061224" y="4842895"/>
              <a:ext cx="269497" cy="230589"/>
              <a:chOff x="-245801" y="266720"/>
              <a:chExt cx="269497" cy="230589"/>
            </a:xfrm>
          </p:grpSpPr>
          <p:sp>
            <p:nvSpPr>
              <p:cNvPr id="308" name="Google Shape;308;p10"/>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0" name="Google Shape;310;p10"/>
          <p:cNvGrpSpPr/>
          <p:nvPr/>
        </p:nvGrpSpPr>
        <p:grpSpPr>
          <a:xfrm>
            <a:off x="2" y="-768516"/>
            <a:ext cx="1930748" cy="1844980"/>
            <a:chOff x="2687452" y="-845991"/>
            <a:chExt cx="1930748" cy="1844980"/>
          </a:xfrm>
        </p:grpSpPr>
        <p:sp>
          <p:nvSpPr>
            <p:cNvPr id="311" name="Google Shape;311;p10"/>
            <p:cNvSpPr/>
            <p:nvPr/>
          </p:nvSpPr>
          <p:spPr>
            <a:xfrm>
              <a:off x="2687452" y="-845991"/>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0"/>
            <p:cNvGrpSpPr/>
            <p:nvPr/>
          </p:nvGrpSpPr>
          <p:grpSpPr>
            <a:xfrm>
              <a:off x="3252412" y="33090"/>
              <a:ext cx="743488" cy="602656"/>
              <a:chOff x="1005462" y="33090"/>
              <a:chExt cx="743488" cy="602656"/>
            </a:xfrm>
          </p:grpSpPr>
          <p:sp>
            <p:nvSpPr>
              <p:cNvPr id="313" name="Google Shape;313;p10"/>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0"/>
            <p:cNvGrpSpPr/>
            <p:nvPr/>
          </p:nvGrpSpPr>
          <p:grpSpPr>
            <a:xfrm>
              <a:off x="3409250" y="-113896"/>
              <a:ext cx="1208950" cy="1034520"/>
              <a:chOff x="5451525" y="-113896"/>
              <a:chExt cx="1208950" cy="1034520"/>
            </a:xfrm>
          </p:grpSpPr>
          <p:sp>
            <p:nvSpPr>
              <p:cNvPr id="321" name="Google Shape;321;p10"/>
              <p:cNvSpPr/>
              <p:nvPr/>
            </p:nvSpPr>
            <p:spPr>
              <a:xfrm>
                <a:off x="5889324" y="-113896"/>
                <a:ext cx="771151" cy="964344"/>
              </a:xfrm>
              <a:custGeom>
                <a:avLst/>
                <a:gdLst/>
                <a:ahLst/>
                <a:cxnLst/>
                <a:rect l="l" t="t" r="r" b="b"/>
                <a:pathLst>
                  <a:path w="14270" h="17845" extrusionOk="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0"/>
              <p:cNvGrpSpPr/>
              <p:nvPr/>
            </p:nvGrpSpPr>
            <p:grpSpPr>
              <a:xfrm>
                <a:off x="5451525" y="6"/>
                <a:ext cx="921187" cy="920619"/>
                <a:chOff x="3429875" y="1645831"/>
                <a:chExt cx="921187" cy="920619"/>
              </a:xfrm>
            </p:grpSpPr>
            <p:sp>
              <p:nvSpPr>
                <p:cNvPr id="323" name="Google Shape;323;p10"/>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1"/>
        <p:cNvGrpSpPr/>
        <p:nvPr/>
      </p:nvGrpSpPr>
      <p:grpSpPr>
        <a:xfrm>
          <a:off x="0" y="0"/>
          <a:ext cx="0" cy="0"/>
          <a:chOff x="0" y="0"/>
          <a:chExt cx="0" cy="0"/>
        </a:xfrm>
      </p:grpSpPr>
      <p:sp>
        <p:nvSpPr>
          <p:cNvPr id="332" name="Google Shape;332;p11"/>
          <p:cNvSpPr txBox="1">
            <a:spLocks noGrp="1"/>
          </p:cNvSpPr>
          <p:nvPr>
            <p:ph type="title" hasCustomPrompt="1"/>
          </p:nvPr>
        </p:nvSpPr>
        <p:spPr>
          <a:xfrm>
            <a:off x="3926850" y="1501025"/>
            <a:ext cx="4503900" cy="17058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5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333" name="Google Shape;333;p11"/>
          <p:cNvSpPr txBox="1">
            <a:spLocks noGrp="1"/>
          </p:cNvSpPr>
          <p:nvPr>
            <p:ph type="subTitle" idx="1"/>
          </p:nvPr>
        </p:nvSpPr>
        <p:spPr>
          <a:xfrm>
            <a:off x="3926850" y="3273475"/>
            <a:ext cx="4503900" cy="36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334" name="Google Shape;334;p11"/>
          <p:cNvSpPr>
            <a:spLocks noGrp="1"/>
          </p:cNvSpPr>
          <p:nvPr>
            <p:ph type="pic" idx="2"/>
          </p:nvPr>
        </p:nvSpPr>
        <p:spPr>
          <a:xfrm>
            <a:off x="713225" y="1287250"/>
            <a:ext cx="2568900" cy="2568900"/>
          </a:xfrm>
          <a:prstGeom prst="ellipse">
            <a:avLst/>
          </a:prstGeom>
          <a:noFill/>
          <a:ln w="76200" cap="flat" cmpd="sng">
            <a:solidFill>
              <a:schemeClr val="dk1"/>
            </a:solidFill>
            <a:prstDash val="solid"/>
            <a:round/>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6"/>
        <p:cNvGrpSpPr/>
        <p:nvPr/>
      </p:nvGrpSpPr>
      <p:grpSpPr>
        <a:xfrm>
          <a:off x="0" y="0"/>
          <a:ext cx="0" cy="0"/>
          <a:chOff x="0" y="0"/>
          <a:chExt cx="0" cy="0"/>
        </a:xfrm>
      </p:grpSpPr>
      <p:sp>
        <p:nvSpPr>
          <p:cNvPr id="337" name="Google Shape;337;p13"/>
          <p:cNvSpPr txBox="1">
            <a:spLocks noGrp="1"/>
          </p:cNvSpPr>
          <p:nvPr>
            <p:ph type="subTitle" idx="1"/>
          </p:nvPr>
        </p:nvSpPr>
        <p:spPr>
          <a:xfrm>
            <a:off x="2034450" y="1274275"/>
            <a:ext cx="2635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b="1">
                <a:solidFill>
                  <a:schemeClr val="dk1"/>
                </a:solidFill>
              </a:defRPr>
            </a:lvl2pPr>
            <a:lvl3pPr lvl="2" rtl="0">
              <a:spcBef>
                <a:spcPts val="0"/>
              </a:spcBef>
              <a:spcAft>
                <a:spcPts val="0"/>
              </a:spcAft>
              <a:buClr>
                <a:schemeClr val="dk1"/>
              </a:buClr>
              <a:buSzPts val="2400"/>
              <a:buNone/>
              <a:defRPr sz="2400" b="1">
                <a:solidFill>
                  <a:schemeClr val="dk1"/>
                </a:solidFill>
              </a:defRPr>
            </a:lvl3pPr>
            <a:lvl4pPr lvl="3" rtl="0">
              <a:spcBef>
                <a:spcPts val="0"/>
              </a:spcBef>
              <a:spcAft>
                <a:spcPts val="0"/>
              </a:spcAft>
              <a:buClr>
                <a:schemeClr val="dk1"/>
              </a:buClr>
              <a:buSzPts val="2400"/>
              <a:buNone/>
              <a:defRPr sz="2400" b="1">
                <a:solidFill>
                  <a:schemeClr val="dk1"/>
                </a:solidFill>
              </a:defRPr>
            </a:lvl4pPr>
            <a:lvl5pPr lvl="4" rtl="0">
              <a:spcBef>
                <a:spcPts val="0"/>
              </a:spcBef>
              <a:spcAft>
                <a:spcPts val="0"/>
              </a:spcAft>
              <a:buClr>
                <a:schemeClr val="dk1"/>
              </a:buClr>
              <a:buSzPts val="2400"/>
              <a:buNone/>
              <a:defRPr sz="2400" b="1">
                <a:solidFill>
                  <a:schemeClr val="dk1"/>
                </a:solidFill>
              </a:defRPr>
            </a:lvl5pPr>
            <a:lvl6pPr lvl="5" rtl="0">
              <a:spcBef>
                <a:spcPts val="0"/>
              </a:spcBef>
              <a:spcAft>
                <a:spcPts val="0"/>
              </a:spcAft>
              <a:buClr>
                <a:schemeClr val="dk1"/>
              </a:buClr>
              <a:buSzPts val="2400"/>
              <a:buNone/>
              <a:defRPr sz="2400" b="1">
                <a:solidFill>
                  <a:schemeClr val="dk1"/>
                </a:solidFill>
              </a:defRPr>
            </a:lvl6pPr>
            <a:lvl7pPr lvl="6" rtl="0">
              <a:spcBef>
                <a:spcPts val="0"/>
              </a:spcBef>
              <a:spcAft>
                <a:spcPts val="0"/>
              </a:spcAft>
              <a:buClr>
                <a:schemeClr val="dk1"/>
              </a:buClr>
              <a:buSzPts val="2400"/>
              <a:buNone/>
              <a:defRPr sz="2400" b="1">
                <a:solidFill>
                  <a:schemeClr val="dk1"/>
                </a:solidFill>
              </a:defRPr>
            </a:lvl7pPr>
            <a:lvl8pPr lvl="7" rtl="0">
              <a:spcBef>
                <a:spcPts val="0"/>
              </a:spcBef>
              <a:spcAft>
                <a:spcPts val="0"/>
              </a:spcAft>
              <a:buClr>
                <a:schemeClr val="dk1"/>
              </a:buClr>
              <a:buSzPts val="2400"/>
              <a:buNone/>
              <a:defRPr sz="2400" b="1">
                <a:solidFill>
                  <a:schemeClr val="dk1"/>
                </a:solidFill>
              </a:defRPr>
            </a:lvl8pPr>
            <a:lvl9pPr lvl="8" rtl="0">
              <a:spcBef>
                <a:spcPts val="0"/>
              </a:spcBef>
              <a:spcAft>
                <a:spcPts val="0"/>
              </a:spcAft>
              <a:buClr>
                <a:schemeClr val="dk1"/>
              </a:buClr>
              <a:buSzPts val="2400"/>
              <a:buNone/>
              <a:defRPr sz="2400" b="1">
                <a:solidFill>
                  <a:schemeClr val="dk1"/>
                </a:solidFill>
              </a:defRPr>
            </a:lvl9pPr>
          </a:lstStyle>
          <a:p>
            <a:endParaRPr/>
          </a:p>
        </p:txBody>
      </p:sp>
      <p:sp>
        <p:nvSpPr>
          <p:cNvPr id="338" name="Google Shape;338;p13"/>
          <p:cNvSpPr txBox="1">
            <a:spLocks noGrp="1"/>
          </p:cNvSpPr>
          <p:nvPr>
            <p:ph type="subTitle" idx="2"/>
          </p:nvPr>
        </p:nvSpPr>
        <p:spPr>
          <a:xfrm>
            <a:off x="2034450" y="2417774"/>
            <a:ext cx="2635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39" name="Google Shape;339;p13"/>
          <p:cNvSpPr txBox="1">
            <a:spLocks noGrp="1"/>
          </p:cNvSpPr>
          <p:nvPr>
            <p:ph type="subTitle" idx="3"/>
          </p:nvPr>
        </p:nvSpPr>
        <p:spPr>
          <a:xfrm>
            <a:off x="2034450" y="3561273"/>
            <a:ext cx="26352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40" name="Google Shape;340;p13"/>
          <p:cNvSpPr txBox="1">
            <a:spLocks noGrp="1"/>
          </p:cNvSpPr>
          <p:nvPr>
            <p:ph type="subTitle" idx="4"/>
          </p:nvPr>
        </p:nvSpPr>
        <p:spPr>
          <a:xfrm>
            <a:off x="5783300" y="1274275"/>
            <a:ext cx="26307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41" name="Google Shape;341;p13"/>
          <p:cNvSpPr txBox="1">
            <a:spLocks noGrp="1"/>
          </p:cNvSpPr>
          <p:nvPr>
            <p:ph type="subTitle" idx="5"/>
          </p:nvPr>
        </p:nvSpPr>
        <p:spPr>
          <a:xfrm>
            <a:off x="5783300" y="2417774"/>
            <a:ext cx="26307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42" name="Google Shape;342;p13"/>
          <p:cNvSpPr txBox="1">
            <a:spLocks noGrp="1"/>
          </p:cNvSpPr>
          <p:nvPr>
            <p:ph type="subTitle" idx="6"/>
          </p:nvPr>
        </p:nvSpPr>
        <p:spPr>
          <a:xfrm>
            <a:off x="5783300" y="3561274"/>
            <a:ext cx="26307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0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43" name="Google Shape;343;p13"/>
          <p:cNvSpPr txBox="1">
            <a:spLocks noGrp="1"/>
          </p:cNvSpPr>
          <p:nvPr>
            <p:ph type="title"/>
          </p:nvPr>
        </p:nvSpPr>
        <p:spPr>
          <a:xfrm>
            <a:off x="720000" y="3682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4" name="Google Shape;344;p13"/>
          <p:cNvSpPr txBox="1">
            <a:spLocks noGrp="1"/>
          </p:cNvSpPr>
          <p:nvPr>
            <p:ph type="subTitle" idx="7"/>
          </p:nvPr>
        </p:nvSpPr>
        <p:spPr>
          <a:xfrm>
            <a:off x="2034450" y="1581152"/>
            <a:ext cx="263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a:endParaRPr/>
          </a:p>
        </p:txBody>
      </p:sp>
      <p:sp>
        <p:nvSpPr>
          <p:cNvPr id="345" name="Google Shape;345;p13"/>
          <p:cNvSpPr txBox="1">
            <a:spLocks noGrp="1"/>
          </p:cNvSpPr>
          <p:nvPr>
            <p:ph type="subTitle" idx="8"/>
          </p:nvPr>
        </p:nvSpPr>
        <p:spPr>
          <a:xfrm>
            <a:off x="5783300" y="1581152"/>
            <a:ext cx="262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346" name="Google Shape;346;p13"/>
          <p:cNvSpPr txBox="1">
            <a:spLocks noGrp="1"/>
          </p:cNvSpPr>
          <p:nvPr>
            <p:ph type="subTitle" idx="9"/>
          </p:nvPr>
        </p:nvSpPr>
        <p:spPr>
          <a:xfrm>
            <a:off x="2034450" y="2724651"/>
            <a:ext cx="263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a:endParaRPr/>
          </a:p>
        </p:txBody>
      </p:sp>
      <p:sp>
        <p:nvSpPr>
          <p:cNvPr id="347" name="Google Shape;347;p13"/>
          <p:cNvSpPr txBox="1">
            <a:spLocks noGrp="1"/>
          </p:cNvSpPr>
          <p:nvPr>
            <p:ph type="subTitle" idx="13"/>
          </p:nvPr>
        </p:nvSpPr>
        <p:spPr>
          <a:xfrm>
            <a:off x="5783300" y="2724651"/>
            <a:ext cx="262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348" name="Google Shape;348;p13"/>
          <p:cNvSpPr txBox="1">
            <a:spLocks noGrp="1"/>
          </p:cNvSpPr>
          <p:nvPr>
            <p:ph type="title" idx="14" hasCustomPrompt="1"/>
          </p:nvPr>
        </p:nvSpPr>
        <p:spPr>
          <a:xfrm>
            <a:off x="1111310" y="1359149"/>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49" name="Google Shape;349;p13"/>
          <p:cNvSpPr txBox="1">
            <a:spLocks noGrp="1"/>
          </p:cNvSpPr>
          <p:nvPr>
            <p:ph type="title" idx="15" hasCustomPrompt="1"/>
          </p:nvPr>
        </p:nvSpPr>
        <p:spPr>
          <a:xfrm>
            <a:off x="1111310" y="2493588"/>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50" name="Google Shape;350;p13"/>
          <p:cNvSpPr txBox="1">
            <a:spLocks noGrp="1"/>
          </p:cNvSpPr>
          <p:nvPr>
            <p:ph type="title" idx="16" hasCustomPrompt="1"/>
          </p:nvPr>
        </p:nvSpPr>
        <p:spPr>
          <a:xfrm>
            <a:off x="4855136" y="1359149"/>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51" name="Google Shape;351;p13"/>
          <p:cNvSpPr txBox="1">
            <a:spLocks noGrp="1"/>
          </p:cNvSpPr>
          <p:nvPr>
            <p:ph type="title" idx="17" hasCustomPrompt="1"/>
          </p:nvPr>
        </p:nvSpPr>
        <p:spPr>
          <a:xfrm>
            <a:off x="4855136" y="2493588"/>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52" name="Google Shape;352;p13"/>
          <p:cNvSpPr txBox="1">
            <a:spLocks noGrp="1"/>
          </p:cNvSpPr>
          <p:nvPr>
            <p:ph type="subTitle" idx="18"/>
          </p:nvPr>
        </p:nvSpPr>
        <p:spPr>
          <a:xfrm>
            <a:off x="2034450" y="3868150"/>
            <a:ext cx="263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rtl="0">
              <a:spcBef>
                <a:spcPts val="0"/>
              </a:spcBef>
              <a:spcAft>
                <a:spcPts val="0"/>
              </a:spcAft>
              <a:buClr>
                <a:schemeClr val="dk1"/>
              </a:buClr>
              <a:buSzPts val="1200"/>
              <a:buNone/>
              <a:defRPr>
                <a:solidFill>
                  <a:schemeClr val="dk1"/>
                </a:solidFill>
              </a:defRPr>
            </a:lvl2pPr>
            <a:lvl3pPr lvl="2" rtl="0">
              <a:spcBef>
                <a:spcPts val="0"/>
              </a:spcBef>
              <a:spcAft>
                <a:spcPts val="0"/>
              </a:spcAft>
              <a:buClr>
                <a:schemeClr val="dk1"/>
              </a:buClr>
              <a:buSzPts val="1200"/>
              <a:buNone/>
              <a:defRPr>
                <a:solidFill>
                  <a:schemeClr val="dk1"/>
                </a:solidFill>
              </a:defRPr>
            </a:lvl3pPr>
            <a:lvl4pPr lvl="3" rtl="0">
              <a:spcBef>
                <a:spcPts val="0"/>
              </a:spcBef>
              <a:spcAft>
                <a:spcPts val="0"/>
              </a:spcAft>
              <a:buClr>
                <a:schemeClr val="dk1"/>
              </a:buClr>
              <a:buSzPts val="1200"/>
              <a:buNone/>
              <a:defRPr>
                <a:solidFill>
                  <a:schemeClr val="dk1"/>
                </a:solidFill>
              </a:defRPr>
            </a:lvl4pPr>
            <a:lvl5pPr lvl="4" rtl="0">
              <a:spcBef>
                <a:spcPts val="0"/>
              </a:spcBef>
              <a:spcAft>
                <a:spcPts val="0"/>
              </a:spcAft>
              <a:buClr>
                <a:schemeClr val="dk1"/>
              </a:buClr>
              <a:buSzPts val="1200"/>
              <a:buNone/>
              <a:defRPr>
                <a:solidFill>
                  <a:schemeClr val="dk1"/>
                </a:solidFill>
              </a:defRPr>
            </a:lvl5pPr>
            <a:lvl6pPr lvl="5" rtl="0">
              <a:spcBef>
                <a:spcPts val="0"/>
              </a:spcBef>
              <a:spcAft>
                <a:spcPts val="0"/>
              </a:spcAft>
              <a:buClr>
                <a:schemeClr val="dk1"/>
              </a:buClr>
              <a:buSzPts val="1200"/>
              <a:buNone/>
              <a:defRPr>
                <a:solidFill>
                  <a:schemeClr val="dk1"/>
                </a:solidFill>
              </a:defRPr>
            </a:lvl6pPr>
            <a:lvl7pPr lvl="6" rtl="0">
              <a:spcBef>
                <a:spcPts val="0"/>
              </a:spcBef>
              <a:spcAft>
                <a:spcPts val="0"/>
              </a:spcAft>
              <a:buClr>
                <a:schemeClr val="dk1"/>
              </a:buClr>
              <a:buSzPts val="1200"/>
              <a:buNone/>
              <a:defRPr>
                <a:solidFill>
                  <a:schemeClr val="dk1"/>
                </a:solidFill>
              </a:defRPr>
            </a:lvl7pPr>
            <a:lvl8pPr lvl="7" rtl="0">
              <a:spcBef>
                <a:spcPts val="0"/>
              </a:spcBef>
              <a:spcAft>
                <a:spcPts val="0"/>
              </a:spcAft>
              <a:buClr>
                <a:schemeClr val="dk1"/>
              </a:buClr>
              <a:buSzPts val="1200"/>
              <a:buNone/>
              <a:defRPr>
                <a:solidFill>
                  <a:schemeClr val="dk1"/>
                </a:solidFill>
              </a:defRPr>
            </a:lvl8pPr>
            <a:lvl9pPr lvl="8" rtl="0">
              <a:spcBef>
                <a:spcPts val="0"/>
              </a:spcBef>
              <a:spcAft>
                <a:spcPts val="0"/>
              </a:spcAft>
              <a:buClr>
                <a:schemeClr val="dk1"/>
              </a:buClr>
              <a:buSzPts val="1200"/>
              <a:buNone/>
              <a:defRPr>
                <a:solidFill>
                  <a:schemeClr val="dk1"/>
                </a:solidFill>
              </a:defRPr>
            </a:lvl9pPr>
          </a:lstStyle>
          <a:p>
            <a:endParaRPr/>
          </a:p>
        </p:txBody>
      </p:sp>
      <p:sp>
        <p:nvSpPr>
          <p:cNvPr id="353" name="Google Shape;353;p13"/>
          <p:cNvSpPr txBox="1">
            <a:spLocks noGrp="1"/>
          </p:cNvSpPr>
          <p:nvPr>
            <p:ph type="subTitle" idx="19"/>
          </p:nvPr>
        </p:nvSpPr>
        <p:spPr>
          <a:xfrm>
            <a:off x="5783300" y="3868150"/>
            <a:ext cx="262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lvl1pPr>
            <a:lvl2pPr lvl="1" algn="ctr" rtl="0">
              <a:spcBef>
                <a:spcPts val="0"/>
              </a:spcBef>
              <a:spcAft>
                <a:spcPts val="0"/>
              </a:spcAft>
              <a:buClr>
                <a:schemeClr val="dk1"/>
              </a:buClr>
              <a:buSzPts val="1200"/>
              <a:buNone/>
              <a:defRPr>
                <a:solidFill>
                  <a:schemeClr val="dk1"/>
                </a:solidFill>
              </a:defRPr>
            </a:lvl2pPr>
            <a:lvl3pPr lvl="2" algn="ctr" rtl="0">
              <a:spcBef>
                <a:spcPts val="0"/>
              </a:spcBef>
              <a:spcAft>
                <a:spcPts val="0"/>
              </a:spcAft>
              <a:buClr>
                <a:schemeClr val="dk1"/>
              </a:buClr>
              <a:buSzPts val="1200"/>
              <a:buNone/>
              <a:defRPr>
                <a:solidFill>
                  <a:schemeClr val="dk1"/>
                </a:solidFill>
              </a:defRPr>
            </a:lvl3pPr>
            <a:lvl4pPr lvl="3" algn="ctr" rtl="0">
              <a:spcBef>
                <a:spcPts val="0"/>
              </a:spcBef>
              <a:spcAft>
                <a:spcPts val="0"/>
              </a:spcAft>
              <a:buClr>
                <a:schemeClr val="dk1"/>
              </a:buClr>
              <a:buSzPts val="1200"/>
              <a:buNone/>
              <a:defRPr>
                <a:solidFill>
                  <a:schemeClr val="dk1"/>
                </a:solidFill>
              </a:defRPr>
            </a:lvl4pPr>
            <a:lvl5pPr lvl="4" algn="ctr" rtl="0">
              <a:spcBef>
                <a:spcPts val="0"/>
              </a:spcBef>
              <a:spcAft>
                <a:spcPts val="0"/>
              </a:spcAft>
              <a:buClr>
                <a:schemeClr val="dk1"/>
              </a:buClr>
              <a:buSzPts val="1200"/>
              <a:buNone/>
              <a:defRPr>
                <a:solidFill>
                  <a:schemeClr val="dk1"/>
                </a:solidFill>
              </a:defRPr>
            </a:lvl5pPr>
            <a:lvl6pPr lvl="5" algn="ctr" rtl="0">
              <a:spcBef>
                <a:spcPts val="0"/>
              </a:spcBef>
              <a:spcAft>
                <a:spcPts val="0"/>
              </a:spcAft>
              <a:buClr>
                <a:schemeClr val="dk1"/>
              </a:buClr>
              <a:buSzPts val="1200"/>
              <a:buNone/>
              <a:defRPr>
                <a:solidFill>
                  <a:schemeClr val="dk1"/>
                </a:solidFill>
              </a:defRPr>
            </a:lvl6pPr>
            <a:lvl7pPr lvl="6" algn="ctr" rtl="0">
              <a:spcBef>
                <a:spcPts val="0"/>
              </a:spcBef>
              <a:spcAft>
                <a:spcPts val="0"/>
              </a:spcAft>
              <a:buClr>
                <a:schemeClr val="dk1"/>
              </a:buClr>
              <a:buSzPts val="1200"/>
              <a:buNone/>
              <a:defRPr>
                <a:solidFill>
                  <a:schemeClr val="dk1"/>
                </a:solidFill>
              </a:defRPr>
            </a:lvl7pPr>
            <a:lvl8pPr lvl="7" algn="ctr" rtl="0">
              <a:spcBef>
                <a:spcPts val="0"/>
              </a:spcBef>
              <a:spcAft>
                <a:spcPts val="0"/>
              </a:spcAft>
              <a:buClr>
                <a:schemeClr val="dk1"/>
              </a:buClr>
              <a:buSzPts val="1200"/>
              <a:buNone/>
              <a:defRPr>
                <a:solidFill>
                  <a:schemeClr val="dk1"/>
                </a:solidFill>
              </a:defRPr>
            </a:lvl8pPr>
            <a:lvl9pPr lvl="8" algn="ctr" rtl="0">
              <a:spcBef>
                <a:spcPts val="0"/>
              </a:spcBef>
              <a:spcAft>
                <a:spcPts val="0"/>
              </a:spcAft>
              <a:buClr>
                <a:schemeClr val="dk1"/>
              </a:buClr>
              <a:buSzPts val="1200"/>
              <a:buNone/>
              <a:defRPr>
                <a:solidFill>
                  <a:schemeClr val="dk1"/>
                </a:solidFill>
              </a:defRPr>
            </a:lvl9pPr>
          </a:lstStyle>
          <a:p>
            <a:endParaRPr/>
          </a:p>
        </p:txBody>
      </p:sp>
      <p:sp>
        <p:nvSpPr>
          <p:cNvPr id="354" name="Google Shape;354;p13"/>
          <p:cNvSpPr txBox="1">
            <a:spLocks noGrp="1"/>
          </p:cNvSpPr>
          <p:nvPr>
            <p:ph type="title" idx="20" hasCustomPrompt="1"/>
          </p:nvPr>
        </p:nvSpPr>
        <p:spPr>
          <a:xfrm>
            <a:off x="1111297" y="3637088"/>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55" name="Google Shape;355;p13"/>
          <p:cNvSpPr txBox="1">
            <a:spLocks noGrp="1"/>
          </p:cNvSpPr>
          <p:nvPr>
            <p:ph type="title" idx="21" hasCustomPrompt="1"/>
          </p:nvPr>
        </p:nvSpPr>
        <p:spPr>
          <a:xfrm>
            <a:off x="4855123" y="3637088"/>
            <a:ext cx="696600" cy="6966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56" name="Google Shape;356;p13"/>
          <p:cNvSpPr/>
          <p:nvPr/>
        </p:nvSpPr>
        <p:spPr>
          <a:xfrm>
            <a:off x="2300" y="4608575"/>
            <a:ext cx="91440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3"/>
          <p:cNvGrpSpPr/>
          <p:nvPr/>
        </p:nvGrpSpPr>
        <p:grpSpPr>
          <a:xfrm>
            <a:off x="-175700" y="3563776"/>
            <a:ext cx="768178" cy="1207445"/>
            <a:chOff x="-175700" y="3563776"/>
            <a:chExt cx="768178" cy="1207445"/>
          </a:xfrm>
        </p:grpSpPr>
        <p:sp>
          <p:nvSpPr>
            <p:cNvPr id="358" name="Google Shape;358;p13"/>
            <p:cNvSpPr/>
            <p:nvPr/>
          </p:nvSpPr>
          <p:spPr>
            <a:xfrm>
              <a:off x="-76971" y="3563776"/>
              <a:ext cx="669449" cy="843240"/>
            </a:xfrm>
            <a:custGeom>
              <a:avLst/>
              <a:gdLst/>
              <a:ahLst/>
              <a:cxnLst/>
              <a:rect l="l" t="t" r="r" b="b"/>
              <a:pathLst>
                <a:path w="10516" h="13246" extrusionOk="0">
                  <a:moveTo>
                    <a:pt x="10020" y="0"/>
                  </a:moveTo>
                  <a:cubicBezTo>
                    <a:pt x="9748" y="0"/>
                    <a:pt x="9531" y="217"/>
                    <a:pt x="9531" y="489"/>
                  </a:cubicBezTo>
                  <a:cubicBezTo>
                    <a:pt x="9531" y="597"/>
                    <a:pt x="9570" y="706"/>
                    <a:pt x="9632" y="791"/>
                  </a:cubicBezTo>
                  <a:lnTo>
                    <a:pt x="7406" y="3025"/>
                  </a:lnTo>
                  <a:cubicBezTo>
                    <a:pt x="7391" y="3032"/>
                    <a:pt x="7391" y="3048"/>
                    <a:pt x="7391" y="3063"/>
                  </a:cubicBezTo>
                  <a:lnTo>
                    <a:pt x="7391" y="5777"/>
                  </a:lnTo>
                  <a:lnTo>
                    <a:pt x="24" y="13145"/>
                  </a:lnTo>
                  <a:cubicBezTo>
                    <a:pt x="0" y="13168"/>
                    <a:pt x="0" y="13207"/>
                    <a:pt x="24" y="13230"/>
                  </a:cubicBezTo>
                  <a:cubicBezTo>
                    <a:pt x="31" y="13245"/>
                    <a:pt x="47" y="13245"/>
                    <a:pt x="62" y="13245"/>
                  </a:cubicBezTo>
                  <a:cubicBezTo>
                    <a:pt x="78" y="13245"/>
                    <a:pt x="93" y="13245"/>
                    <a:pt x="109" y="13230"/>
                  </a:cubicBezTo>
                  <a:lnTo>
                    <a:pt x="7491" y="5855"/>
                  </a:lnTo>
                  <a:cubicBezTo>
                    <a:pt x="7499" y="5840"/>
                    <a:pt x="7507" y="5824"/>
                    <a:pt x="7507" y="5809"/>
                  </a:cubicBezTo>
                  <a:lnTo>
                    <a:pt x="7507" y="3094"/>
                  </a:lnTo>
                  <a:lnTo>
                    <a:pt x="9717" y="876"/>
                  </a:lnTo>
                  <a:cubicBezTo>
                    <a:pt x="9802" y="946"/>
                    <a:pt x="9911" y="985"/>
                    <a:pt x="10020" y="985"/>
                  </a:cubicBezTo>
                  <a:cubicBezTo>
                    <a:pt x="10299" y="985"/>
                    <a:pt x="10516" y="768"/>
                    <a:pt x="10516" y="496"/>
                  </a:cubicBezTo>
                  <a:cubicBezTo>
                    <a:pt x="10516" y="217"/>
                    <a:pt x="10299" y="0"/>
                    <a:pt x="10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175700" y="4060903"/>
              <a:ext cx="733236" cy="710318"/>
            </a:xfrm>
            <a:custGeom>
              <a:avLst/>
              <a:gdLst/>
              <a:ahLst/>
              <a:cxnLst/>
              <a:rect l="l" t="t" r="r" b="b"/>
              <a:pathLst>
                <a:path w="11518" h="11158" extrusionOk="0">
                  <a:moveTo>
                    <a:pt x="10867" y="0"/>
                  </a:moveTo>
                  <a:cubicBezTo>
                    <a:pt x="10614" y="0"/>
                    <a:pt x="10370" y="200"/>
                    <a:pt x="10370" y="501"/>
                  </a:cubicBezTo>
                  <a:cubicBezTo>
                    <a:pt x="10370" y="609"/>
                    <a:pt x="10401" y="710"/>
                    <a:pt x="10471" y="795"/>
                  </a:cubicBezTo>
                  <a:lnTo>
                    <a:pt x="8308" y="2967"/>
                  </a:lnTo>
                  <a:lnTo>
                    <a:pt x="8308" y="2959"/>
                  </a:lnTo>
                  <a:lnTo>
                    <a:pt x="5640" y="5627"/>
                  </a:lnTo>
                  <a:lnTo>
                    <a:pt x="5648" y="5627"/>
                  </a:lnTo>
                  <a:lnTo>
                    <a:pt x="1010" y="10264"/>
                  </a:lnTo>
                  <a:cubicBezTo>
                    <a:pt x="908" y="10184"/>
                    <a:pt x="801" y="10150"/>
                    <a:pt x="700" y="10150"/>
                  </a:cubicBezTo>
                  <a:cubicBezTo>
                    <a:pt x="309" y="10150"/>
                    <a:pt x="0" y="10657"/>
                    <a:pt x="351" y="11008"/>
                  </a:cubicBezTo>
                  <a:cubicBezTo>
                    <a:pt x="458" y="11113"/>
                    <a:pt x="579" y="11157"/>
                    <a:pt x="696" y="11157"/>
                  </a:cubicBezTo>
                  <a:cubicBezTo>
                    <a:pt x="1063" y="11157"/>
                    <a:pt x="1390" y="10720"/>
                    <a:pt x="1096" y="10349"/>
                  </a:cubicBezTo>
                  <a:lnTo>
                    <a:pt x="5818" y="5634"/>
                  </a:lnTo>
                  <a:lnTo>
                    <a:pt x="6245" y="5650"/>
                  </a:lnTo>
                  <a:lnTo>
                    <a:pt x="8331" y="3564"/>
                  </a:lnTo>
                  <a:lnTo>
                    <a:pt x="8315" y="3137"/>
                  </a:lnTo>
                  <a:lnTo>
                    <a:pt x="10564" y="888"/>
                  </a:lnTo>
                  <a:cubicBezTo>
                    <a:pt x="10649" y="950"/>
                    <a:pt x="10750" y="989"/>
                    <a:pt x="10859" y="989"/>
                  </a:cubicBezTo>
                  <a:cubicBezTo>
                    <a:pt x="11301" y="989"/>
                    <a:pt x="11518" y="454"/>
                    <a:pt x="11208" y="144"/>
                  </a:cubicBezTo>
                  <a:cubicBezTo>
                    <a:pt x="11108" y="45"/>
                    <a:pt x="10987" y="0"/>
                    <a:pt x="10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3"/>
          <p:cNvGrpSpPr/>
          <p:nvPr/>
        </p:nvGrpSpPr>
        <p:grpSpPr>
          <a:xfrm>
            <a:off x="494463" y="1167463"/>
            <a:ext cx="308624" cy="264316"/>
            <a:chOff x="4512263" y="3452513"/>
            <a:chExt cx="308624" cy="264316"/>
          </a:xfrm>
        </p:grpSpPr>
        <p:sp>
          <p:nvSpPr>
            <p:cNvPr id="361" name="Google Shape;361;p13"/>
            <p:cNvSpPr/>
            <p:nvPr/>
          </p:nvSpPr>
          <p:spPr>
            <a:xfrm>
              <a:off x="4512263" y="3452513"/>
              <a:ext cx="308624" cy="264316"/>
            </a:xfrm>
            <a:custGeom>
              <a:avLst/>
              <a:gdLst/>
              <a:ahLst/>
              <a:cxnLst/>
              <a:rect l="l" t="t" r="r" b="b"/>
              <a:pathLst>
                <a:path w="4848" h="4152" extrusionOk="0">
                  <a:moveTo>
                    <a:pt x="2760" y="114"/>
                  </a:moveTo>
                  <a:cubicBezTo>
                    <a:pt x="3765" y="114"/>
                    <a:pt x="4731" y="895"/>
                    <a:pt x="4731" y="2071"/>
                  </a:cubicBezTo>
                  <a:cubicBezTo>
                    <a:pt x="4731" y="3148"/>
                    <a:pt x="3855" y="4025"/>
                    <a:pt x="2777" y="4025"/>
                  </a:cubicBezTo>
                  <a:cubicBezTo>
                    <a:pt x="1032" y="4025"/>
                    <a:pt x="163" y="1923"/>
                    <a:pt x="1396" y="690"/>
                  </a:cubicBezTo>
                  <a:cubicBezTo>
                    <a:pt x="1792" y="292"/>
                    <a:pt x="2281" y="114"/>
                    <a:pt x="2760" y="114"/>
                  </a:cubicBezTo>
                  <a:close/>
                  <a:moveTo>
                    <a:pt x="2777" y="0"/>
                  </a:moveTo>
                  <a:cubicBezTo>
                    <a:pt x="931" y="0"/>
                    <a:pt x="1" y="2233"/>
                    <a:pt x="1311" y="3536"/>
                  </a:cubicBezTo>
                  <a:cubicBezTo>
                    <a:pt x="1733" y="3961"/>
                    <a:pt x="2253" y="4151"/>
                    <a:pt x="2763" y="4151"/>
                  </a:cubicBezTo>
                  <a:cubicBezTo>
                    <a:pt x="3827" y="4151"/>
                    <a:pt x="4847" y="3323"/>
                    <a:pt x="4847" y="2071"/>
                  </a:cubicBezTo>
                  <a:cubicBezTo>
                    <a:pt x="4847" y="931"/>
                    <a:pt x="3924" y="0"/>
                    <a:pt x="2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610492" y="3525531"/>
              <a:ext cx="137315" cy="117644"/>
            </a:xfrm>
            <a:custGeom>
              <a:avLst/>
              <a:gdLst/>
              <a:ahLst/>
              <a:cxnLst/>
              <a:rect l="l" t="t" r="r" b="b"/>
              <a:pathLst>
                <a:path w="2157" h="1848" extrusionOk="0">
                  <a:moveTo>
                    <a:pt x="1234" y="1"/>
                  </a:moveTo>
                  <a:cubicBezTo>
                    <a:pt x="412" y="1"/>
                    <a:pt x="1" y="993"/>
                    <a:pt x="582" y="1575"/>
                  </a:cubicBezTo>
                  <a:cubicBezTo>
                    <a:pt x="771" y="1763"/>
                    <a:pt x="1002" y="1847"/>
                    <a:pt x="1229" y="1847"/>
                  </a:cubicBezTo>
                  <a:cubicBezTo>
                    <a:pt x="1703" y="1847"/>
                    <a:pt x="2157" y="1480"/>
                    <a:pt x="2157" y="924"/>
                  </a:cubicBezTo>
                  <a:cubicBezTo>
                    <a:pt x="2157" y="420"/>
                    <a:pt x="174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3"/>
          <p:cNvGrpSpPr/>
          <p:nvPr/>
        </p:nvGrpSpPr>
        <p:grpSpPr>
          <a:xfrm>
            <a:off x="-406744" y="-398844"/>
            <a:ext cx="2119863" cy="2659372"/>
            <a:chOff x="-406744" y="-398844"/>
            <a:chExt cx="2119863" cy="2659372"/>
          </a:xfrm>
        </p:grpSpPr>
        <p:grpSp>
          <p:nvGrpSpPr>
            <p:cNvPr id="364" name="Google Shape;364;p13"/>
            <p:cNvGrpSpPr/>
            <p:nvPr/>
          </p:nvGrpSpPr>
          <p:grpSpPr>
            <a:xfrm>
              <a:off x="-406744" y="78859"/>
              <a:ext cx="1329000" cy="2181669"/>
              <a:chOff x="6565456" y="2107784"/>
              <a:chExt cx="1329000" cy="2181669"/>
            </a:xfrm>
          </p:grpSpPr>
          <p:sp>
            <p:nvSpPr>
              <p:cNvPr id="365" name="Google Shape;365;p13"/>
              <p:cNvSpPr/>
              <p:nvPr/>
            </p:nvSpPr>
            <p:spPr>
              <a:xfrm>
                <a:off x="6565456" y="2801264"/>
                <a:ext cx="1094061" cy="1379449"/>
              </a:xfrm>
              <a:custGeom>
                <a:avLst/>
                <a:gdLst/>
                <a:ahLst/>
                <a:cxnLst/>
                <a:rect l="l" t="t" r="r" b="b"/>
                <a:pathLst>
                  <a:path w="17186" h="21669" extrusionOk="0">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7158866" y="2213000"/>
                <a:ext cx="735591" cy="710828"/>
              </a:xfrm>
              <a:custGeom>
                <a:avLst/>
                <a:gdLst/>
                <a:ahLst/>
                <a:cxnLst/>
                <a:rect l="l" t="t" r="r" b="b"/>
                <a:pathLst>
                  <a:path w="11555" h="11166" extrusionOk="0">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6931252" y="3685129"/>
                <a:ext cx="606425" cy="604324"/>
              </a:xfrm>
              <a:custGeom>
                <a:avLst/>
                <a:gdLst/>
                <a:ahLst/>
                <a:cxnLst/>
                <a:rect l="l" t="t" r="r" b="b"/>
                <a:pathLst>
                  <a:path w="9526" h="9493" extrusionOk="0">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7534434" y="2107784"/>
                <a:ext cx="42016" cy="42270"/>
              </a:xfrm>
              <a:custGeom>
                <a:avLst/>
                <a:gdLst/>
                <a:ahLst/>
                <a:cxnLst/>
                <a:rect l="l" t="t" r="r" b="b"/>
                <a:pathLst>
                  <a:path w="660" h="664" extrusionOk="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7319196" y="2315573"/>
                <a:ext cx="56339" cy="42398"/>
              </a:xfrm>
              <a:custGeom>
                <a:avLst/>
                <a:gdLst/>
                <a:ahLst/>
                <a:cxnLst/>
                <a:rect l="l" t="t" r="r" b="b"/>
                <a:pathLst>
                  <a:path w="885" h="666" extrusionOk="0">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7111343" y="2523425"/>
                <a:ext cx="56339" cy="42398"/>
              </a:xfrm>
              <a:custGeom>
                <a:avLst/>
                <a:gdLst/>
                <a:ahLst/>
                <a:cxnLst/>
                <a:rect l="l" t="t" r="r" b="b"/>
                <a:pathLst>
                  <a:path w="885" h="666" extrusionOk="0">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7422836" y="2211806"/>
                <a:ext cx="57612" cy="42016"/>
              </a:xfrm>
              <a:custGeom>
                <a:avLst/>
                <a:gdLst/>
                <a:ahLst/>
                <a:cxnLst/>
                <a:rect l="l" t="t" r="r" b="b"/>
                <a:pathLst>
                  <a:path w="905" h="660" extrusionOk="0">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7215047" y="2419276"/>
                <a:ext cx="56785" cy="42398"/>
              </a:xfrm>
              <a:custGeom>
                <a:avLst/>
                <a:gdLst/>
                <a:ahLst/>
                <a:cxnLst/>
                <a:rect l="l" t="t" r="r" b="b"/>
                <a:pathLst>
                  <a:path w="892" h="666" extrusionOk="0">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6902981" y="2731722"/>
                <a:ext cx="57676" cy="42461"/>
              </a:xfrm>
              <a:custGeom>
                <a:avLst/>
                <a:gdLst/>
                <a:ahLst/>
                <a:cxnLst/>
                <a:rect l="l" t="t" r="r" b="b"/>
                <a:pathLst>
                  <a:path w="906" h="667" extrusionOk="0">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7007194" y="2627573"/>
                <a:ext cx="57803" cy="42398"/>
              </a:xfrm>
              <a:custGeom>
                <a:avLst/>
                <a:gdLst/>
                <a:ahLst/>
                <a:cxnLst/>
                <a:rect l="l" t="t" r="r" b="b"/>
                <a:pathLst>
                  <a:path w="908" h="666" extrusionOk="0">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6806280" y="2835807"/>
                <a:ext cx="42016" cy="42016"/>
              </a:xfrm>
              <a:custGeom>
                <a:avLst/>
                <a:gdLst/>
                <a:ahLst/>
                <a:cxnLst/>
                <a:rect l="l" t="t" r="r" b="b"/>
                <a:pathLst>
                  <a:path w="660" h="660" extrusionOk="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3"/>
            <p:cNvSpPr/>
            <p:nvPr/>
          </p:nvSpPr>
          <p:spPr>
            <a:xfrm>
              <a:off x="1033231" y="-398844"/>
              <a:ext cx="679889" cy="843877"/>
            </a:xfrm>
            <a:custGeom>
              <a:avLst/>
              <a:gdLst/>
              <a:ahLst/>
              <a:cxnLst/>
              <a:rect l="l" t="t" r="r" b="b"/>
              <a:pathLst>
                <a:path w="10680" h="13256" extrusionOk="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3"/>
          <p:cNvGrpSpPr/>
          <p:nvPr/>
        </p:nvGrpSpPr>
        <p:grpSpPr>
          <a:xfrm>
            <a:off x="8179398" y="1615278"/>
            <a:ext cx="1451130" cy="2800268"/>
            <a:chOff x="8179398" y="1615278"/>
            <a:chExt cx="1451130" cy="2800268"/>
          </a:xfrm>
        </p:grpSpPr>
        <p:sp>
          <p:nvSpPr>
            <p:cNvPr id="378" name="Google Shape;378;p13"/>
            <p:cNvSpPr/>
            <p:nvPr/>
          </p:nvSpPr>
          <p:spPr>
            <a:xfrm>
              <a:off x="8492487" y="1615278"/>
              <a:ext cx="1106093" cy="1380212"/>
            </a:xfrm>
            <a:custGeom>
              <a:avLst/>
              <a:gdLst/>
              <a:ahLst/>
              <a:cxnLst/>
              <a:rect l="l" t="t" r="r" b="b"/>
              <a:pathLst>
                <a:path w="17375" h="21681" extrusionOk="0">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13"/>
            <p:cNvGrpSpPr/>
            <p:nvPr/>
          </p:nvGrpSpPr>
          <p:grpSpPr>
            <a:xfrm>
              <a:off x="8179398" y="2318250"/>
              <a:ext cx="1451130" cy="1810811"/>
              <a:chOff x="3939123" y="22350"/>
              <a:chExt cx="1451130" cy="1810811"/>
            </a:xfrm>
          </p:grpSpPr>
          <p:sp>
            <p:nvSpPr>
              <p:cNvPr id="380" name="Google Shape;380;p13"/>
              <p:cNvSpPr/>
              <p:nvPr/>
            </p:nvSpPr>
            <p:spPr>
              <a:xfrm>
                <a:off x="3939123" y="219316"/>
                <a:ext cx="1451130" cy="1613845"/>
              </a:xfrm>
              <a:custGeom>
                <a:avLst/>
                <a:gdLst/>
                <a:ahLst/>
                <a:cxnLst/>
                <a:rect l="l" t="t" r="r" b="b"/>
                <a:pathLst>
                  <a:path w="22795" h="25351" extrusionOk="0">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5346094" y="22350"/>
                <a:ext cx="42525" cy="42589"/>
              </a:xfrm>
              <a:custGeom>
                <a:avLst/>
                <a:gdLst/>
                <a:ahLst/>
                <a:cxnLst/>
                <a:rect l="l" t="t" r="r" b="b"/>
                <a:pathLst>
                  <a:path w="668" h="669" extrusionOk="0">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373036" y="988528"/>
                <a:ext cx="56848" cy="42525"/>
              </a:xfrm>
              <a:custGeom>
                <a:avLst/>
                <a:gdLst/>
                <a:ahLst/>
                <a:cxnLst/>
                <a:rect l="l" t="t" r="r" b="b"/>
                <a:pathLst>
                  <a:path w="893" h="668" extrusionOk="0">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4265895" y="1095732"/>
                <a:ext cx="53920" cy="42461"/>
              </a:xfrm>
              <a:custGeom>
                <a:avLst/>
                <a:gdLst/>
                <a:ahLst/>
                <a:cxnLst/>
                <a:rect l="l" t="t" r="r" b="b"/>
                <a:pathLst>
                  <a:path w="847" h="667" extrusionOk="0">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801093" y="558818"/>
                <a:ext cx="59076" cy="42780"/>
              </a:xfrm>
              <a:custGeom>
                <a:avLst/>
                <a:gdLst/>
                <a:ahLst/>
                <a:cxnLst/>
                <a:rect l="l" t="t" r="r" b="b"/>
                <a:pathLst>
                  <a:path w="928" h="672" extrusionOk="0">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4586619" y="773546"/>
                <a:ext cx="59013" cy="42780"/>
              </a:xfrm>
              <a:custGeom>
                <a:avLst/>
                <a:gdLst/>
                <a:ahLst/>
                <a:cxnLst/>
                <a:rect l="l" t="t" r="r" b="b"/>
                <a:pathLst>
                  <a:path w="927" h="672" extrusionOk="0">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4694906" y="666659"/>
                <a:ext cx="56848" cy="42525"/>
              </a:xfrm>
              <a:custGeom>
                <a:avLst/>
                <a:gdLst/>
                <a:ahLst/>
                <a:cxnLst/>
                <a:rect l="l" t="t" r="r" b="b"/>
                <a:pathLst>
                  <a:path w="893" h="668" extrusionOk="0">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5016076" y="344091"/>
                <a:ext cx="59013" cy="42716"/>
              </a:xfrm>
              <a:custGeom>
                <a:avLst/>
                <a:gdLst/>
                <a:ahLst/>
                <a:cxnLst/>
                <a:rect l="l" t="t" r="r" b="b"/>
                <a:pathLst>
                  <a:path w="927" h="671" extrusionOk="0">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479477" y="881132"/>
                <a:ext cx="58504" cy="42334"/>
              </a:xfrm>
              <a:custGeom>
                <a:avLst/>
                <a:gdLst/>
                <a:ahLst/>
                <a:cxnLst/>
                <a:rect l="l" t="t" r="r" b="b"/>
                <a:pathLst>
                  <a:path w="919" h="665" extrusionOk="0">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4908934" y="451677"/>
                <a:ext cx="58567" cy="42780"/>
              </a:xfrm>
              <a:custGeom>
                <a:avLst/>
                <a:gdLst/>
                <a:ahLst/>
                <a:cxnLst/>
                <a:rect l="l" t="t" r="r" b="b"/>
                <a:pathLst>
                  <a:path w="920" h="672" extrusionOk="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231568" y="130064"/>
                <a:ext cx="56848" cy="42525"/>
              </a:xfrm>
              <a:custGeom>
                <a:avLst/>
                <a:gdLst/>
                <a:ahLst/>
                <a:cxnLst/>
                <a:rect l="l" t="t" r="r" b="b"/>
                <a:pathLst>
                  <a:path w="893" h="668" extrusionOk="0">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124427" y="237205"/>
                <a:ext cx="56848" cy="42461"/>
              </a:xfrm>
              <a:custGeom>
                <a:avLst/>
                <a:gdLst/>
                <a:ahLst/>
                <a:cxnLst/>
                <a:rect l="l" t="t" r="r" b="b"/>
                <a:pathLst>
                  <a:path w="893" h="667" extrusionOk="0">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4165692" y="1202937"/>
                <a:ext cx="42016" cy="42398"/>
              </a:xfrm>
              <a:custGeom>
                <a:avLst/>
                <a:gdLst/>
                <a:ahLst/>
                <a:cxnLst/>
                <a:rect l="l" t="t" r="r" b="b"/>
                <a:pathLst>
                  <a:path w="660" h="666" extrusionOk="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4444145" y="1579489"/>
                <a:ext cx="151129" cy="28201"/>
              </a:xfrm>
              <a:custGeom>
                <a:avLst/>
                <a:gdLst/>
                <a:ahLst/>
                <a:cxnLst/>
                <a:rect l="l" t="t" r="r" b="b"/>
                <a:pathLst>
                  <a:path w="2374" h="443" extrusionOk="0">
                    <a:moveTo>
                      <a:pt x="435" y="0"/>
                    </a:moveTo>
                    <a:lnTo>
                      <a:pt x="0" y="442"/>
                    </a:lnTo>
                    <a:lnTo>
                      <a:pt x="1939" y="442"/>
                    </a:lnTo>
                    <a:lnTo>
                      <a:pt x="23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4527541" y="1496539"/>
                <a:ext cx="151129" cy="27692"/>
              </a:xfrm>
              <a:custGeom>
                <a:avLst/>
                <a:gdLst/>
                <a:ahLst/>
                <a:cxnLst/>
                <a:rect l="l" t="t" r="r" b="b"/>
                <a:pathLst>
                  <a:path w="2374" h="435" extrusionOk="0">
                    <a:moveTo>
                      <a:pt x="435" y="1"/>
                    </a:moveTo>
                    <a:lnTo>
                      <a:pt x="1" y="435"/>
                    </a:lnTo>
                    <a:lnTo>
                      <a:pt x="1940" y="435"/>
                    </a:lnTo>
                    <a:lnTo>
                      <a:pt x="2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4610492" y="1413080"/>
                <a:ext cx="151638" cy="27756"/>
              </a:xfrm>
              <a:custGeom>
                <a:avLst/>
                <a:gdLst/>
                <a:ahLst/>
                <a:cxnLst/>
                <a:rect l="l" t="t" r="r" b="b"/>
                <a:pathLst>
                  <a:path w="2382" h="436" extrusionOk="0">
                    <a:moveTo>
                      <a:pt x="443" y="1"/>
                    </a:moveTo>
                    <a:lnTo>
                      <a:pt x="1" y="435"/>
                    </a:lnTo>
                    <a:lnTo>
                      <a:pt x="1939" y="435"/>
                    </a:lnTo>
                    <a:lnTo>
                      <a:pt x="2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693951" y="1329685"/>
                <a:ext cx="151129" cy="28201"/>
              </a:xfrm>
              <a:custGeom>
                <a:avLst/>
                <a:gdLst/>
                <a:ahLst/>
                <a:cxnLst/>
                <a:rect l="l" t="t" r="r" b="b"/>
                <a:pathLst>
                  <a:path w="2374" h="443" extrusionOk="0">
                    <a:moveTo>
                      <a:pt x="435" y="0"/>
                    </a:moveTo>
                    <a:lnTo>
                      <a:pt x="0" y="442"/>
                    </a:lnTo>
                    <a:lnTo>
                      <a:pt x="1939" y="442"/>
                    </a:lnTo>
                    <a:lnTo>
                      <a:pt x="23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4777347" y="1246735"/>
                <a:ext cx="151129" cy="27692"/>
              </a:xfrm>
              <a:custGeom>
                <a:avLst/>
                <a:gdLst/>
                <a:ahLst/>
                <a:cxnLst/>
                <a:rect l="l" t="t" r="r" b="b"/>
                <a:pathLst>
                  <a:path w="2374" h="435" extrusionOk="0">
                    <a:moveTo>
                      <a:pt x="435" y="1"/>
                    </a:moveTo>
                    <a:lnTo>
                      <a:pt x="1" y="435"/>
                    </a:lnTo>
                    <a:lnTo>
                      <a:pt x="1940" y="435"/>
                    </a:lnTo>
                    <a:lnTo>
                      <a:pt x="2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4860297" y="1163340"/>
                <a:ext cx="151129" cy="27692"/>
              </a:xfrm>
              <a:custGeom>
                <a:avLst/>
                <a:gdLst/>
                <a:ahLst/>
                <a:cxnLst/>
                <a:rect l="l" t="t" r="r" b="b"/>
                <a:pathLst>
                  <a:path w="2374" h="435" extrusionOk="0">
                    <a:moveTo>
                      <a:pt x="443" y="0"/>
                    </a:moveTo>
                    <a:lnTo>
                      <a:pt x="1" y="434"/>
                    </a:lnTo>
                    <a:lnTo>
                      <a:pt x="1939" y="434"/>
                    </a:lnTo>
                    <a:lnTo>
                      <a:pt x="2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943757" y="1079881"/>
                <a:ext cx="151129" cy="28201"/>
              </a:xfrm>
              <a:custGeom>
                <a:avLst/>
                <a:gdLst/>
                <a:ahLst/>
                <a:cxnLst/>
                <a:rect l="l" t="t" r="r" b="b"/>
                <a:pathLst>
                  <a:path w="2374" h="443" extrusionOk="0">
                    <a:moveTo>
                      <a:pt x="434" y="1"/>
                    </a:moveTo>
                    <a:lnTo>
                      <a:pt x="0" y="443"/>
                    </a:lnTo>
                    <a:lnTo>
                      <a:pt x="1939" y="443"/>
                    </a:lnTo>
                    <a:lnTo>
                      <a:pt x="2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3"/>
            <p:cNvSpPr/>
            <p:nvPr/>
          </p:nvSpPr>
          <p:spPr>
            <a:xfrm>
              <a:off x="8668531" y="3811477"/>
              <a:ext cx="605279" cy="604070"/>
            </a:xfrm>
            <a:custGeom>
              <a:avLst/>
              <a:gdLst/>
              <a:ahLst/>
              <a:cxnLst/>
              <a:rect l="l" t="t" r="r" b="b"/>
              <a:pathLst>
                <a:path w="9508" h="9489" extrusionOk="0">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275"/>
            <a:ext cx="7717500" cy="649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3500"/>
              <a:buFont typeface="Titillium Web"/>
              <a:buNone/>
              <a:defRPr sz="35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marL="914400" lvl="1"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marL="1371600" lvl="2"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marL="1828800" lvl="3"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marL="2286000" lvl="4"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marL="2743200" lvl="5"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marL="3200400" lvl="6"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marL="3657600" lvl="7"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marL="4114800" lvl="8" indent="-304800">
              <a:lnSpc>
                <a:spcPct val="115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 id="2147483663" r:id="rId12"/>
    <p:sldLayoutId id="2147483664" r:id="rId13"/>
    <p:sldLayoutId id="2147483666" r:id="rId14"/>
    <p:sldLayoutId id="2147483667" r:id="rId15"/>
    <p:sldLayoutId id="2147483668" r:id="rId16"/>
    <p:sldLayoutId id="2147483670" r:id="rId17"/>
    <p:sldLayoutId id="214748367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ctrTitle"/>
          </p:nvPr>
        </p:nvSpPr>
        <p:spPr>
          <a:xfrm>
            <a:off x="1299013" y="838963"/>
            <a:ext cx="3746100" cy="187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0" dirty="0">
                <a:solidFill>
                  <a:schemeClr val="accent2"/>
                </a:solidFill>
              </a:rPr>
              <a:t>Information and Communication</a:t>
            </a:r>
            <a:br>
              <a:rPr lang="en-US" sz="2800" b="0" dirty="0">
                <a:solidFill>
                  <a:schemeClr val="accent2"/>
                </a:solidFill>
              </a:rPr>
            </a:br>
            <a:r>
              <a:rPr lang="en-US" sz="2800" b="0" dirty="0">
                <a:solidFill>
                  <a:schemeClr val="accent2"/>
                </a:solidFill>
              </a:rPr>
              <a:t>Technologies (TIC) and Related</a:t>
            </a:r>
            <a:br>
              <a:rPr lang="en-US" sz="2800" b="0" dirty="0">
                <a:solidFill>
                  <a:schemeClr val="accent2"/>
                </a:solidFill>
              </a:rPr>
            </a:br>
            <a:r>
              <a:rPr lang="en-US" sz="2800" b="0" dirty="0">
                <a:solidFill>
                  <a:schemeClr val="accent2"/>
                </a:solidFill>
              </a:rPr>
              <a:t>Technologies :</a:t>
            </a:r>
            <a:endParaRPr sz="2800" b="0" dirty="0">
              <a:solidFill>
                <a:schemeClr val="accent2"/>
              </a:solidFill>
            </a:endParaRPr>
          </a:p>
        </p:txBody>
      </p:sp>
      <p:pic>
        <p:nvPicPr>
          <p:cNvPr id="701" name="Google Shape;701;p29"/>
          <p:cNvPicPr preferRelativeResize="0">
            <a:picLocks noGrp="1"/>
          </p:cNvPicPr>
          <p:nvPr>
            <p:ph type="pic" idx="2"/>
          </p:nvPr>
        </p:nvPicPr>
        <p:blipFill rotWithShape="1">
          <a:blip r:embed="rId3">
            <a:alphaModFix/>
          </a:blip>
          <a:srcRect l="16647" r="16654"/>
          <a:stretch/>
        </p:blipFill>
        <p:spPr>
          <a:xfrm>
            <a:off x="5712857" y="338900"/>
            <a:ext cx="3265500" cy="3265500"/>
          </a:xfrm>
          <a:prstGeom prst="ellipse">
            <a:avLst/>
          </a:prstGeom>
        </p:spPr>
      </p:pic>
      <p:sp>
        <p:nvSpPr>
          <p:cNvPr id="2" name="ZoneTexte 1">
            <a:extLst>
              <a:ext uri="{FF2B5EF4-FFF2-40B4-BE49-F238E27FC236}">
                <a16:creationId xmlns:a16="http://schemas.microsoft.com/office/drawing/2014/main" id="{80B54211-39E2-D919-B985-FCAB0100673A}"/>
              </a:ext>
            </a:extLst>
          </p:cNvPr>
          <p:cNvSpPr txBox="1"/>
          <p:nvPr/>
        </p:nvSpPr>
        <p:spPr>
          <a:xfrm>
            <a:off x="3820757" y="3008733"/>
            <a:ext cx="2278857" cy="2051844"/>
          </a:xfrm>
          <a:prstGeom prst="rect">
            <a:avLst/>
          </a:prstGeom>
          <a:noFill/>
        </p:spPr>
        <p:txBody>
          <a:bodyPr wrap="square" rtlCol="0">
            <a:spAutoFit/>
          </a:bodyPr>
          <a:lstStyle/>
          <a:p>
            <a:pPr rtl="0" fontAlgn="base">
              <a:lnSpc>
                <a:spcPts val="1680"/>
              </a:lnSpc>
            </a:pPr>
            <a:r>
              <a:rPr lang="fr-FR" b="1" i="0" u="sng" strike="noStrike" dirty="0">
                <a:solidFill>
                  <a:schemeClr val="tx1"/>
                </a:solidFill>
                <a:effectLst/>
                <a:latin typeface="Times New Roman" panose="02020603050405020304" pitchFamily="18" charset="0"/>
              </a:rPr>
              <a:t>Made by :</a:t>
            </a:r>
            <a:r>
              <a:rPr lang="fr-FR" b="1" i="0" strike="noStrike" dirty="0">
                <a:solidFill>
                  <a:schemeClr val="tx1"/>
                </a:solidFill>
                <a:effectLst/>
                <a:latin typeface="Times New Roman" panose="02020603050405020304" pitchFamily="18" charset="0"/>
              </a:rPr>
              <a:t>  </a:t>
            </a:r>
            <a:r>
              <a:rPr lang="fr-FR" b="1" i="0" u="none" strike="noStrike" dirty="0">
                <a:solidFill>
                  <a:schemeClr val="tx1"/>
                </a:solidFill>
                <a:effectLst/>
                <a:latin typeface="Times New Roman" panose="02020603050405020304" pitchFamily="18" charset="0"/>
              </a:rPr>
              <a:t>Benaissa Rym</a:t>
            </a:r>
          </a:p>
          <a:p>
            <a:pPr rtl="0" fontAlgn="base">
              <a:lnSpc>
                <a:spcPts val="1680"/>
              </a:lnSpc>
            </a:pPr>
            <a:r>
              <a:rPr lang="fr-FR" b="1" i="0" u="sng" strike="noStrike" dirty="0">
                <a:solidFill>
                  <a:schemeClr val="tx1"/>
                </a:solidFill>
                <a:effectLst/>
                <a:latin typeface="Times New Roman" panose="02020603050405020304" pitchFamily="18" charset="0"/>
              </a:rPr>
              <a:t>Team : </a:t>
            </a:r>
          </a:p>
          <a:p>
            <a:pPr marL="285750" indent="-285750" rtl="0" fontAlgn="base">
              <a:lnSpc>
                <a:spcPts val="1680"/>
              </a:lnSpc>
              <a:buFont typeface="Courier New" panose="02070309020205020404" pitchFamily="49" charset="0"/>
              <a:buChar char="o"/>
            </a:pPr>
            <a:r>
              <a:rPr lang="fr-FR" b="1" i="0" u="none" strike="noStrike" dirty="0">
                <a:solidFill>
                  <a:schemeClr val="tx1"/>
                </a:solidFill>
                <a:effectLst/>
                <a:latin typeface="Times New Roman" panose="02020603050405020304" pitchFamily="18" charset="0"/>
              </a:rPr>
              <a:t>Salhine rachid</a:t>
            </a:r>
          </a:p>
          <a:p>
            <a:pPr marL="285750" indent="-285750" rtl="0" fontAlgn="base">
              <a:lnSpc>
                <a:spcPts val="1680"/>
              </a:lnSpc>
              <a:buFont typeface="Courier New" panose="02070309020205020404" pitchFamily="49" charset="0"/>
              <a:buChar char="o"/>
            </a:pPr>
            <a:r>
              <a:rPr lang="fr-FR" b="1" i="0" u="none" strike="noStrike" dirty="0">
                <a:solidFill>
                  <a:schemeClr val="tx1"/>
                </a:solidFill>
                <a:effectLst/>
                <a:latin typeface="Times New Roman" panose="02020603050405020304" pitchFamily="18" charset="0"/>
              </a:rPr>
              <a:t>Nadji Ines</a:t>
            </a:r>
            <a:endParaRPr lang="fr-FR" b="1" i="0" u="none" strike="noStrike" dirty="0">
              <a:solidFill>
                <a:schemeClr val="tx1"/>
              </a:solidFill>
              <a:effectLst/>
              <a:latin typeface="Noto Sans Symbols"/>
            </a:endParaRPr>
          </a:p>
          <a:p>
            <a:pPr marL="285750" indent="-285750" rtl="0" fontAlgn="base">
              <a:lnSpc>
                <a:spcPts val="1680"/>
              </a:lnSpc>
              <a:buFont typeface="Courier New" panose="02070309020205020404" pitchFamily="49" charset="0"/>
              <a:buChar char="o"/>
            </a:pPr>
            <a:r>
              <a:rPr lang="fr-FR" b="1" i="0" u="none" strike="noStrike" dirty="0">
                <a:solidFill>
                  <a:schemeClr val="tx1"/>
                </a:solidFill>
                <a:effectLst/>
                <a:latin typeface="Times New Roman" panose="02020603050405020304" pitchFamily="18" charset="0"/>
              </a:rPr>
              <a:t>Abed Bouchra</a:t>
            </a:r>
            <a:endParaRPr lang="fr-FR" b="1" i="0" u="none" strike="noStrike" dirty="0">
              <a:solidFill>
                <a:schemeClr val="tx1"/>
              </a:solidFill>
              <a:effectLst/>
              <a:latin typeface="Noto Sans Symbols"/>
            </a:endParaRPr>
          </a:p>
          <a:p>
            <a:pPr marL="285750" indent="-285750" rtl="0" fontAlgn="base">
              <a:lnSpc>
                <a:spcPts val="1680"/>
              </a:lnSpc>
              <a:buFont typeface="Courier New" panose="02070309020205020404" pitchFamily="49" charset="0"/>
              <a:buChar char="o"/>
            </a:pPr>
            <a:r>
              <a:rPr lang="fr-FR" b="1" i="0" u="none" strike="noStrike" dirty="0">
                <a:solidFill>
                  <a:schemeClr val="tx1"/>
                </a:solidFill>
                <a:effectLst/>
                <a:latin typeface="Times New Roman" panose="02020603050405020304" pitchFamily="18" charset="0"/>
              </a:rPr>
              <a:t>Delhoum Lyna</a:t>
            </a:r>
          </a:p>
          <a:p>
            <a:pPr rtl="0" fontAlgn="base">
              <a:lnSpc>
                <a:spcPts val="1680"/>
              </a:lnSpc>
            </a:pPr>
            <a:r>
              <a:rPr lang="fr-FR" b="1" u="sng" dirty="0">
                <a:solidFill>
                  <a:schemeClr val="tx1"/>
                </a:solidFill>
                <a:latin typeface="Times New Roman" panose="02020603050405020304" pitchFamily="18" charset="0"/>
              </a:rPr>
              <a:t>Section :</a:t>
            </a:r>
            <a:r>
              <a:rPr lang="fr-FR" b="1" dirty="0">
                <a:solidFill>
                  <a:schemeClr val="tx1"/>
                </a:solidFill>
                <a:latin typeface="Times New Roman" panose="02020603050405020304" pitchFamily="18" charset="0"/>
              </a:rPr>
              <a:t> C </a:t>
            </a:r>
          </a:p>
          <a:p>
            <a:pPr rtl="0" fontAlgn="base">
              <a:lnSpc>
                <a:spcPts val="1680"/>
              </a:lnSpc>
            </a:pPr>
            <a:r>
              <a:rPr lang="fr-FR" b="1" i="0" u="sng" strike="noStrike" dirty="0">
                <a:solidFill>
                  <a:schemeClr val="tx1"/>
                </a:solidFill>
                <a:effectLst/>
                <a:latin typeface="Times New Roman" panose="02020603050405020304" pitchFamily="18" charset="0"/>
              </a:rPr>
              <a:t>Groupe :</a:t>
            </a:r>
            <a:r>
              <a:rPr lang="fr-FR" b="1" i="0" strike="noStrike" dirty="0">
                <a:solidFill>
                  <a:schemeClr val="tx1"/>
                </a:solidFill>
                <a:effectLst/>
                <a:latin typeface="Times New Roman" panose="02020603050405020304" pitchFamily="18" charset="0"/>
              </a:rPr>
              <a:t> </a:t>
            </a:r>
            <a:r>
              <a:rPr lang="fr-FR" b="1" i="0" u="none" strike="noStrike" dirty="0">
                <a:solidFill>
                  <a:schemeClr val="tx1"/>
                </a:solidFill>
                <a:effectLst/>
                <a:latin typeface="Times New Roman" panose="02020603050405020304" pitchFamily="18" charset="0"/>
              </a:rPr>
              <a:t>85</a:t>
            </a:r>
            <a:endParaRPr lang="fr-FR" b="1" i="0" u="none" strike="noStrike" dirty="0">
              <a:solidFill>
                <a:schemeClr val="tx1"/>
              </a:solidFill>
              <a:effectLst/>
              <a:latin typeface="Noto Sans Symbols"/>
            </a:endParaRPr>
          </a:p>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38"/>
          <p:cNvSpPr/>
          <p:nvPr/>
        </p:nvSpPr>
        <p:spPr>
          <a:xfrm>
            <a:off x="0" y="0"/>
            <a:ext cx="24837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38"/>
          <p:cNvGrpSpPr/>
          <p:nvPr/>
        </p:nvGrpSpPr>
        <p:grpSpPr>
          <a:xfrm>
            <a:off x="-771925" y="2932047"/>
            <a:ext cx="2728263" cy="2813493"/>
            <a:chOff x="-771925" y="2932047"/>
            <a:chExt cx="2728263" cy="2813493"/>
          </a:xfrm>
        </p:grpSpPr>
        <p:sp>
          <p:nvSpPr>
            <p:cNvPr id="908" name="Google Shape;908;p38"/>
            <p:cNvSpPr/>
            <p:nvPr/>
          </p:nvSpPr>
          <p:spPr>
            <a:xfrm>
              <a:off x="693045" y="2932047"/>
              <a:ext cx="1263293" cy="1576725"/>
            </a:xfrm>
            <a:custGeom>
              <a:avLst/>
              <a:gdLst/>
              <a:ahLst/>
              <a:cxnLst/>
              <a:rect l="l" t="t" r="r" b="b"/>
              <a:pathLst>
                <a:path w="23377" h="29177" extrusionOk="0">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5012" y="3816000"/>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38"/>
            <p:cNvGrpSpPr/>
            <p:nvPr/>
          </p:nvGrpSpPr>
          <p:grpSpPr>
            <a:xfrm>
              <a:off x="478125" y="4117781"/>
              <a:ext cx="921187" cy="920619"/>
              <a:chOff x="3429875" y="1645831"/>
              <a:chExt cx="921187" cy="920619"/>
            </a:xfrm>
          </p:grpSpPr>
          <p:sp>
            <p:nvSpPr>
              <p:cNvPr id="911" name="Google Shape;911;p38"/>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8"/>
            <p:cNvSpPr/>
            <p:nvPr/>
          </p:nvSpPr>
          <p:spPr>
            <a:xfrm>
              <a:off x="803615" y="4711112"/>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80431" y="3506930"/>
              <a:ext cx="692631" cy="690469"/>
            </a:xfrm>
            <a:custGeom>
              <a:avLst/>
              <a:gdLst/>
              <a:ahLst/>
              <a:cxnLst/>
              <a:rect l="l" t="t" r="r" b="b"/>
              <a:pathLst>
                <a:path w="12817" h="12777" extrusionOk="0">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71925" y="3747174"/>
              <a:ext cx="1595777" cy="1929553"/>
            </a:xfrm>
            <a:custGeom>
              <a:avLst/>
              <a:gdLst/>
              <a:ahLst/>
              <a:cxnLst/>
              <a:rect l="l" t="t" r="r" b="b"/>
              <a:pathLst>
                <a:path w="31478" h="38062" extrusionOk="0">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38"/>
          <p:cNvSpPr txBox="1">
            <a:spLocks noGrp="1"/>
          </p:cNvSpPr>
          <p:nvPr>
            <p:ph type="title"/>
          </p:nvPr>
        </p:nvSpPr>
        <p:spPr>
          <a:xfrm>
            <a:off x="3816248" y="1287250"/>
            <a:ext cx="4503900" cy="17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0" dirty="0"/>
              <a:t>4. </a:t>
            </a:r>
            <a:r>
              <a:rPr lang="en-US" sz="2800" b="0" u="sng" dirty="0"/>
              <a:t>Integration of TIC in Business</a:t>
            </a:r>
            <a:endParaRPr sz="2800" b="0" u="sng" dirty="0"/>
          </a:p>
        </p:txBody>
      </p:sp>
      <p:pic>
        <p:nvPicPr>
          <p:cNvPr id="924" name="Google Shape;924;p38"/>
          <p:cNvPicPr preferRelativeResize="0">
            <a:picLocks noGrp="1"/>
          </p:cNvPicPr>
          <p:nvPr>
            <p:ph type="pic" idx="2"/>
          </p:nvPr>
        </p:nvPicPr>
        <p:blipFill rotWithShape="1">
          <a:blip r:embed="rId3">
            <a:alphaModFix/>
          </a:blip>
          <a:srcRect l="16666" r="16666"/>
          <a:stretch/>
        </p:blipFill>
        <p:spPr>
          <a:xfrm>
            <a:off x="713225" y="1287250"/>
            <a:ext cx="2568900" cy="2568900"/>
          </a:xfrm>
          <a:prstGeom prst="ellipse">
            <a:avLst/>
          </a:prstGeom>
          <a:noFill/>
        </p:spPr>
      </p:pic>
      <p:grpSp>
        <p:nvGrpSpPr>
          <p:cNvPr id="925" name="Google Shape;925;p38"/>
          <p:cNvGrpSpPr/>
          <p:nvPr/>
        </p:nvGrpSpPr>
        <p:grpSpPr>
          <a:xfrm>
            <a:off x="823852" y="-494491"/>
            <a:ext cx="2065754" cy="1844980"/>
            <a:chOff x="823852" y="-494491"/>
            <a:chExt cx="2065754" cy="1844980"/>
          </a:xfrm>
        </p:grpSpPr>
        <p:sp>
          <p:nvSpPr>
            <p:cNvPr id="926" name="Google Shape;926;p38"/>
            <p:cNvSpPr/>
            <p:nvPr/>
          </p:nvSpPr>
          <p:spPr>
            <a:xfrm>
              <a:off x="823852" y="-494491"/>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38"/>
            <p:cNvGrpSpPr/>
            <p:nvPr/>
          </p:nvGrpSpPr>
          <p:grpSpPr>
            <a:xfrm>
              <a:off x="1489471" y="-463303"/>
              <a:ext cx="1400135" cy="1397586"/>
              <a:chOff x="1182471" y="-1089503"/>
              <a:chExt cx="1400135" cy="1397586"/>
            </a:xfrm>
          </p:grpSpPr>
          <p:sp>
            <p:nvSpPr>
              <p:cNvPr id="928" name="Google Shape;928;p38"/>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8"/>
            <p:cNvGrpSpPr/>
            <p:nvPr/>
          </p:nvGrpSpPr>
          <p:grpSpPr>
            <a:xfrm>
              <a:off x="1058962" y="-87035"/>
              <a:ext cx="743488" cy="602656"/>
              <a:chOff x="1005462" y="33090"/>
              <a:chExt cx="743488" cy="602656"/>
            </a:xfrm>
          </p:grpSpPr>
          <p:sp>
            <p:nvSpPr>
              <p:cNvPr id="941" name="Google Shape;941;p38"/>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4" name="Google Shape;1104;p44"/>
          <p:cNvSpPr txBox="1">
            <a:spLocks noGrp="1"/>
          </p:cNvSpPr>
          <p:nvPr>
            <p:ph type="title"/>
          </p:nvPr>
        </p:nvSpPr>
        <p:spPr>
          <a:xfrm>
            <a:off x="637759" y="281076"/>
            <a:ext cx="8172520" cy="47788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600" b="0" i="0" u="sng" dirty="0">
                <a:solidFill>
                  <a:srgbClr val="ECECF1"/>
                </a:solidFill>
                <a:effectLst/>
                <a:latin typeface="Titillium Web" panose="00000500000000000000" pitchFamily="2" charset="0"/>
              </a:rPr>
              <a:t>4.1 Digital Transformation </a:t>
            </a:r>
            <a:br>
              <a:rPr lang="en-US" dirty="0">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200" b="0" i="0" dirty="0">
                <a:solidFill>
                  <a:srgbClr val="D1D5DB"/>
                </a:solidFill>
                <a:effectLst/>
                <a:latin typeface="Titillium Web" panose="00000500000000000000" pitchFamily="2" charset="0"/>
              </a:rPr>
              <a:t>Businesses harness Information and Communication Technologies (ICT) to drive digital transformation, reshaping operations and promoting innovation. ICT provides tools that streamline processes, enhance connectivity, and offer real-time insights, powered by cloud computing, data analytics, and artificial intelligence. Collaboration tools foster seamless connectivity, encouraging innovation across teams globally. Leveraging ICT automates tasks, optimizes workflows, and enhances customer experiences, securing a competitive edge in evolving markets. This strategic ICT adoption not only boosts efficiency but also enables adaptability, fostering sustained growth and innovation in the dynamic business landscape.</a:t>
            </a:r>
            <a:br>
              <a:rPr lang="en-US" sz="1200" b="0" i="0" dirty="0">
                <a:solidFill>
                  <a:srgbClr val="D1D5DB"/>
                </a:solidFill>
                <a:effectLst/>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600" b="0" i="0" u="sng" dirty="0">
                <a:solidFill>
                  <a:srgbClr val="D1D5DB"/>
                </a:solidFill>
                <a:effectLst/>
                <a:latin typeface="Titillium Web" panose="00000500000000000000" pitchFamily="2" charset="0"/>
              </a:rPr>
              <a:t>4.2 E-Government and E-Services :</a:t>
            </a:r>
            <a:br>
              <a:rPr lang="en-US" sz="1600" b="0" i="0" u="sng" dirty="0">
                <a:solidFill>
                  <a:srgbClr val="D1D5DB"/>
                </a:solidFill>
                <a:effectLst/>
                <a:latin typeface="Titillium Web" panose="00000500000000000000" pitchFamily="2" charset="0"/>
              </a:rPr>
            </a:br>
            <a:br>
              <a:rPr lang="en-US" sz="1600" b="0" i="0" u="sng" dirty="0">
                <a:solidFill>
                  <a:srgbClr val="D1D5DB"/>
                </a:solidFill>
                <a:effectLst/>
                <a:latin typeface="Titillium Web" panose="00000500000000000000" pitchFamily="2" charset="0"/>
              </a:rPr>
            </a:br>
            <a:r>
              <a:rPr lang="en-US" sz="1200" b="0" i="0" dirty="0">
                <a:solidFill>
                  <a:srgbClr val="D1D5DB"/>
                </a:solidFill>
                <a:effectLst/>
                <a:latin typeface="Titillium Web" panose="00000500000000000000" pitchFamily="2" charset="0"/>
              </a:rPr>
              <a:t>Information and Communication Technologies (ICT) drive public administration modernization globally. Governments utilize ICT to streamline processes, boost transparency, and establish efficient digital infrastructures. Digital platforms enable online access to government services, reducing paperwork and wait times. ICT enables e-governance initiatives like online tax filing and digital communication with agencies. Additionally, ICT-driven data analytics supports evidence-based policymaking and resource optimization, enhancing citizen experiences and tailoring services to modern digital society's evolving needs.</a:t>
            </a:r>
            <a:br>
              <a:rPr lang="en-US" sz="1200" b="0" i="0" dirty="0">
                <a:solidFill>
                  <a:srgbClr val="D1D5DB"/>
                </a:solidFill>
                <a:effectLst/>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600" b="0" i="0" u="sng" dirty="0">
                <a:solidFill>
                  <a:srgbClr val="D1D5DB"/>
                </a:solidFill>
                <a:effectLst/>
                <a:latin typeface="Titillium Web" panose="00000500000000000000" pitchFamily="2" charset="0"/>
              </a:rPr>
              <a:t>4.3 Impact on Various Sectors :</a:t>
            </a:r>
            <a:br>
              <a:rPr lang="en-US" sz="1600" b="0" i="0" u="sng" dirty="0">
                <a:solidFill>
                  <a:srgbClr val="D1D5DB"/>
                </a:solidFill>
                <a:effectLst/>
                <a:latin typeface="Titillium Web" panose="00000500000000000000" pitchFamily="2" charset="0"/>
              </a:rPr>
            </a:br>
            <a:r>
              <a:rPr lang="en-US" sz="1200" b="0" i="0" dirty="0">
                <a:solidFill>
                  <a:srgbClr val="D1D5DB"/>
                </a:solidFill>
                <a:effectLst/>
                <a:latin typeface="Söhne"/>
              </a:rPr>
              <a:t>Information and Communication Technologies (ICT) drive transformative changes in finance, healthcare, and education. ICT modernizes banking with online services and innovative fintech solutions in finance. Healthcare benefits from electronic records, telemedicine, and health apps, improving patient care and access. In education, ICT revolutionizes learning with online platforms, virtual classrooms, and personalized tools, enhancing educational effectiveness. Overall, ICT's pivotal role in these sectors enhances efficiency, innovation, and service delivery.</a:t>
            </a:r>
            <a:endParaRPr sz="1200" b="0" u="sng" dirty="0">
              <a:latin typeface="Titillium Web" panose="00000500000000000000" pitchFamily="2" charset="0"/>
            </a:endParaRPr>
          </a:p>
        </p:txBody>
      </p:sp>
      <p:grpSp>
        <p:nvGrpSpPr>
          <p:cNvPr id="1119" name="Google Shape;1119;p44"/>
          <p:cNvGrpSpPr/>
          <p:nvPr/>
        </p:nvGrpSpPr>
        <p:grpSpPr>
          <a:xfrm>
            <a:off x="333721" y="-325378"/>
            <a:ext cx="1400135" cy="1397586"/>
            <a:chOff x="1182471" y="-1089503"/>
            <a:chExt cx="1400135" cy="1397586"/>
          </a:xfrm>
        </p:grpSpPr>
        <p:sp>
          <p:nvSpPr>
            <p:cNvPr id="1120" name="Google Shape;1120;p44"/>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39"/>
          <p:cNvSpPr/>
          <p:nvPr/>
        </p:nvSpPr>
        <p:spPr>
          <a:xfrm>
            <a:off x="6405700" y="2334150"/>
            <a:ext cx="2738400" cy="28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txBox="1">
            <a:spLocks noGrp="1"/>
          </p:cNvSpPr>
          <p:nvPr>
            <p:ph type="title" idx="4294967295"/>
          </p:nvPr>
        </p:nvSpPr>
        <p:spPr>
          <a:xfrm flipH="1">
            <a:off x="859912" y="1900237"/>
            <a:ext cx="4115700" cy="117217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2800" dirty="0"/>
              <a:t>5. </a:t>
            </a:r>
            <a:r>
              <a:rPr lang="fr-FR" sz="2800" u="sng" dirty="0"/>
              <a:t>Future Trends and Innovations :</a:t>
            </a:r>
            <a:endParaRPr sz="2800" b="0" u="sng" dirty="0"/>
          </a:p>
        </p:txBody>
      </p:sp>
      <p:pic>
        <p:nvPicPr>
          <p:cNvPr id="958" name="Google Shape;958;p39"/>
          <p:cNvPicPr preferRelativeResize="0">
            <a:picLocks noGrp="1"/>
          </p:cNvPicPr>
          <p:nvPr>
            <p:ph type="pic" idx="2"/>
          </p:nvPr>
        </p:nvPicPr>
        <p:blipFill rotWithShape="1">
          <a:blip r:embed="rId3">
            <a:alphaModFix/>
          </a:blip>
          <a:srcRect l="16647" r="16654"/>
          <a:stretch/>
        </p:blipFill>
        <p:spPr>
          <a:xfrm>
            <a:off x="5365538" y="1453750"/>
            <a:ext cx="2861400" cy="2861400"/>
          </a:xfrm>
          <a:prstGeom prst="ellipse">
            <a:avLst/>
          </a:prstGeom>
          <a:noFill/>
          <a:ln w="76200"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9" name="Google Shape;1019;p41"/>
          <p:cNvSpPr txBox="1">
            <a:spLocks noGrp="1"/>
          </p:cNvSpPr>
          <p:nvPr>
            <p:ph type="title"/>
          </p:nvPr>
        </p:nvSpPr>
        <p:spPr>
          <a:xfrm>
            <a:off x="142875" y="114300"/>
            <a:ext cx="8858249" cy="491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u="sng" dirty="0"/>
              <a:t>5.1 Artificial Intelligence and Machine Learning :</a:t>
            </a:r>
            <a:br>
              <a:rPr lang="en-US" sz="1600" b="0" u="sng" dirty="0"/>
            </a:br>
            <a:r>
              <a:rPr lang="en-US" sz="1200" b="0" i="0" dirty="0">
                <a:solidFill>
                  <a:srgbClr val="D1D5DB"/>
                </a:solidFill>
                <a:effectLst/>
                <a:latin typeface="Söhne"/>
              </a:rPr>
              <a:t>Artificial Intelligence (AI) and Machine Learning (ML) are reshaping the future of Information and Communication Technologies (ICT). Their integration promises to revolutionize data processing, decision-making, and automation within ICT systems. AI swiftly analyzes vast datasets, predicting trends and extracting insights, leading to efficient, self-optimizing systems in ICT. ML allows systems to learn and adapt, offering personalized experiences and real-time problem-solving, reducing human intervention. The advancement and integration of AI and ML in ICT herald a future of smart, adaptive, and data-driven systems, shaping digital communication and information management.</a:t>
            </a:r>
            <a:br>
              <a:rPr lang="en-US" sz="1200" b="0" i="0" dirty="0">
                <a:solidFill>
                  <a:srgbClr val="D1D5DB"/>
                </a:solidFill>
                <a:effectLst/>
                <a:latin typeface="Söhne"/>
              </a:rPr>
            </a:br>
            <a:br>
              <a:rPr lang="en-US" sz="1200" b="0" i="0" dirty="0">
                <a:solidFill>
                  <a:srgbClr val="D1D5DB"/>
                </a:solidFill>
                <a:effectLst/>
                <a:latin typeface="Söhne"/>
              </a:rPr>
            </a:br>
            <a:r>
              <a:rPr lang="en-US" sz="1600" b="0" i="0" u="sng" dirty="0">
                <a:solidFill>
                  <a:srgbClr val="D1D5DB"/>
                </a:solidFill>
                <a:effectLst/>
                <a:latin typeface="Söhne"/>
              </a:rPr>
              <a:t>5.2 Internet of Things (IoT) :</a:t>
            </a:r>
            <a:br>
              <a:rPr lang="en-US" sz="1600" b="0" i="0" u="sng" dirty="0">
                <a:solidFill>
                  <a:srgbClr val="D1D5DB"/>
                </a:solidFill>
                <a:effectLst/>
                <a:latin typeface="Söhne"/>
              </a:rPr>
            </a:br>
            <a:r>
              <a:rPr lang="en-US" sz="1200" b="0" i="0" dirty="0">
                <a:solidFill>
                  <a:srgbClr val="D1D5DB"/>
                </a:solidFill>
                <a:effectLst/>
                <a:latin typeface="Titillium Web" panose="00000500000000000000" pitchFamily="2" charset="0"/>
              </a:rPr>
              <a:t>The Internet of Things (IoT) expands Information and Communication Technologies (ICT), creating a more interconnected digital ecosystem. IoT involves internet-connected sensors and devices, enhancing information flow across various domains. Industries benefit from smart processes and real-time monitoring, while healthcare sees improved patient care via remote monitoring. Smart cities optimize services, and smart homes offer automation. Despite data security concerns, IoT's impact on ICT is undeniable, revolutionizing daily life, work, and communication in an interconnected and intelligent digital landscape.</a:t>
            </a:r>
            <a:br>
              <a:rPr lang="en-US" sz="1200" b="0" i="0" dirty="0">
                <a:solidFill>
                  <a:srgbClr val="D1D5DB"/>
                </a:solidFill>
                <a:effectLst/>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600" b="0" i="0" u="sng" dirty="0">
                <a:solidFill>
                  <a:srgbClr val="D1D5DB"/>
                </a:solidFill>
                <a:effectLst/>
                <a:latin typeface="Titillium Web" panose="00000500000000000000" pitchFamily="2" charset="0"/>
              </a:rPr>
              <a:t>5.3 Blockchain Technology :</a:t>
            </a:r>
            <a:br>
              <a:rPr lang="en-US" sz="1600" b="0" i="0" u="sng" dirty="0">
                <a:solidFill>
                  <a:srgbClr val="D1D5DB"/>
                </a:solidFill>
                <a:effectLst/>
                <a:latin typeface="Titillium Web" panose="00000500000000000000" pitchFamily="2" charset="0"/>
              </a:rPr>
            </a:br>
            <a:r>
              <a:rPr lang="en-US" sz="1200" b="0" i="0" dirty="0">
                <a:solidFill>
                  <a:srgbClr val="D1D5DB"/>
                </a:solidFill>
                <a:effectLst/>
                <a:latin typeface="Titillium Web" panose="00000500000000000000" pitchFamily="2" charset="0"/>
              </a:rPr>
              <a:t>Blockchain technology holds significant potential in Information and Communication Technologies (ICT), particularly in enhancing data security and transparency. Its decentralized and immutable nature makes it robust for securing sensitive information, revolutionizing data storage and transmission. Blockchain ensures data integrity and verifiability, employing smart contracts to automate and secure processes. Its distributed ledger minimizes single-point failures, enhancing resilience against cyber threats. Blockchain's transparency fosters trust by allowing users to track data origins and modifications. As ICT advances, integrating blockchain promises a more secure, transparent, and resilient digital infrastructure.</a:t>
            </a:r>
            <a:endParaRPr sz="1200" b="0" u="sng" dirty="0">
              <a:latin typeface="Titillium Web"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2"/>
          <p:cNvSpPr/>
          <p:nvPr/>
        </p:nvSpPr>
        <p:spPr>
          <a:xfrm>
            <a:off x="0" y="1944625"/>
            <a:ext cx="1822200" cy="319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txBox="1">
            <a:spLocks noGrp="1"/>
          </p:cNvSpPr>
          <p:nvPr>
            <p:ph type="title"/>
          </p:nvPr>
        </p:nvSpPr>
        <p:spPr>
          <a:xfrm>
            <a:off x="3016743" y="673185"/>
            <a:ext cx="5605586" cy="38666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6. </a:t>
            </a:r>
            <a:r>
              <a:rPr lang="fr-FR" sz="2800" u="sng" dirty="0"/>
              <a:t>Conclusion :</a:t>
            </a:r>
            <a:br>
              <a:rPr lang="fr-FR" sz="2800" u="sng" dirty="0"/>
            </a:br>
            <a:br>
              <a:rPr lang="en-US" sz="1400" dirty="0"/>
            </a:br>
            <a:r>
              <a:rPr lang="en-US" sz="1400" b="0" i="0" dirty="0">
                <a:solidFill>
                  <a:srgbClr val="D1D5DB"/>
                </a:solidFill>
                <a:effectLst/>
                <a:latin typeface="Titillium Web" panose="00000500000000000000" pitchFamily="2" charset="0"/>
              </a:rPr>
              <a:t>Absolutely! Information and Communication Technologies (ICT) and associated technologies drive transformative changes in communication and information processing. ICT breaks barriers, fostering global connectivity and real-time collaboration through platforms like GitHub and cloud services. Advanced analytics, machine learning, and IoT elevate information processing, creating a networked ecosystem. ICT isn't just a tool; it catalyzes progress, reshaping communication and enabling innovative collaboration. The future envisions a TIC-driven world with instant communication, borderless collaboration, and intelligent, interconnected information processing, paving the way for limitless innovation.</a:t>
            </a:r>
            <a:endParaRPr sz="2800" u="sng" dirty="0">
              <a:latin typeface="Titillium Web" panose="00000500000000000000" pitchFamily="2" charset="0"/>
            </a:endParaRPr>
          </a:p>
        </p:txBody>
      </p:sp>
      <p:grpSp>
        <p:nvGrpSpPr>
          <p:cNvPr id="1061" name="Google Shape;1061;p42"/>
          <p:cNvGrpSpPr/>
          <p:nvPr/>
        </p:nvGrpSpPr>
        <p:grpSpPr>
          <a:xfrm>
            <a:off x="315310" y="2954525"/>
            <a:ext cx="1979494" cy="1844941"/>
            <a:chOff x="8310635" y="2318250"/>
            <a:chExt cx="1979494" cy="1844941"/>
          </a:xfrm>
        </p:grpSpPr>
        <p:sp>
          <p:nvSpPr>
            <p:cNvPr id="1062" name="Google Shape;1062;p42"/>
            <p:cNvSpPr/>
            <p:nvPr/>
          </p:nvSpPr>
          <p:spPr>
            <a:xfrm>
              <a:off x="9184037" y="2782978"/>
              <a:ext cx="1106093" cy="1380212"/>
            </a:xfrm>
            <a:custGeom>
              <a:avLst/>
              <a:gdLst/>
              <a:ahLst/>
              <a:cxnLst/>
              <a:rect l="l" t="t" r="r" b="b"/>
              <a:pathLst>
                <a:path w="17375" h="21681" extrusionOk="0">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2"/>
            <p:cNvGrpSpPr/>
            <p:nvPr/>
          </p:nvGrpSpPr>
          <p:grpSpPr>
            <a:xfrm>
              <a:off x="8310635" y="2318250"/>
              <a:ext cx="1451130" cy="1794361"/>
              <a:chOff x="4070360" y="22350"/>
              <a:chExt cx="1451130" cy="1794361"/>
            </a:xfrm>
          </p:grpSpPr>
          <p:sp>
            <p:nvSpPr>
              <p:cNvPr id="1064" name="Google Shape;1064;p42"/>
              <p:cNvSpPr/>
              <p:nvPr/>
            </p:nvSpPr>
            <p:spPr>
              <a:xfrm>
                <a:off x="4070360" y="202866"/>
                <a:ext cx="1451130" cy="1613845"/>
              </a:xfrm>
              <a:custGeom>
                <a:avLst/>
                <a:gdLst/>
                <a:ahLst/>
                <a:cxnLst/>
                <a:rect l="l" t="t" r="r" b="b"/>
                <a:pathLst>
                  <a:path w="22795" h="25351" extrusionOk="0">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5346094" y="22350"/>
                <a:ext cx="42525" cy="42589"/>
              </a:xfrm>
              <a:custGeom>
                <a:avLst/>
                <a:gdLst/>
                <a:ahLst/>
                <a:cxnLst/>
                <a:rect l="l" t="t" r="r" b="b"/>
                <a:pathLst>
                  <a:path w="668" h="669" extrusionOk="0">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4373036" y="988528"/>
                <a:ext cx="56848" cy="42525"/>
              </a:xfrm>
              <a:custGeom>
                <a:avLst/>
                <a:gdLst/>
                <a:ahLst/>
                <a:cxnLst/>
                <a:rect l="l" t="t" r="r" b="b"/>
                <a:pathLst>
                  <a:path w="893" h="668" extrusionOk="0">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4265895" y="1095732"/>
                <a:ext cx="53920" cy="42461"/>
              </a:xfrm>
              <a:custGeom>
                <a:avLst/>
                <a:gdLst/>
                <a:ahLst/>
                <a:cxnLst/>
                <a:rect l="l" t="t" r="r" b="b"/>
                <a:pathLst>
                  <a:path w="847" h="667" extrusionOk="0">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801093" y="558818"/>
                <a:ext cx="59076" cy="42780"/>
              </a:xfrm>
              <a:custGeom>
                <a:avLst/>
                <a:gdLst/>
                <a:ahLst/>
                <a:cxnLst/>
                <a:rect l="l" t="t" r="r" b="b"/>
                <a:pathLst>
                  <a:path w="928" h="672" extrusionOk="0">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4586619" y="773546"/>
                <a:ext cx="59013" cy="42780"/>
              </a:xfrm>
              <a:custGeom>
                <a:avLst/>
                <a:gdLst/>
                <a:ahLst/>
                <a:cxnLst/>
                <a:rect l="l" t="t" r="r" b="b"/>
                <a:pathLst>
                  <a:path w="927" h="672" extrusionOk="0">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4694906" y="666659"/>
                <a:ext cx="56848" cy="42525"/>
              </a:xfrm>
              <a:custGeom>
                <a:avLst/>
                <a:gdLst/>
                <a:ahLst/>
                <a:cxnLst/>
                <a:rect l="l" t="t" r="r" b="b"/>
                <a:pathLst>
                  <a:path w="893" h="668" extrusionOk="0">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5016076" y="344091"/>
                <a:ext cx="59013" cy="42716"/>
              </a:xfrm>
              <a:custGeom>
                <a:avLst/>
                <a:gdLst/>
                <a:ahLst/>
                <a:cxnLst/>
                <a:rect l="l" t="t" r="r" b="b"/>
                <a:pathLst>
                  <a:path w="927" h="671" extrusionOk="0">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4479477" y="881132"/>
                <a:ext cx="58504" cy="42334"/>
              </a:xfrm>
              <a:custGeom>
                <a:avLst/>
                <a:gdLst/>
                <a:ahLst/>
                <a:cxnLst/>
                <a:rect l="l" t="t" r="r" b="b"/>
                <a:pathLst>
                  <a:path w="919" h="665" extrusionOk="0">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4908934" y="451677"/>
                <a:ext cx="58567" cy="42780"/>
              </a:xfrm>
              <a:custGeom>
                <a:avLst/>
                <a:gdLst/>
                <a:ahLst/>
                <a:cxnLst/>
                <a:rect l="l" t="t" r="r" b="b"/>
                <a:pathLst>
                  <a:path w="920" h="672" extrusionOk="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5231568" y="130064"/>
                <a:ext cx="56848" cy="42525"/>
              </a:xfrm>
              <a:custGeom>
                <a:avLst/>
                <a:gdLst/>
                <a:ahLst/>
                <a:cxnLst/>
                <a:rect l="l" t="t" r="r" b="b"/>
                <a:pathLst>
                  <a:path w="893" h="668" extrusionOk="0">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5124427" y="237205"/>
                <a:ext cx="56848" cy="42461"/>
              </a:xfrm>
              <a:custGeom>
                <a:avLst/>
                <a:gdLst/>
                <a:ahLst/>
                <a:cxnLst/>
                <a:rect l="l" t="t" r="r" b="b"/>
                <a:pathLst>
                  <a:path w="893" h="667" extrusionOk="0">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4165692" y="1202937"/>
                <a:ext cx="42016" cy="42398"/>
              </a:xfrm>
              <a:custGeom>
                <a:avLst/>
                <a:gdLst/>
                <a:ahLst/>
                <a:cxnLst/>
                <a:rect l="l" t="t" r="r" b="b"/>
                <a:pathLst>
                  <a:path w="660" h="666" extrusionOk="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4444145" y="1579489"/>
                <a:ext cx="151129" cy="28201"/>
              </a:xfrm>
              <a:custGeom>
                <a:avLst/>
                <a:gdLst/>
                <a:ahLst/>
                <a:cxnLst/>
                <a:rect l="l" t="t" r="r" b="b"/>
                <a:pathLst>
                  <a:path w="2374" h="443" extrusionOk="0">
                    <a:moveTo>
                      <a:pt x="435" y="0"/>
                    </a:moveTo>
                    <a:lnTo>
                      <a:pt x="0" y="442"/>
                    </a:lnTo>
                    <a:lnTo>
                      <a:pt x="1939" y="442"/>
                    </a:lnTo>
                    <a:lnTo>
                      <a:pt x="2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4527541" y="1496539"/>
                <a:ext cx="151129" cy="27692"/>
              </a:xfrm>
              <a:custGeom>
                <a:avLst/>
                <a:gdLst/>
                <a:ahLst/>
                <a:cxnLst/>
                <a:rect l="l" t="t" r="r" b="b"/>
                <a:pathLst>
                  <a:path w="2374" h="435" extrusionOk="0">
                    <a:moveTo>
                      <a:pt x="435" y="1"/>
                    </a:moveTo>
                    <a:lnTo>
                      <a:pt x="1" y="435"/>
                    </a:lnTo>
                    <a:lnTo>
                      <a:pt x="1940" y="435"/>
                    </a:lnTo>
                    <a:lnTo>
                      <a:pt x="2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4610492" y="1413080"/>
                <a:ext cx="151638" cy="27756"/>
              </a:xfrm>
              <a:custGeom>
                <a:avLst/>
                <a:gdLst/>
                <a:ahLst/>
                <a:cxnLst/>
                <a:rect l="l" t="t" r="r" b="b"/>
                <a:pathLst>
                  <a:path w="2382" h="436" extrusionOk="0">
                    <a:moveTo>
                      <a:pt x="443" y="1"/>
                    </a:moveTo>
                    <a:lnTo>
                      <a:pt x="1" y="435"/>
                    </a:lnTo>
                    <a:lnTo>
                      <a:pt x="1939" y="435"/>
                    </a:lnTo>
                    <a:lnTo>
                      <a:pt x="2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4693951" y="1329685"/>
                <a:ext cx="151129" cy="28201"/>
              </a:xfrm>
              <a:custGeom>
                <a:avLst/>
                <a:gdLst/>
                <a:ahLst/>
                <a:cxnLst/>
                <a:rect l="l" t="t" r="r" b="b"/>
                <a:pathLst>
                  <a:path w="2374" h="443" extrusionOk="0">
                    <a:moveTo>
                      <a:pt x="435" y="0"/>
                    </a:moveTo>
                    <a:lnTo>
                      <a:pt x="0" y="442"/>
                    </a:lnTo>
                    <a:lnTo>
                      <a:pt x="1939" y="442"/>
                    </a:lnTo>
                    <a:lnTo>
                      <a:pt x="2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4777347" y="1246735"/>
                <a:ext cx="151129" cy="27692"/>
              </a:xfrm>
              <a:custGeom>
                <a:avLst/>
                <a:gdLst/>
                <a:ahLst/>
                <a:cxnLst/>
                <a:rect l="l" t="t" r="r" b="b"/>
                <a:pathLst>
                  <a:path w="2374" h="435" extrusionOk="0">
                    <a:moveTo>
                      <a:pt x="435" y="1"/>
                    </a:moveTo>
                    <a:lnTo>
                      <a:pt x="1" y="435"/>
                    </a:lnTo>
                    <a:lnTo>
                      <a:pt x="1940" y="435"/>
                    </a:lnTo>
                    <a:lnTo>
                      <a:pt x="2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4860297" y="1163340"/>
                <a:ext cx="151129" cy="27692"/>
              </a:xfrm>
              <a:custGeom>
                <a:avLst/>
                <a:gdLst/>
                <a:ahLst/>
                <a:cxnLst/>
                <a:rect l="l" t="t" r="r" b="b"/>
                <a:pathLst>
                  <a:path w="2374" h="435" extrusionOk="0">
                    <a:moveTo>
                      <a:pt x="443" y="0"/>
                    </a:moveTo>
                    <a:lnTo>
                      <a:pt x="1" y="434"/>
                    </a:lnTo>
                    <a:lnTo>
                      <a:pt x="1939" y="434"/>
                    </a:lnTo>
                    <a:lnTo>
                      <a:pt x="2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4943757" y="1079881"/>
                <a:ext cx="151129" cy="28201"/>
              </a:xfrm>
              <a:custGeom>
                <a:avLst/>
                <a:gdLst/>
                <a:ahLst/>
                <a:cxnLst/>
                <a:rect l="l" t="t" r="r" b="b"/>
                <a:pathLst>
                  <a:path w="2374" h="443" extrusionOk="0">
                    <a:moveTo>
                      <a:pt x="434" y="1"/>
                    </a:moveTo>
                    <a:lnTo>
                      <a:pt x="0" y="443"/>
                    </a:lnTo>
                    <a:lnTo>
                      <a:pt x="1939" y="443"/>
                    </a:lnTo>
                    <a:lnTo>
                      <a:pt x="23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2"/>
            <p:cNvSpPr/>
            <p:nvPr/>
          </p:nvSpPr>
          <p:spPr>
            <a:xfrm>
              <a:off x="9017619" y="3284427"/>
              <a:ext cx="605279" cy="604070"/>
            </a:xfrm>
            <a:custGeom>
              <a:avLst/>
              <a:gdLst/>
              <a:ahLst/>
              <a:cxnLst/>
              <a:rect l="l" t="t" r="r" b="b"/>
              <a:pathLst>
                <a:path w="9508" h="9489" extrusionOk="0">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85" name="Google Shape;1085;p42"/>
          <p:cNvPicPr preferRelativeResize="0">
            <a:picLocks noGrp="1"/>
          </p:cNvPicPr>
          <p:nvPr>
            <p:ph type="pic" idx="2"/>
          </p:nvPr>
        </p:nvPicPr>
        <p:blipFill rotWithShape="1">
          <a:blip r:embed="rId3">
            <a:alphaModFix/>
          </a:blip>
          <a:srcRect l="16666" r="16666"/>
          <a:stretch/>
        </p:blipFill>
        <p:spPr>
          <a:xfrm>
            <a:off x="832500" y="2429475"/>
            <a:ext cx="1970700" cy="1970700"/>
          </a:xfrm>
          <a:prstGeom prst="ellipse">
            <a:avLst/>
          </a:prstGeom>
          <a:noFill/>
          <a:ln w="76200" cap="flat" cmpd="sng">
            <a:solidFill>
              <a:schemeClr val="dk1"/>
            </a:solidFill>
            <a:prstDash val="solid"/>
            <a:round/>
            <a:headEnd type="none" w="sm" len="sm"/>
            <a:tailEnd type="none" w="sm" len="sm"/>
          </a:ln>
        </p:spPr>
      </p:pic>
      <p:grpSp>
        <p:nvGrpSpPr>
          <p:cNvPr id="1086" name="Google Shape;1086;p42"/>
          <p:cNvGrpSpPr/>
          <p:nvPr/>
        </p:nvGrpSpPr>
        <p:grpSpPr>
          <a:xfrm>
            <a:off x="578474" y="4720745"/>
            <a:ext cx="269497" cy="230589"/>
            <a:chOff x="-245801" y="266720"/>
            <a:chExt cx="269497" cy="230589"/>
          </a:xfrm>
        </p:grpSpPr>
        <p:sp>
          <p:nvSpPr>
            <p:cNvPr id="1087" name="Google Shape;1087;p42"/>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1"/>
          <p:cNvSpPr txBox="1">
            <a:spLocks noGrp="1"/>
          </p:cNvSpPr>
          <p:nvPr>
            <p:ph type="subTitle" idx="1"/>
          </p:nvPr>
        </p:nvSpPr>
        <p:spPr>
          <a:xfrm>
            <a:off x="2008747" y="1250920"/>
            <a:ext cx="3684640" cy="907584"/>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400" dirty="0"/>
              <a:t>Information and Communication Technologies : </a:t>
            </a:r>
          </a:p>
        </p:txBody>
      </p:sp>
      <p:sp>
        <p:nvSpPr>
          <p:cNvPr id="721" name="Google Shape;721;p31"/>
          <p:cNvSpPr txBox="1">
            <a:spLocks noGrp="1"/>
          </p:cNvSpPr>
          <p:nvPr>
            <p:ph type="subTitle" idx="3"/>
          </p:nvPr>
        </p:nvSpPr>
        <p:spPr>
          <a:xfrm>
            <a:off x="2041875" y="3763739"/>
            <a:ext cx="2635200" cy="49801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400" dirty="0"/>
              <a:t>Technologies Related to TIC</a:t>
            </a:r>
            <a:endParaRPr sz="1400" dirty="0"/>
          </a:p>
        </p:txBody>
      </p:sp>
      <p:sp>
        <p:nvSpPr>
          <p:cNvPr id="723" name="Google Shape;723;p31"/>
          <p:cNvSpPr txBox="1">
            <a:spLocks noGrp="1"/>
          </p:cNvSpPr>
          <p:nvPr>
            <p:ph type="subTitle" idx="5"/>
          </p:nvPr>
        </p:nvSpPr>
        <p:spPr>
          <a:xfrm>
            <a:off x="5891850" y="2528284"/>
            <a:ext cx="2630700" cy="49801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400" b="1" dirty="0"/>
              <a:t>Future Trends and Innovations</a:t>
            </a:r>
            <a:endParaRPr sz="1400" b="1" dirty="0"/>
          </a:p>
        </p:txBody>
      </p:sp>
      <p:sp>
        <p:nvSpPr>
          <p:cNvPr id="724" name="Google Shape;724;p31"/>
          <p:cNvSpPr txBox="1">
            <a:spLocks noGrp="1"/>
          </p:cNvSpPr>
          <p:nvPr>
            <p:ph type="subTitle" idx="6"/>
          </p:nvPr>
        </p:nvSpPr>
        <p:spPr>
          <a:xfrm>
            <a:off x="5961050" y="3718498"/>
            <a:ext cx="2630700" cy="54325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400" dirty="0"/>
              <a:t>Conclusion</a:t>
            </a:r>
            <a:endParaRPr sz="1400" dirty="0"/>
          </a:p>
        </p:txBody>
      </p:sp>
      <p:sp>
        <p:nvSpPr>
          <p:cNvPr id="725" name="Google Shape;725;p31"/>
          <p:cNvSpPr txBox="1">
            <a:spLocks noGrp="1"/>
          </p:cNvSpPr>
          <p:nvPr>
            <p:ph type="title" idx="16"/>
          </p:nvPr>
        </p:nvSpPr>
        <p:spPr>
          <a:xfrm>
            <a:off x="4855136" y="1359149"/>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26" name="Google Shape;726;p31"/>
          <p:cNvSpPr txBox="1">
            <a:spLocks noGrp="1"/>
          </p:cNvSpPr>
          <p:nvPr>
            <p:ph type="title" idx="17"/>
          </p:nvPr>
        </p:nvSpPr>
        <p:spPr>
          <a:xfrm>
            <a:off x="4855136" y="2493588"/>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27" name="Google Shape;727;p31"/>
          <p:cNvSpPr txBox="1">
            <a:spLocks noGrp="1"/>
          </p:cNvSpPr>
          <p:nvPr>
            <p:ph type="title" idx="15"/>
          </p:nvPr>
        </p:nvSpPr>
        <p:spPr>
          <a:xfrm>
            <a:off x="1111310" y="2493588"/>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28" name="Google Shape;728;p31"/>
          <p:cNvSpPr txBox="1">
            <a:spLocks noGrp="1"/>
          </p:cNvSpPr>
          <p:nvPr>
            <p:ph type="title" idx="14"/>
          </p:nvPr>
        </p:nvSpPr>
        <p:spPr>
          <a:xfrm>
            <a:off x="1111310" y="1359149"/>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29" name="Google Shape;729;p31"/>
          <p:cNvSpPr txBox="1">
            <a:spLocks noGrp="1"/>
          </p:cNvSpPr>
          <p:nvPr>
            <p:ph type="title"/>
          </p:nvPr>
        </p:nvSpPr>
        <p:spPr>
          <a:xfrm>
            <a:off x="720000" y="368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b="0" dirty="0"/>
              <a:t>CONTENTS :</a:t>
            </a:r>
            <a:endParaRPr b="0" dirty="0"/>
          </a:p>
        </p:txBody>
      </p:sp>
      <p:sp>
        <p:nvSpPr>
          <p:cNvPr id="736" name="Google Shape;736;p31"/>
          <p:cNvSpPr txBox="1">
            <a:spLocks noGrp="1"/>
          </p:cNvSpPr>
          <p:nvPr>
            <p:ph type="title" idx="20"/>
          </p:nvPr>
        </p:nvSpPr>
        <p:spPr>
          <a:xfrm>
            <a:off x="1111297" y="3637088"/>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37" name="Google Shape;737;p31"/>
          <p:cNvSpPr txBox="1">
            <a:spLocks noGrp="1"/>
          </p:cNvSpPr>
          <p:nvPr>
            <p:ph type="title" idx="21"/>
          </p:nvPr>
        </p:nvSpPr>
        <p:spPr>
          <a:xfrm>
            <a:off x="4855123" y="3637088"/>
            <a:ext cx="696600" cy="696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38" name="Google Shape;738;p31"/>
          <p:cNvSpPr/>
          <p:nvPr/>
        </p:nvSpPr>
        <p:spPr>
          <a:xfrm>
            <a:off x="1108900" y="1359150"/>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01</a:t>
            </a:r>
            <a:endParaRPr sz="400"/>
          </a:p>
        </p:txBody>
      </p:sp>
      <p:sp>
        <p:nvSpPr>
          <p:cNvPr id="739" name="Google Shape;739;p31"/>
          <p:cNvSpPr/>
          <p:nvPr/>
        </p:nvSpPr>
        <p:spPr>
          <a:xfrm>
            <a:off x="4850325" y="1359150"/>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04</a:t>
            </a:r>
            <a:endParaRPr sz="400"/>
          </a:p>
        </p:txBody>
      </p:sp>
      <p:sp>
        <p:nvSpPr>
          <p:cNvPr id="740" name="Google Shape;740;p31"/>
          <p:cNvSpPr/>
          <p:nvPr/>
        </p:nvSpPr>
        <p:spPr>
          <a:xfrm>
            <a:off x="1108900" y="2495725"/>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02</a:t>
            </a:r>
            <a:endParaRPr sz="400"/>
          </a:p>
        </p:txBody>
      </p:sp>
      <p:sp>
        <p:nvSpPr>
          <p:cNvPr id="741" name="Google Shape;741;p31"/>
          <p:cNvSpPr/>
          <p:nvPr/>
        </p:nvSpPr>
        <p:spPr>
          <a:xfrm>
            <a:off x="4850325" y="2495725"/>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05</a:t>
            </a:r>
            <a:endParaRPr sz="400"/>
          </a:p>
        </p:txBody>
      </p:sp>
      <p:sp>
        <p:nvSpPr>
          <p:cNvPr id="742" name="Google Shape;742;p31"/>
          <p:cNvSpPr/>
          <p:nvPr/>
        </p:nvSpPr>
        <p:spPr>
          <a:xfrm>
            <a:off x="1108900" y="3632300"/>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03</a:t>
            </a:r>
            <a:endParaRPr sz="400"/>
          </a:p>
        </p:txBody>
      </p:sp>
      <p:sp>
        <p:nvSpPr>
          <p:cNvPr id="743" name="Google Shape;743;p31"/>
          <p:cNvSpPr/>
          <p:nvPr/>
        </p:nvSpPr>
        <p:spPr>
          <a:xfrm>
            <a:off x="4850325" y="3632300"/>
            <a:ext cx="701400" cy="701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Titillium Web"/>
                <a:ea typeface="Titillium Web"/>
                <a:cs typeface="Titillium Web"/>
                <a:sym typeface="Titillium Web"/>
              </a:rPr>
              <a:t>06</a:t>
            </a:r>
            <a:endParaRPr sz="400"/>
          </a:p>
        </p:txBody>
      </p:sp>
      <p:sp>
        <p:nvSpPr>
          <p:cNvPr id="3" name="Sous-titre 2">
            <a:extLst>
              <a:ext uri="{FF2B5EF4-FFF2-40B4-BE49-F238E27FC236}">
                <a16:creationId xmlns:a16="http://schemas.microsoft.com/office/drawing/2014/main" id="{26D233B4-7BA0-E1A8-D508-0B84831EEFB4}"/>
              </a:ext>
            </a:extLst>
          </p:cNvPr>
          <p:cNvSpPr>
            <a:spLocks noGrp="1"/>
          </p:cNvSpPr>
          <p:nvPr>
            <p:ph type="subTitle" idx="2"/>
          </p:nvPr>
        </p:nvSpPr>
        <p:spPr>
          <a:xfrm>
            <a:off x="1936800" y="2579718"/>
            <a:ext cx="2635200" cy="395145"/>
          </a:xfrm>
        </p:spPr>
        <p:txBody>
          <a:bodyPr/>
          <a:lstStyle/>
          <a:p>
            <a:r>
              <a:rPr lang="fr-FR" sz="1400" dirty="0"/>
              <a:t>Key Components of TIC</a:t>
            </a:r>
          </a:p>
        </p:txBody>
      </p:sp>
      <p:sp>
        <p:nvSpPr>
          <p:cNvPr id="5" name="Sous-titre 4">
            <a:extLst>
              <a:ext uri="{FF2B5EF4-FFF2-40B4-BE49-F238E27FC236}">
                <a16:creationId xmlns:a16="http://schemas.microsoft.com/office/drawing/2014/main" id="{07010D72-8BED-B88C-8478-DAACD72540E7}"/>
              </a:ext>
            </a:extLst>
          </p:cNvPr>
          <p:cNvSpPr>
            <a:spLocks noGrp="1"/>
          </p:cNvSpPr>
          <p:nvPr>
            <p:ph type="subTitle" idx="4"/>
          </p:nvPr>
        </p:nvSpPr>
        <p:spPr>
          <a:xfrm>
            <a:off x="5693387" y="1391095"/>
            <a:ext cx="2630700" cy="545100"/>
          </a:xfrm>
        </p:spPr>
        <p:txBody>
          <a:bodyPr/>
          <a:lstStyle/>
          <a:p>
            <a:r>
              <a:rPr lang="en-US" sz="1400" b="1" dirty="0"/>
              <a:t>Integration of TIC in Business</a:t>
            </a:r>
            <a:endParaRPr lang="fr-FR"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3"/>
          <p:cNvSpPr txBox="1">
            <a:spLocks noGrp="1"/>
          </p:cNvSpPr>
          <p:nvPr>
            <p:ph type="title"/>
          </p:nvPr>
        </p:nvSpPr>
        <p:spPr>
          <a:xfrm>
            <a:off x="512825" y="1719525"/>
            <a:ext cx="3912075" cy="1333800"/>
          </a:xfrm>
          <a:prstGeom prst="rect">
            <a:avLst/>
          </a:prstGeom>
        </p:spPr>
        <p:txBody>
          <a:bodyPr spcFirstLastPara="1" wrap="square" lIns="91425" tIns="91425" rIns="91425" bIns="91425" anchor="b" anchorCtr="0">
            <a:noAutofit/>
          </a:bodyPr>
          <a:lstStyle/>
          <a:p>
            <a:pPr marL="457200" lvl="0" indent="-457200" algn="l" rtl="0">
              <a:spcBef>
                <a:spcPts val="0"/>
              </a:spcBef>
              <a:spcAft>
                <a:spcPts val="1200"/>
              </a:spcAft>
              <a:buFont typeface="+mj-lt"/>
              <a:buAutoNum type="arabicPeriod"/>
            </a:pPr>
            <a:r>
              <a:rPr lang="fr-FR" sz="2400" u="sng" dirty="0"/>
              <a:t>Information and   Communication Technologies : </a:t>
            </a:r>
          </a:p>
        </p:txBody>
      </p:sp>
      <p:pic>
        <p:nvPicPr>
          <p:cNvPr id="807" name="Google Shape;807;p33"/>
          <p:cNvPicPr preferRelativeResize="0">
            <a:picLocks noGrp="1"/>
          </p:cNvPicPr>
          <p:nvPr>
            <p:ph type="pic" idx="2"/>
          </p:nvPr>
        </p:nvPicPr>
        <p:blipFill rotWithShape="1">
          <a:blip r:embed="rId3">
            <a:alphaModFix/>
          </a:blip>
          <a:srcRect l="3289" r="29990"/>
          <a:stretch/>
        </p:blipFill>
        <p:spPr>
          <a:xfrm>
            <a:off x="4632775" y="572550"/>
            <a:ext cx="3998400" cy="399840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34"/>
          <p:cNvSpPr txBox="1">
            <a:spLocks noGrp="1"/>
          </p:cNvSpPr>
          <p:nvPr>
            <p:ph type="title"/>
          </p:nvPr>
        </p:nvSpPr>
        <p:spPr>
          <a:xfrm>
            <a:off x="995516" y="396145"/>
            <a:ext cx="7138219" cy="45224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dirty="0"/>
              <a:t>Information and Communication Technologies (ICT) encompass the use of technology for gathering, storing, processing, and transmitting information through electronic devices like computers, smartphones, networks, and internet applications. ICT's evolution from basic computing to today's interconnected digital landscape was marked by key milestones such as personal computers, widespread internet usage, networking technologies, and mobile devices, revolutionizing communication and societal operations. ICT's profound impact on society spans education, healthcare, governance, and societal interactions by revolutionizing learning methods, enhancing healthcare delivery through remote monitoring and telemedicine, promoting transparent and responsive governance, and connecting people globally, reshaping traditional structures, and empowering individuals and communities across various facets of daily life.</a:t>
            </a:r>
            <a:endParaRPr sz="1400" b="0" dirty="0"/>
          </a:p>
        </p:txBody>
      </p:sp>
      <p:pic>
        <p:nvPicPr>
          <p:cNvPr id="3" name="Image 2">
            <a:extLst>
              <a:ext uri="{FF2B5EF4-FFF2-40B4-BE49-F238E27FC236}">
                <a16:creationId xmlns:a16="http://schemas.microsoft.com/office/drawing/2014/main" id="{D3EA20AB-960F-A531-6305-814D8CEE4330}"/>
              </a:ext>
            </a:extLst>
          </p:cNvPr>
          <p:cNvPicPr>
            <a:picLocks noChangeAspect="1"/>
          </p:cNvPicPr>
          <p:nvPr/>
        </p:nvPicPr>
        <p:blipFill>
          <a:blip r:embed="rId3"/>
          <a:stretch>
            <a:fillRect/>
          </a:stretch>
        </p:blipFill>
        <p:spPr>
          <a:xfrm>
            <a:off x="4067176" y="2790428"/>
            <a:ext cx="3212030" cy="1956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0" y="0"/>
            <a:ext cx="3022500" cy="514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txBox="1">
            <a:spLocks noGrp="1"/>
          </p:cNvSpPr>
          <p:nvPr>
            <p:ph type="subTitle" idx="1"/>
          </p:nvPr>
        </p:nvSpPr>
        <p:spPr>
          <a:xfrm>
            <a:off x="4282002" y="1328737"/>
            <a:ext cx="4023300" cy="2486025"/>
          </a:xfrm>
          <a:prstGeom prst="rect">
            <a:avLst/>
          </a:prstGeom>
        </p:spPr>
        <p:txBody>
          <a:bodyPr spcFirstLastPara="1" wrap="square" lIns="91425" tIns="91425" rIns="91425" bIns="91425" anchor="b" anchorCtr="0">
            <a:noAutofit/>
          </a:bodyPr>
          <a:lstStyle/>
          <a:p>
            <a:endParaRPr lang="fr-FR" sz="2400" u="sng" dirty="0"/>
          </a:p>
          <a:p>
            <a:pPr marL="152400" indent="0"/>
            <a:r>
              <a:rPr lang="fr-FR" sz="2400" dirty="0"/>
              <a:t>2</a:t>
            </a:r>
            <a:r>
              <a:rPr lang="fr-FR" sz="2400" dirty="0">
                <a:latin typeface="Titillium Web" panose="00000500000000000000" pitchFamily="2" charset="0"/>
              </a:rPr>
              <a:t>. </a:t>
            </a:r>
            <a:r>
              <a:rPr lang="fr-FR" sz="2400" u="sng" dirty="0">
                <a:latin typeface="Titillium Web" panose="00000500000000000000" pitchFamily="2" charset="0"/>
              </a:rPr>
              <a:t>Key Components of TIC : </a:t>
            </a:r>
          </a:p>
          <a:p>
            <a:endParaRPr lang="fr-FR" u="sng" dirty="0"/>
          </a:p>
          <a:p>
            <a:endParaRPr lang="fr-FR" sz="2400" u="sng" dirty="0"/>
          </a:p>
          <a:p>
            <a:endParaRPr lang="fr-FR" sz="2400" u="sng" dirty="0"/>
          </a:p>
        </p:txBody>
      </p:sp>
      <p:pic>
        <p:nvPicPr>
          <p:cNvPr id="839" name="Google Shape;839;p35"/>
          <p:cNvPicPr preferRelativeResize="0">
            <a:picLocks noGrp="1"/>
          </p:cNvPicPr>
          <p:nvPr>
            <p:ph type="pic" idx="2"/>
          </p:nvPr>
        </p:nvPicPr>
        <p:blipFill rotWithShape="1">
          <a:blip r:embed="rId3">
            <a:alphaModFix/>
          </a:blip>
          <a:srcRect l="24626" r="8706"/>
          <a:stretch/>
        </p:blipFill>
        <p:spPr>
          <a:xfrm>
            <a:off x="733400" y="1135500"/>
            <a:ext cx="2872500" cy="2872500"/>
          </a:xfrm>
          <a:prstGeom prst="ellipse">
            <a:avLst/>
          </a:prstGeom>
        </p:spPr>
      </p:pic>
      <p:grpSp>
        <p:nvGrpSpPr>
          <p:cNvPr id="840" name="Google Shape;840;p35"/>
          <p:cNvGrpSpPr/>
          <p:nvPr/>
        </p:nvGrpSpPr>
        <p:grpSpPr>
          <a:xfrm>
            <a:off x="1148080" y="4639202"/>
            <a:ext cx="297583" cy="254831"/>
            <a:chOff x="7701405" y="2394802"/>
            <a:chExt cx="297583" cy="254831"/>
          </a:xfrm>
        </p:grpSpPr>
        <p:sp>
          <p:nvSpPr>
            <p:cNvPr id="841" name="Google Shape;841;p35"/>
            <p:cNvSpPr/>
            <p:nvPr/>
          </p:nvSpPr>
          <p:spPr>
            <a:xfrm>
              <a:off x="7701405" y="2394802"/>
              <a:ext cx="297583" cy="254831"/>
            </a:xfrm>
            <a:custGeom>
              <a:avLst/>
              <a:gdLst/>
              <a:ahLst/>
              <a:cxnLst/>
              <a:rect l="l" t="t" r="r" b="b"/>
              <a:pathLst>
                <a:path w="4956" h="4244" extrusionOk="0">
                  <a:moveTo>
                    <a:pt x="2822" y="119"/>
                  </a:moveTo>
                  <a:cubicBezTo>
                    <a:pt x="3848" y="119"/>
                    <a:pt x="4832" y="916"/>
                    <a:pt x="4832" y="2118"/>
                  </a:cubicBezTo>
                  <a:cubicBezTo>
                    <a:pt x="4832" y="3219"/>
                    <a:pt x="3940" y="4111"/>
                    <a:pt x="2839" y="4118"/>
                  </a:cubicBezTo>
                  <a:cubicBezTo>
                    <a:pt x="1055" y="4118"/>
                    <a:pt x="163" y="1963"/>
                    <a:pt x="1427" y="706"/>
                  </a:cubicBezTo>
                  <a:cubicBezTo>
                    <a:pt x="1833" y="300"/>
                    <a:pt x="2333" y="119"/>
                    <a:pt x="2822" y="119"/>
                  </a:cubicBezTo>
                  <a:close/>
                  <a:moveTo>
                    <a:pt x="2839" y="1"/>
                  </a:moveTo>
                  <a:cubicBezTo>
                    <a:pt x="947" y="1"/>
                    <a:pt x="1" y="2281"/>
                    <a:pt x="1334" y="3614"/>
                  </a:cubicBezTo>
                  <a:cubicBezTo>
                    <a:pt x="1769" y="4049"/>
                    <a:pt x="2302" y="4244"/>
                    <a:pt x="2825" y="4244"/>
                  </a:cubicBezTo>
                  <a:cubicBezTo>
                    <a:pt x="3914" y="4244"/>
                    <a:pt x="4956" y="3397"/>
                    <a:pt x="4956" y="2118"/>
                  </a:cubicBezTo>
                  <a:cubicBezTo>
                    <a:pt x="4956" y="947"/>
                    <a:pt x="4010" y="1"/>
                    <a:pt x="2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7815011" y="2465115"/>
              <a:ext cx="113245" cy="113665"/>
            </a:xfrm>
            <a:custGeom>
              <a:avLst/>
              <a:gdLst/>
              <a:ahLst/>
              <a:cxnLst/>
              <a:rect l="l" t="t" r="r" b="b"/>
              <a:pathLst>
                <a:path w="1886" h="1893" extrusionOk="0">
                  <a:moveTo>
                    <a:pt x="947" y="1"/>
                  </a:moveTo>
                  <a:cubicBezTo>
                    <a:pt x="427" y="1"/>
                    <a:pt x="1" y="427"/>
                    <a:pt x="1" y="947"/>
                  </a:cubicBezTo>
                  <a:cubicBezTo>
                    <a:pt x="1" y="1466"/>
                    <a:pt x="427" y="1893"/>
                    <a:pt x="947" y="1893"/>
                  </a:cubicBezTo>
                  <a:cubicBezTo>
                    <a:pt x="1466" y="1893"/>
                    <a:pt x="1885" y="1466"/>
                    <a:pt x="1885" y="947"/>
                  </a:cubicBezTo>
                  <a:cubicBezTo>
                    <a:pt x="1885" y="427"/>
                    <a:pt x="1466" y="1"/>
                    <a:pt x="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35"/>
          <p:cNvSpPr/>
          <p:nvPr/>
        </p:nvSpPr>
        <p:spPr>
          <a:xfrm>
            <a:off x="1119612" y="4096325"/>
            <a:ext cx="1727427" cy="1929540"/>
          </a:xfrm>
          <a:custGeom>
            <a:avLst/>
            <a:gdLst/>
            <a:ahLst/>
            <a:cxnLst/>
            <a:rect l="l" t="t" r="r" b="b"/>
            <a:pathLst>
              <a:path w="30555" h="34130" extrusionOk="0">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35"/>
          <p:cNvGrpSpPr/>
          <p:nvPr/>
        </p:nvGrpSpPr>
        <p:grpSpPr>
          <a:xfrm>
            <a:off x="1522725" y="4398106"/>
            <a:ext cx="921187" cy="920619"/>
            <a:chOff x="3429875" y="1645831"/>
            <a:chExt cx="921187" cy="920619"/>
          </a:xfrm>
        </p:grpSpPr>
        <p:sp>
          <p:nvSpPr>
            <p:cNvPr id="845" name="Google Shape;845;p35"/>
            <p:cNvSpPr/>
            <p:nvPr/>
          </p:nvSpPr>
          <p:spPr>
            <a:xfrm>
              <a:off x="4300181" y="1645831"/>
              <a:ext cx="50882" cy="50542"/>
            </a:xfrm>
            <a:custGeom>
              <a:avLst/>
              <a:gdLst/>
              <a:ahLst/>
              <a:cxnLst/>
              <a:rect l="l" t="t" r="r" b="b"/>
              <a:pathLst>
                <a:path w="900" h="894" extrusionOk="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918737" y="2018681"/>
              <a:ext cx="67559" cy="50599"/>
            </a:xfrm>
            <a:custGeom>
              <a:avLst/>
              <a:gdLst/>
              <a:ahLst/>
              <a:cxnLst/>
              <a:rect l="l" t="t" r="r" b="b"/>
              <a:pathLst>
                <a:path w="1195" h="895" extrusionOk="0">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4166022" y="1769869"/>
              <a:ext cx="70160" cy="50825"/>
            </a:xfrm>
            <a:custGeom>
              <a:avLst/>
              <a:gdLst/>
              <a:ahLst/>
              <a:cxnLst/>
              <a:rect l="l" t="t" r="r" b="b"/>
              <a:pathLst>
                <a:path w="1241" h="899" extrusionOk="0">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3544868" y="2391417"/>
              <a:ext cx="70103" cy="50938"/>
            </a:xfrm>
            <a:custGeom>
              <a:avLst/>
              <a:gdLst/>
              <a:ahLst/>
              <a:cxnLst/>
              <a:rect l="l" t="t" r="r" b="b"/>
              <a:pathLst>
                <a:path w="1240" h="901" extrusionOk="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043227" y="1894190"/>
              <a:ext cx="67616" cy="50542"/>
            </a:xfrm>
            <a:custGeom>
              <a:avLst/>
              <a:gdLst/>
              <a:ahLst/>
              <a:cxnLst/>
              <a:rect l="l" t="t" r="r" b="b"/>
              <a:pathLst>
                <a:path w="1196" h="894" extrusionOk="0">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670151" y="2267266"/>
              <a:ext cx="67559" cy="50599"/>
            </a:xfrm>
            <a:custGeom>
              <a:avLst/>
              <a:gdLst/>
              <a:ahLst/>
              <a:cxnLst/>
              <a:rect l="l" t="t" r="r" b="b"/>
              <a:pathLst>
                <a:path w="1195" h="895" extrusionOk="0">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794246" y="2142775"/>
              <a:ext cx="68012" cy="50995"/>
            </a:xfrm>
            <a:custGeom>
              <a:avLst/>
              <a:gdLst/>
              <a:ahLst/>
              <a:cxnLst/>
              <a:rect l="l" t="t" r="r" b="b"/>
              <a:pathLst>
                <a:path w="1203" h="902" extrusionOk="0">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429875" y="2515851"/>
              <a:ext cx="50938" cy="50599"/>
            </a:xfrm>
            <a:custGeom>
              <a:avLst/>
              <a:gdLst/>
              <a:ahLst/>
              <a:cxnLst/>
              <a:rect l="l" t="t" r="r" b="b"/>
              <a:pathLst>
                <a:path w="901" h="895" extrusionOk="0">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5"/>
          <p:cNvSpPr/>
          <p:nvPr/>
        </p:nvSpPr>
        <p:spPr>
          <a:xfrm>
            <a:off x="858752" y="-845991"/>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5"/>
          <p:cNvGrpSpPr/>
          <p:nvPr/>
        </p:nvGrpSpPr>
        <p:grpSpPr>
          <a:xfrm>
            <a:off x="1160196" y="-227803"/>
            <a:ext cx="1400135" cy="1397586"/>
            <a:chOff x="1182471" y="-1089503"/>
            <a:chExt cx="1400135" cy="1397586"/>
          </a:xfrm>
        </p:grpSpPr>
        <p:sp>
          <p:nvSpPr>
            <p:cNvPr id="855" name="Google Shape;855;p35"/>
            <p:cNvSpPr/>
            <p:nvPr/>
          </p:nvSpPr>
          <p:spPr>
            <a:xfrm>
              <a:off x="2530619" y="-1089503"/>
              <a:ext cx="51986" cy="48582"/>
            </a:xfrm>
            <a:custGeom>
              <a:avLst/>
              <a:gdLst/>
              <a:ahLst/>
              <a:cxnLst/>
              <a:rect l="l" t="t" r="r" b="b"/>
              <a:pathLst>
                <a:path w="962" h="899" extrusionOk="0">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1418844" y="14375"/>
              <a:ext cx="67064" cy="48528"/>
            </a:xfrm>
            <a:custGeom>
              <a:avLst/>
              <a:gdLst/>
              <a:ahLst/>
              <a:cxnLst/>
              <a:rect l="l" t="t" r="r" b="b"/>
              <a:pathLst>
                <a:path w="1241" h="898" extrusionOk="0">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1296064" y="136722"/>
              <a:ext cx="67064" cy="48582"/>
            </a:xfrm>
            <a:custGeom>
              <a:avLst/>
              <a:gdLst/>
              <a:ahLst/>
              <a:cxnLst/>
              <a:rect l="l" t="t" r="r" b="b"/>
              <a:pathLst>
                <a:path w="1241" h="899" extrusionOk="0">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1541624" y="-108836"/>
              <a:ext cx="67064" cy="48960"/>
            </a:xfrm>
            <a:custGeom>
              <a:avLst/>
              <a:gdLst/>
              <a:ahLst/>
              <a:cxnLst/>
              <a:rect l="l" t="t" r="r" b="b"/>
              <a:pathLst>
                <a:path w="1241" h="906" extrusionOk="0">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5"/>
          <p:cNvGrpSpPr/>
          <p:nvPr/>
        </p:nvGrpSpPr>
        <p:grpSpPr>
          <a:xfrm>
            <a:off x="824587" y="-260323"/>
            <a:ext cx="743488" cy="602656"/>
            <a:chOff x="1005462" y="33090"/>
            <a:chExt cx="743488" cy="602656"/>
          </a:xfrm>
        </p:grpSpPr>
        <p:sp>
          <p:nvSpPr>
            <p:cNvPr id="868" name="Google Shape;868;p35"/>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5"/>
          <p:cNvGrpSpPr/>
          <p:nvPr/>
        </p:nvGrpSpPr>
        <p:grpSpPr>
          <a:xfrm>
            <a:off x="555074" y="486920"/>
            <a:ext cx="269497" cy="230589"/>
            <a:chOff x="-245801" y="266720"/>
            <a:chExt cx="269497" cy="230589"/>
          </a:xfrm>
        </p:grpSpPr>
        <p:sp>
          <p:nvSpPr>
            <p:cNvPr id="876" name="Google Shape;876;p35"/>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0"/>
          <p:cNvSpPr txBox="1">
            <a:spLocks noGrp="1"/>
          </p:cNvSpPr>
          <p:nvPr>
            <p:ph type="title"/>
          </p:nvPr>
        </p:nvSpPr>
        <p:spPr>
          <a:xfrm>
            <a:off x="836949" y="1"/>
            <a:ext cx="7721264" cy="5057774"/>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br>
              <a:rPr lang="en-US" sz="1600" b="0" i="0" u="sng" dirty="0">
                <a:solidFill>
                  <a:srgbClr val="D1D5DB"/>
                </a:solidFill>
                <a:effectLst/>
                <a:latin typeface="Söhne"/>
              </a:rPr>
            </a:br>
            <a:br>
              <a:rPr lang="en-US" sz="1600" b="0" i="0" u="sng" dirty="0">
                <a:solidFill>
                  <a:srgbClr val="D1D5DB"/>
                </a:solidFill>
                <a:effectLst/>
                <a:latin typeface="Söhne"/>
              </a:rPr>
            </a:br>
            <a:r>
              <a:rPr lang="en-US" sz="1600" b="0" i="0" u="sng" dirty="0">
                <a:solidFill>
                  <a:srgbClr val="D1D5DB"/>
                </a:solidFill>
                <a:effectLst/>
                <a:latin typeface="Söhne"/>
              </a:rPr>
              <a:t> </a:t>
            </a:r>
            <a:r>
              <a:rPr lang="en-US" sz="1600" b="0" i="0" u="sng" dirty="0">
                <a:solidFill>
                  <a:srgbClr val="D1D5DB"/>
                </a:solidFill>
                <a:effectLst/>
                <a:latin typeface="Titillium Web" panose="00000500000000000000" pitchFamily="2" charset="0"/>
              </a:rPr>
              <a:t>2.1 Hardware and software :</a:t>
            </a:r>
            <a:br>
              <a:rPr lang="en-US" sz="1000" b="0" i="0" dirty="0">
                <a:solidFill>
                  <a:srgbClr val="D1D5DB"/>
                </a:solidFill>
                <a:effectLst/>
                <a:latin typeface="Titillium Web" panose="00000500000000000000" pitchFamily="2" charset="0"/>
              </a:rPr>
            </a:br>
            <a:br>
              <a:rPr lang="en-US" sz="800" dirty="0">
                <a:latin typeface="Titillium Web" panose="00000500000000000000" pitchFamily="2" charset="0"/>
              </a:rPr>
            </a:br>
            <a:r>
              <a:rPr lang="en-US" sz="1200" b="0" i="0" dirty="0">
                <a:solidFill>
                  <a:srgbClr val="D1D5DB"/>
                </a:solidFill>
                <a:effectLst/>
                <a:latin typeface="Titillium Web" panose="00000500000000000000" pitchFamily="2" charset="0"/>
              </a:rPr>
              <a:t>Hardware and software are foundational in Information and Communication Technologies (ICT), shaping the digital landscape. Hardware, including servers and computers, is vital for data processing and communication, directly impacting ICT efficiency. Meanwhile, software, like operating systems, manages resources, enabling specific functions. This symbiotic relationship drives advancements and innovation within ICT, mirroring an engine powering dynamic functionalities and influencing societal sectors.</a:t>
            </a:r>
            <a:br>
              <a:rPr lang="en-US" sz="1200" b="0" i="0" dirty="0">
                <a:solidFill>
                  <a:srgbClr val="D1D5DB"/>
                </a:solidFill>
                <a:effectLst/>
                <a:latin typeface="Titillium Web" panose="00000500000000000000" pitchFamily="2" charset="0"/>
              </a:rPr>
            </a:br>
            <a:br>
              <a:rPr lang="en-US" sz="1200" b="0" dirty="0">
                <a:solidFill>
                  <a:srgbClr val="D1D5DB"/>
                </a:solidFill>
                <a:latin typeface="Titillium Web" panose="00000500000000000000" pitchFamily="2" charset="0"/>
              </a:rPr>
            </a:br>
            <a:r>
              <a:rPr lang="en-US" sz="1600" b="0" u="sng" dirty="0">
                <a:solidFill>
                  <a:srgbClr val="D1D5DB"/>
                </a:solidFill>
                <a:latin typeface="Titillium Web" panose="00000500000000000000" pitchFamily="2" charset="0"/>
              </a:rPr>
              <a:t>2.2 </a:t>
            </a:r>
            <a:r>
              <a:rPr lang="en-US" sz="1600" b="0" i="0" u="sng" dirty="0">
                <a:solidFill>
                  <a:srgbClr val="D1D5DB"/>
                </a:solidFill>
                <a:effectLst/>
                <a:latin typeface="Titillium Web" panose="00000500000000000000" pitchFamily="2" charset="0"/>
              </a:rPr>
              <a:t>Network architecture :</a:t>
            </a:r>
            <a:br>
              <a:rPr lang="en-US" sz="1600" b="0" i="0" u="sng" dirty="0">
                <a:solidFill>
                  <a:srgbClr val="D1D5DB"/>
                </a:solidFill>
                <a:effectLst/>
                <a:latin typeface="Titillium Web" panose="00000500000000000000" pitchFamily="2" charset="0"/>
              </a:rPr>
            </a:br>
            <a:br>
              <a:rPr lang="en-US" sz="1400" b="0" i="0" u="sng" dirty="0">
                <a:solidFill>
                  <a:srgbClr val="D1D5DB"/>
                </a:solidFill>
                <a:effectLst/>
                <a:latin typeface="Titillium Web" panose="00000500000000000000" pitchFamily="2" charset="0"/>
              </a:rPr>
            </a:br>
            <a:r>
              <a:rPr lang="en-US" sz="1200" b="0" i="0" dirty="0">
                <a:solidFill>
                  <a:srgbClr val="D1D5DB"/>
                </a:solidFill>
                <a:effectLst/>
                <a:latin typeface="Titillium Web" panose="00000500000000000000" pitchFamily="2" charset="0"/>
              </a:rPr>
              <a:t> Network architecture in Information and Communication Technologies (ICT) facilitates seamless connectivity, supporting an intricate network of devices and users. Using standardized protocols, ICT networks enable smooth information exchange globally while ensuring security with measures like encryption. Integrating technologies from industry leaders and collaborative tools enriches this ecosystem, shaping digital connectivity across the expanding technological landscape.</a:t>
            </a:r>
            <a:endParaRPr sz="1200" b="0" dirty="0">
              <a:latin typeface="Titillium Web" panose="00000500000000000000" pitchFamily="2" charset="0"/>
            </a:endParaRPr>
          </a:p>
        </p:txBody>
      </p:sp>
      <p:pic>
        <p:nvPicPr>
          <p:cNvPr id="26" name="Image 25">
            <a:extLst>
              <a:ext uri="{FF2B5EF4-FFF2-40B4-BE49-F238E27FC236}">
                <a16:creationId xmlns:a16="http://schemas.microsoft.com/office/drawing/2014/main" id="{9196A8AA-64E4-94C1-5EE9-43B895ED925A}"/>
              </a:ext>
            </a:extLst>
          </p:cNvPr>
          <p:cNvPicPr>
            <a:picLocks noChangeAspect="1"/>
          </p:cNvPicPr>
          <p:nvPr/>
        </p:nvPicPr>
        <p:blipFill>
          <a:blip r:embed="rId3"/>
          <a:stretch>
            <a:fillRect/>
          </a:stretch>
        </p:blipFill>
        <p:spPr>
          <a:xfrm>
            <a:off x="4944907" y="3389334"/>
            <a:ext cx="1861474" cy="1268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0"/>
          <p:cNvSpPr txBox="1">
            <a:spLocks noGrp="1"/>
          </p:cNvSpPr>
          <p:nvPr>
            <p:ph type="title"/>
          </p:nvPr>
        </p:nvSpPr>
        <p:spPr>
          <a:xfrm>
            <a:off x="513522" y="368275"/>
            <a:ext cx="7856188" cy="40113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u="sng" dirty="0"/>
            </a:br>
            <a:r>
              <a:rPr lang="en-US" sz="1600" b="0" u="sng" dirty="0">
                <a:latin typeface="Titillium Web" panose="00000500000000000000" pitchFamily="2" charset="0"/>
              </a:rPr>
              <a:t>2.3 Cloud computing :</a:t>
            </a:r>
            <a:br>
              <a:rPr lang="en-US" dirty="0">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200" b="0" i="0" dirty="0">
                <a:solidFill>
                  <a:srgbClr val="D1D5DB"/>
                </a:solidFill>
                <a:effectLst/>
                <a:latin typeface="Titillium Web" panose="00000500000000000000" pitchFamily="2" charset="0"/>
              </a:rPr>
              <a:t>Cloud computing transforms ICT infrastructure by revolutionizing resource management and delivery of computing services over the internet. Its scalability allows flexible resource adjustments, optimizing efficiency and accessibility, enabling remote access and collaboration. The inherent flexibility empowers adaptation to changing needs, freeing organizations from traditional constraints. This pivotal technology fosters innovation and agility within modern ICT infrastructure.</a:t>
            </a:r>
            <a:br>
              <a:rPr lang="en-US" sz="1200" b="0" i="0" dirty="0">
                <a:solidFill>
                  <a:srgbClr val="D1D5DB"/>
                </a:solidFill>
                <a:effectLst/>
                <a:latin typeface="Titillium Web" panose="00000500000000000000" pitchFamily="2" charset="0"/>
              </a:rPr>
            </a:br>
            <a:br>
              <a:rPr lang="en-US" sz="1200" b="0" i="0" dirty="0">
                <a:solidFill>
                  <a:srgbClr val="D1D5DB"/>
                </a:solidFill>
                <a:effectLst/>
                <a:latin typeface="Titillium Web" panose="00000500000000000000" pitchFamily="2" charset="0"/>
              </a:rPr>
            </a:br>
            <a:r>
              <a:rPr lang="en-US" sz="1600" b="0" i="0" u="sng" dirty="0">
                <a:solidFill>
                  <a:srgbClr val="D1D5DB"/>
                </a:solidFill>
                <a:effectLst/>
                <a:latin typeface="Titillium Web" panose="00000500000000000000" pitchFamily="2" charset="0"/>
              </a:rPr>
              <a:t>2.4 Cybersecurity and Privacy : </a:t>
            </a:r>
            <a:br>
              <a:rPr lang="en-US" sz="1000" dirty="0"/>
            </a:br>
            <a:br>
              <a:rPr lang="en-US" sz="1000" dirty="0"/>
            </a:br>
            <a:r>
              <a:rPr lang="en-US" sz="1200" b="0" i="0" dirty="0">
                <a:solidFill>
                  <a:srgbClr val="D1D5DB"/>
                </a:solidFill>
                <a:effectLst/>
                <a:latin typeface="Söhne"/>
              </a:rPr>
              <a:t>In the dynamic ICT landscape, cybersecurity and privacy are top concerns due to the interconnected systems facing diverse cyber threats. Constantly evolving risks demand advanced security measures like encryption and multi-factor authentication, while stringent data protection regulations tackle privacy concerns. Cloud computing adds complexity, necessitating robust security for cloud-stored data. A comprehensive approach includes collaboration, education, and leveraging artificial intelligence for threat detection in ensuring cybersecurity and privacy within ICT frameworks.</a:t>
            </a:r>
            <a:br>
              <a:rPr lang="en-US" sz="1200" b="0" i="0" u="sng" dirty="0">
                <a:solidFill>
                  <a:srgbClr val="D1D5DB"/>
                </a:solidFill>
                <a:effectLst/>
                <a:latin typeface="Titillium Web" panose="00000500000000000000" pitchFamily="2" charset="0"/>
              </a:rPr>
            </a:br>
            <a:br>
              <a:rPr lang="en-US" sz="1200" b="0" i="0" u="sng" dirty="0">
                <a:solidFill>
                  <a:srgbClr val="D1D5DB"/>
                </a:solidFill>
                <a:effectLst/>
                <a:latin typeface="Titillium Web" panose="00000500000000000000" pitchFamily="2" charset="0"/>
              </a:rPr>
            </a:br>
            <a:endParaRPr sz="1200" b="0" u="sng" dirty="0">
              <a:latin typeface="Titillium Web" panose="00000500000000000000" pitchFamily="2" charset="0"/>
            </a:endParaRPr>
          </a:p>
        </p:txBody>
      </p:sp>
      <p:sp>
        <p:nvSpPr>
          <p:cNvPr id="711" name="Google Shape;711;p30"/>
          <p:cNvSpPr/>
          <p:nvPr/>
        </p:nvSpPr>
        <p:spPr>
          <a:xfrm>
            <a:off x="-1117985" y="4056500"/>
            <a:ext cx="595683" cy="833729"/>
          </a:xfrm>
          <a:custGeom>
            <a:avLst/>
            <a:gdLst/>
            <a:ahLst/>
            <a:cxnLst/>
            <a:rect l="l" t="t" r="r" b="b"/>
            <a:pathLst>
              <a:path w="11023" h="15428" extrusionOk="0">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0"/>
          <p:cNvGrpSpPr/>
          <p:nvPr/>
        </p:nvGrpSpPr>
        <p:grpSpPr>
          <a:xfrm>
            <a:off x="-1438126" y="4379608"/>
            <a:ext cx="269497" cy="230589"/>
            <a:chOff x="-245801" y="266720"/>
            <a:chExt cx="269497" cy="230589"/>
          </a:xfrm>
        </p:grpSpPr>
        <p:sp>
          <p:nvSpPr>
            <p:cNvPr id="713" name="Google Shape;713;p30"/>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pic>
        <p:nvPicPr>
          <p:cNvPr id="898" name="Google Shape;898;p37"/>
          <p:cNvPicPr preferRelativeResize="0">
            <a:picLocks noGrp="1"/>
          </p:cNvPicPr>
          <p:nvPr>
            <p:ph type="pic" idx="9"/>
          </p:nvPr>
        </p:nvPicPr>
        <p:blipFill rotWithShape="1">
          <a:blip r:embed="rId3">
            <a:alphaModFix/>
          </a:blip>
          <a:srcRect l="16639" r="16639"/>
          <a:stretch/>
        </p:blipFill>
        <p:spPr>
          <a:xfrm>
            <a:off x="5066750" y="938975"/>
            <a:ext cx="3265500" cy="3265500"/>
          </a:xfrm>
          <a:prstGeom prst="ellipse">
            <a:avLst/>
          </a:prstGeom>
        </p:spPr>
      </p:pic>
      <p:grpSp>
        <p:nvGrpSpPr>
          <p:cNvPr id="899" name="Google Shape;899;p37"/>
          <p:cNvGrpSpPr/>
          <p:nvPr/>
        </p:nvGrpSpPr>
        <p:grpSpPr>
          <a:xfrm>
            <a:off x="134941" y="539500"/>
            <a:ext cx="269497" cy="230589"/>
            <a:chOff x="-245801" y="266720"/>
            <a:chExt cx="269497" cy="230589"/>
          </a:xfrm>
        </p:grpSpPr>
        <p:sp>
          <p:nvSpPr>
            <p:cNvPr id="900" name="Google Shape;900;p37"/>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ZoneTexte 19">
            <a:extLst>
              <a:ext uri="{FF2B5EF4-FFF2-40B4-BE49-F238E27FC236}">
                <a16:creationId xmlns:a16="http://schemas.microsoft.com/office/drawing/2014/main" id="{2610EE14-8F7E-EC5F-B14B-5B3DB73BBFBA}"/>
              </a:ext>
            </a:extLst>
          </p:cNvPr>
          <p:cNvSpPr txBox="1"/>
          <p:nvPr/>
        </p:nvSpPr>
        <p:spPr>
          <a:xfrm>
            <a:off x="811750" y="1617643"/>
            <a:ext cx="3781695" cy="954107"/>
          </a:xfrm>
          <a:prstGeom prst="rect">
            <a:avLst/>
          </a:prstGeom>
          <a:noFill/>
        </p:spPr>
        <p:txBody>
          <a:bodyPr wrap="square" rtlCol="0">
            <a:spAutoFit/>
          </a:bodyPr>
          <a:lstStyle/>
          <a:p>
            <a:r>
              <a:rPr lang="fr-FR" sz="2800" dirty="0">
                <a:solidFill>
                  <a:schemeClr val="tx1"/>
                </a:solidFill>
                <a:latin typeface="Titillium Web" panose="00000500000000000000" pitchFamily="2" charset="0"/>
              </a:rPr>
              <a:t>3. </a:t>
            </a:r>
            <a:r>
              <a:rPr lang="fr-FR" sz="2800" u="sng" dirty="0">
                <a:solidFill>
                  <a:schemeClr val="tx1"/>
                </a:solidFill>
                <a:latin typeface="Titillium Web" panose="00000500000000000000" pitchFamily="2" charset="0"/>
              </a:rPr>
              <a:t>Technologies Related to TIC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2"/>
          <p:cNvSpPr txBox="1">
            <a:spLocks noGrp="1"/>
          </p:cNvSpPr>
          <p:nvPr>
            <p:ph type="title"/>
          </p:nvPr>
        </p:nvSpPr>
        <p:spPr>
          <a:xfrm>
            <a:off x="720000" y="368275"/>
            <a:ext cx="7704000" cy="64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0" dirty="0"/>
              <a:t>Technologies Related to TIC :</a:t>
            </a:r>
            <a:endParaRPr b="0" dirty="0"/>
          </a:p>
        </p:txBody>
      </p:sp>
      <p:sp>
        <p:nvSpPr>
          <p:cNvPr id="749" name="Google Shape;749;p32"/>
          <p:cNvSpPr/>
          <p:nvPr/>
        </p:nvSpPr>
        <p:spPr>
          <a:xfrm>
            <a:off x="1538483" y="1292355"/>
            <a:ext cx="1037700" cy="1037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lt1"/>
                </a:solidFill>
                <a:latin typeface="Titillium Web"/>
                <a:ea typeface="Titillium Web"/>
                <a:cs typeface="Titillium Web"/>
                <a:sym typeface="Titillium Web"/>
              </a:rPr>
              <a:t>01</a:t>
            </a:r>
            <a:endParaRPr sz="3500" dirty="0"/>
          </a:p>
        </p:txBody>
      </p:sp>
      <p:sp>
        <p:nvSpPr>
          <p:cNvPr id="750" name="Google Shape;750;p32"/>
          <p:cNvSpPr/>
          <p:nvPr/>
        </p:nvSpPr>
        <p:spPr>
          <a:xfrm>
            <a:off x="3998088" y="1292355"/>
            <a:ext cx="1037700" cy="1037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lt1"/>
                </a:solidFill>
                <a:latin typeface="Titillium Web"/>
                <a:ea typeface="Titillium Web"/>
                <a:cs typeface="Titillium Web"/>
                <a:sym typeface="Titillium Web"/>
              </a:rPr>
              <a:t>02</a:t>
            </a:r>
            <a:endParaRPr sz="3500" dirty="0"/>
          </a:p>
        </p:txBody>
      </p:sp>
      <p:sp>
        <p:nvSpPr>
          <p:cNvPr id="751" name="Google Shape;751;p32"/>
          <p:cNvSpPr/>
          <p:nvPr/>
        </p:nvSpPr>
        <p:spPr>
          <a:xfrm>
            <a:off x="6462760" y="1300575"/>
            <a:ext cx="1037700" cy="1037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lt1"/>
                </a:solidFill>
                <a:latin typeface="Titillium Web"/>
                <a:ea typeface="Titillium Web"/>
                <a:cs typeface="Titillium Web"/>
                <a:sym typeface="Titillium Web"/>
              </a:rPr>
              <a:t>03</a:t>
            </a:r>
            <a:endParaRPr sz="3500" dirty="0"/>
          </a:p>
        </p:txBody>
      </p:sp>
      <p:sp>
        <p:nvSpPr>
          <p:cNvPr id="752" name="Google Shape;752;p32"/>
          <p:cNvSpPr txBox="1">
            <a:spLocks noGrp="1"/>
          </p:cNvSpPr>
          <p:nvPr>
            <p:ph type="title" idx="4294967295"/>
          </p:nvPr>
        </p:nvSpPr>
        <p:spPr>
          <a:xfrm>
            <a:off x="6021454" y="2687093"/>
            <a:ext cx="1920312" cy="62445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000" dirty="0"/>
              <a:t>Git and GitHub :</a:t>
            </a:r>
            <a:endParaRPr sz="2000" dirty="0"/>
          </a:p>
        </p:txBody>
      </p:sp>
      <p:sp>
        <p:nvSpPr>
          <p:cNvPr id="753" name="Google Shape;753;p32"/>
          <p:cNvSpPr txBox="1">
            <a:spLocks noGrp="1"/>
          </p:cNvSpPr>
          <p:nvPr>
            <p:ph type="title" idx="4294967295"/>
          </p:nvPr>
        </p:nvSpPr>
        <p:spPr>
          <a:xfrm>
            <a:off x="3610188" y="2685487"/>
            <a:ext cx="1813500" cy="62445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Microsoft tools :</a:t>
            </a:r>
            <a:endParaRPr sz="2000" dirty="0"/>
          </a:p>
        </p:txBody>
      </p:sp>
      <p:sp>
        <p:nvSpPr>
          <p:cNvPr id="754" name="Google Shape;754;p32"/>
          <p:cNvSpPr txBox="1">
            <a:spLocks noGrp="1"/>
          </p:cNvSpPr>
          <p:nvPr>
            <p:ph type="subTitle" idx="4294967295"/>
          </p:nvPr>
        </p:nvSpPr>
        <p:spPr>
          <a:xfrm>
            <a:off x="1141603" y="3448343"/>
            <a:ext cx="1813500" cy="1079410"/>
          </a:xfrm>
          <a:prstGeom prst="rect">
            <a:avLst/>
          </a:prstGeom>
        </p:spPr>
        <p:txBody>
          <a:bodyPr spcFirstLastPara="1" wrap="square" lIns="91425" tIns="91425" rIns="91425" bIns="91425" anchor="t" anchorCtr="0">
            <a:noAutofit/>
          </a:bodyPr>
          <a:lstStyle/>
          <a:p>
            <a:pPr marL="171450" lvl="0" indent="-171450" rtl="0">
              <a:lnSpc>
                <a:spcPct val="100000"/>
              </a:lnSpc>
              <a:spcBef>
                <a:spcPts val="0"/>
              </a:spcBef>
              <a:spcAft>
                <a:spcPts val="1200"/>
              </a:spcAft>
              <a:buClr>
                <a:schemeClr val="dk1"/>
              </a:buClr>
              <a:buSzPts val="1100"/>
              <a:buFont typeface="Arial" panose="020B0604020202020204" pitchFamily="34" charset="0"/>
              <a:buChar char="•"/>
            </a:pPr>
            <a:r>
              <a:rPr lang="en-US" dirty="0">
                <a:solidFill>
                  <a:schemeClr val="dk1"/>
                </a:solidFill>
              </a:rPr>
              <a:t>Gmail </a:t>
            </a:r>
          </a:p>
          <a:p>
            <a:pPr marL="171450" lvl="0" indent="-171450" rtl="0">
              <a:lnSpc>
                <a:spcPct val="100000"/>
              </a:lnSpc>
              <a:spcBef>
                <a:spcPts val="0"/>
              </a:spcBef>
              <a:spcAft>
                <a:spcPts val="1200"/>
              </a:spcAft>
              <a:buClr>
                <a:schemeClr val="dk1"/>
              </a:buClr>
              <a:buSzPts val="1100"/>
              <a:buFont typeface="Arial" panose="020B0604020202020204" pitchFamily="34" charset="0"/>
              <a:buChar char="•"/>
            </a:pPr>
            <a:r>
              <a:rPr lang="en-US" dirty="0">
                <a:solidFill>
                  <a:schemeClr val="dk1"/>
                </a:solidFill>
              </a:rPr>
              <a:t> Google Drive </a:t>
            </a:r>
          </a:p>
          <a:p>
            <a:pPr marL="171450" lvl="0" indent="-171450" rtl="0">
              <a:lnSpc>
                <a:spcPct val="100000"/>
              </a:lnSpc>
              <a:spcBef>
                <a:spcPts val="0"/>
              </a:spcBef>
              <a:spcAft>
                <a:spcPts val="1200"/>
              </a:spcAft>
              <a:buClr>
                <a:schemeClr val="dk1"/>
              </a:buClr>
              <a:buSzPts val="1100"/>
              <a:buFont typeface="Arial" panose="020B0604020202020204" pitchFamily="34" charset="0"/>
              <a:buChar char="•"/>
            </a:pPr>
            <a:r>
              <a:rPr lang="en-US" dirty="0">
                <a:solidFill>
                  <a:schemeClr val="dk1"/>
                </a:solidFill>
              </a:rPr>
              <a:t> Google Workspace</a:t>
            </a:r>
            <a:endParaRPr dirty="0">
              <a:solidFill>
                <a:schemeClr val="dk1"/>
              </a:solidFill>
            </a:endParaRPr>
          </a:p>
        </p:txBody>
      </p:sp>
      <p:sp>
        <p:nvSpPr>
          <p:cNvPr id="755" name="Google Shape;755;p32"/>
          <p:cNvSpPr txBox="1">
            <a:spLocks noGrp="1"/>
          </p:cNvSpPr>
          <p:nvPr>
            <p:ph type="subTitle" idx="4294967295"/>
          </p:nvPr>
        </p:nvSpPr>
        <p:spPr>
          <a:xfrm>
            <a:off x="3640563" y="3439714"/>
            <a:ext cx="1813500" cy="1088039"/>
          </a:xfrm>
          <a:prstGeom prst="rect">
            <a:avLst/>
          </a:prstGeom>
        </p:spPr>
        <p:txBody>
          <a:bodyPr spcFirstLastPara="1" wrap="square" lIns="91425" tIns="91425" rIns="91425" bIns="91425" anchor="t" anchorCtr="0">
            <a:noAutofit/>
          </a:bodyPr>
          <a:lstStyle/>
          <a:p>
            <a:pPr marL="171450" indent="-171450">
              <a:lnSpc>
                <a:spcPct val="100000"/>
              </a:lnSpc>
              <a:spcAft>
                <a:spcPts val="1200"/>
              </a:spcAft>
              <a:buSzPts val="1100"/>
              <a:buFont typeface="Arial" panose="020B0604020202020204" pitchFamily="34" charset="0"/>
              <a:buChar char="•"/>
            </a:pPr>
            <a:r>
              <a:rPr lang="fr-FR" dirty="0">
                <a:solidFill>
                  <a:schemeClr val="dk1"/>
                </a:solidFill>
              </a:rPr>
              <a:t>Microsoft 365  </a:t>
            </a:r>
          </a:p>
          <a:p>
            <a:pPr marL="171450" indent="-171450">
              <a:lnSpc>
                <a:spcPct val="100000"/>
              </a:lnSpc>
              <a:spcAft>
                <a:spcPts val="1200"/>
              </a:spcAft>
              <a:buSzPts val="1100"/>
              <a:buFont typeface="Arial" panose="020B0604020202020204" pitchFamily="34" charset="0"/>
              <a:buChar char="•"/>
            </a:pPr>
            <a:r>
              <a:rPr lang="fr-FR" dirty="0">
                <a:solidFill>
                  <a:schemeClr val="dk1"/>
                </a:solidFill>
              </a:rPr>
              <a:t>Microsoft Azure</a:t>
            </a:r>
            <a:endParaRPr dirty="0">
              <a:solidFill>
                <a:schemeClr val="dk1"/>
              </a:solidFill>
            </a:endParaRPr>
          </a:p>
        </p:txBody>
      </p:sp>
      <p:sp>
        <p:nvSpPr>
          <p:cNvPr id="756" name="Google Shape;756;p32"/>
          <p:cNvSpPr txBox="1">
            <a:spLocks noGrp="1"/>
          </p:cNvSpPr>
          <p:nvPr>
            <p:ph type="title" idx="4294967295"/>
          </p:nvPr>
        </p:nvSpPr>
        <p:spPr>
          <a:xfrm>
            <a:off x="1146647" y="2668600"/>
            <a:ext cx="1813500" cy="62445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000" dirty="0"/>
              <a:t>Google services :</a:t>
            </a:r>
            <a:endParaRPr sz="2000" dirty="0"/>
          </a:p>
        </p:txBody>
      </p:sp>
      <p:sp>
        <p:nvSpPr>
          <p:cNvPr id="757" name="Google Shape;757;p32"/>
          <p:cNvSpPr txBox="1">
            <a:spLocks noGrp="1"/>
          </p:cNvSpPr>
          <p:nvPr>
            <p:ph type="subTitle" idx="4294967295"/>
          </p:nvPr>
        </p:nvSpPr>
        <p:spPr>
          <a:xfrm>
            <a:off x="6104104" y="3437279"/>
            <a:ext cx="1813500" cy="1090475"/>
          </a:xfrm>
          <a:prstGeom prst="rect">
            <a:avLst/>
          </a:prstGeom>
        </p:spPr>
        <p:txBody>
          <a:bodyPr spcFirstLastPara="1" wrap="square" lIns="91425" tIns="91425" rIns="91425" bIns="91425" anchor="t" anchorCtr="0">
            <a:noAutofit/>
          </a:bodyPr>
          <a:lstStyle/>
          <a:p>
            <a:pPr marL="171450" lvl="0" indent="-171450" rtl="0">
              <a:lnSpc>
                <a:spcPct val="100000"/>
              </a:lnSpc>
              <a:spcBef>
                <a:spcPts val="0"/>
              </a:spcBef>
              <a:spcAft>
                <a:spcPts val="1200"/>
              </a:spcAft>
              <a:buClr>
                <a:schemeClr val="dk1"/>
              </a:buClr>
              <a:buSzPts val="1100"/>
              <a:buFont typeface="Arial" panose="020B0604020202020204" pitchFamily="34" charset="0"/>
              <a:buChar char="•"/>
            </a:pPr>
            <a:r>
              <a:rPr lang="fr-FR" dirty="0">
                <a:solidFill>
                  <a:schemeClr val="dk1"/>
                </a:solidFill>
              </a:rPr>
              <a:t>Version Control with Git </a:t>
            </a:r>
          </a:p>
          <a:p>
            <a:pPr marL="171450" lvl="0" indent="-171450" rtl="0">
              <a:lnSpc>
                <a:spcPct val="100000"/>
              </a:lnSpc>
              <a:spcBef>
                <a:spcPts val="0"/>
              </a:spcBef>
              <a:spcAft>
                <a:spcPts val="1200"/>
              </a:spcAft>
              <a:buClr>
                <a:schemeClr val="dk1"/>
              </a:buClr>
              <a:buSzPts val="1100"/>
              <a:buFont typeface="Arial" panose="020B0604020202020204" pitchFamily="34" charset="0"/>
              <a:buChar char="•"/>
            </a:pPr>
            <a:r>
              <a:rPr lang="fr-FR" dirty="0">
                <a:solidFill>
                  <a:schemeClr val="dk1"/>
                </a:solidFill>
              </a:rPr>
              <a:t>Collaboration with GitHub</a:t>
            </a:r>
            <a:endParaRPr dirty="0">
              <a:solidFill>
                <a:schemeClr val="dk1"/>
              </a:solidFill>
            </a:endParaRPr>
          </a:p>
        </p:txBody>
      </p:sp>
      <p:cxnSp>
        <p:nvCxnSpPr>
          <p:cNvPr id="772" name="Google Shape;772;p32"/>
          <p:cNvCxnSpPr>
            <a:cxnSpLocks/>
            <a:stCxn id="749" idx="4"/>
            <a:endCxn id="756" idx="0"/>
          </p:cNvCxnSpPr>
          <p:nvPr/>
        </p:nvCxnSpPr>
        <p:spPr>
          <a:xfrm flipH="1">
            <a:off x="2053397" y="2330055"/>
            <a:ext cx="3936" cy="338545"/>
          </a:xfrm>
          <a:prstGeom prst="straightConnector1">
            <a:avLst/>
          </a:prstGeom>
          <a:noFill/>
          <a:ln w="9525" cap="flat" cmpd="sng">
            <a:solidFill>
              <a:schemeClr val="lt2"/>
            </a:solidFill>
            <a:prstDash val="solid"/>
            <a:round/>
            <a:headEnd type="none" w="med" len="med"/>
            <a:tailEnd type="none" w="med" len="med"/>
          </a:ln>
        </p:spPr>
      </p:cxnSp>
      <p:cxnSp>
        <p:nvCxnSpPr>
          <p:cNvPr id="773" name="Google Shape;773;p32"/>
          <p:cNvCxnSpPr>
            <a:cxnSpLocks/>
            <a:stCxn id="750" idx="4"/>
            <a:endCxn id="753" idx="0"/>
          </p:cNvCxnSpPr>
          <p:nvPr/>
        </p:nvCxnSpPr>
        <p:spPr>
          <a:xfrm>
            <a:off x="4516938" y="2330055"/>
            <a:ext cx="0" cy="355432"/>
          </a:xfrm>
          <a:prstGeom prst="straightConnector1">
            <a:avLst/>
          </a:prstGeom>
          <a:noFill/>
          <a:ln w="9525" cap="flat" cmpd="sng">
            <a:solidFill>
              <a:schemeClr val="lt2"/>
            </a:solidFill>
            <a:prstDash val="solid"/>
            <a:round/>
            <a:headEnd type="none" w="med" len="med"/>
            <a:tailEnd type="none" w="med" len="med"/>
          </a:ln>
        </p:spPr>
      </p:cxnSp>
      <p:cxnSp>
        <p:nvCxnSpPr>
          <p:cNvPr id="774" name="Google Shape;774;p32"/>
          <p:cNvCxnSpPr>
            <a:cxnSpLocks/>
            <a:stCxn id="751" idx="4"/>
            <a:endCxn id="752" idx="0"/>
          </p:cNvCxnSpPr>
          <p:nvPr/>
        </p:nvCxnSpPr>
        <p:spPr>
          <a:xfrm>
            <a:off x="6981610" y="2338275"/>
            <a:ext cx="0" cy="348818"/>
          </a:xfrm>
          <a:prstGeom prst="straightConnector1">
            <a:avLst/>
          </a:prstGeom>
          <a:noFill/>
          <a:ln w="9525" cap="flat" cmpd="sng">
            <a:solidFill>
              <a:schemeClr val="lt2"/>
            </a:solidFill>
            <a:prstDash val="solid"/>
            <a:round/>
            <a:headEnd type="none" w="med" len="med"/>
            <a:tailEnd type="none" w="med" len="med"/>
          </a:ln>
        </p:spPr>
      </p:cxnSp>
      <p:sp>
        <p:nvSpPr>
          <p:cNvPr id="776" name="Google Shape;776;p32"/>
          <p:cNvSpPr/>
          <p:nvPr/>
        </p:nvSpPr>
        <p:spPr>
          <a:xfrm>
            <a:off x="8538402" y="2144009"/>
            <a:ext cx="1659839" cy="1844980"/>
          </a:xfrm>
          <a:custGeom>
            <a:avLst/>
            <a:gdLst/>
            <a:ahLst/>
            <a:cxnLst/>
            <a:rect l="l" t="t" r="r" b="b"/>
            <a:pathLst>
              <a:path w="30715" h="34141" extrusionOk="0">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2"/>
          <p:cNvGrpSpPr/>
          <p:nvPr/>
        </p:nvGrpSpPr>
        <p:grpSpPr>
          <a:xfrm>
            <a:off x="-860454" y="2802311"/>
            <a:ext cx="1284488" cy="1275185"/>
            <a:chOff x="1182471" y="-967102"/>
            <a:chExt cx="1284488" cy="1275185"/>
          </a:xfrm>
        </p:grpSpPr>
        <p:sp>
          <p:nvSpPr>
            <p:cNvPr id="778" name="Google Shape;778;p32"/>
            <p:cNvSpPr/>
            <p:nvPr/>
          </p:nvSpPr>
          <p:spPr>
            <a:xfrm>
              <a:off x="2399895" y="-967102"/>
              <a:ext cx="67064" cy="48528"/>
            </a:xfrm>
            <a:custGeom>
              <a:avLst/>
              <a:gdLst/>
              <a:ahLst/>
              <a:cxnLst/>
              <a:rect l="l" t="t" r="r" b="b"/>
              <a:pathLst>
                <a:path w="1241" h="898" extrusionOk="0">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2277494" y="-844323"/>
              <a:ext cx="67118" cy="48582"/>
            </a:xfrm>
            <a:custGeom>
              <a:avLst/>
              <a:gdLst/>
              <a:ahLst/>
              <a:cxnLst/>
              <a:rect l="l" t="t" r="r" b="b"/>
              <a:pathLst>
                <a:path w="1242" h="899" extrusionOk="0">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909532" y="-476363"/>
              <a:ext cx="67118" cy="48528"/>
            </a:xfrm>
            <a:custGeom>
              <a:avLst/>
              <a:gdLst/>
              <a:ahLst/>
              <a:cxnLst/>
              <a:rect l="l" t="t" r="r" b="b"/>
              <a:pathLst>
                <a:path w="1242" h="898" extrusionOk="0">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2154714" y="-721922"/>
              <a:ext cx="67064" cy="48528"/>
            </a:xfrm>
            <a:custGeom>
              <a:avLst/>
              <a:gdLst/>
              <a:ahLst/>
              <a:cxnLst/>
              <a:rect l="l" t="t" r="r" b="b"/>
              <a:pathLst>
                <a:path w="1241" h="898" extrusionOk="0">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2031934" y="-599143"/>
              <a:ext cx="67496" cy="48528"/>
            </a:xfrm>
            <a:custGeom>
              <a:avLst/>
              <a:gdLst/>
              <a:ahLst/>
              <a:cxnLst/>
              <a:rect l="l" t="t" r="r" b="b"/>
              <a:pathLst>
                <a:path w="1249" h="898" extrusionOk="0">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1786752" y="-353962"/>
              <a:ext cx="67118" cy="48528"/>
            </a:xfrm>
            <a:custGeom>
              <a:avLst/>
              <a:gdLst/>
              <a:ahLst/>
              <a:cxnLst/>
              <a:rect l="l" t="t" r="r" b="b"/>
              <a:pathLst>
                <a:path w="1242" h="898" extrusionOk="0">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1664026" y="-231237"/>
              <a:ext cx="67442" cy="48582"/>
            </a:xfrm>
            <a:custGeom>
              <a:avLst/>
              <a:gdLst/>
              <a:ahLst/>
              <a:cxnLst/>
              <a:rect l="l" t="t" r="r" b="b"/>
              <a:pathLst>
                <a:path w="1248" h="899" extrusionOk="0">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1182471" y="259501"/>
              <a:ext cx="48636" cy="48582"/>
            </a:xfrm>
            <a:custGeom>
              <a:avLst/>
              <a:gdLst/>
              <a:ahLst/>
              <a:cxnLst/>
              <a:rect l="l" t="t" r="r" b="b"/>
              <a:pathLst>
                <a:path w="900" h="899" extrusionOk="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2"/>
          <p:cNvGrpSpPr/>
          <p:nvPr/>
        </p:nvGrpSpPr>
        <p:grpSpPr>
          <a:xfrm>
            <a:off x="8676187" y="2596465"/>
            <a:ext cx="743488" cy="602656"/>
            <a:chOff x="1005462" y="33090"/>
            <a:chExt cx="743488" cy="602656"/>
          </a:xfrm>
        </p:grpSpPr>
        <p:sp>
          <p:nvSpPr>
            <p:cNvPr id="787" name="Google Shape;787;p32"/>
            <p:cNvSpPr/>
            <p:nvPr/>
          </p:nvSpPr>
          <p:spPr>
            <a:xfrm>
              <a:off x="1005462" y="603862"/>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1100573" y="508697"/>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1195739" y="413586"/>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1290850" y="318476"/>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1385961" y="223311"/>
              <a:ext cx="172712" cy="31938"/>
            </a:xfrm>
            <a:custGeom>
              <a:avLst/>
              <a:gdLst/>
              <a:ahLst/>
              <a:cxnLst/>
              <a:rect l="l" t="t" r="r" b="b"/>
              <a:pathLst>
                <a:path w="3196" h="591" extrusionOk="0">
                  <a:moveTo>
                    <a:pt x="590" y="1"/>
                  </a:moveTo>
                  <a:lnTo>
                    <a:pt x="1" y="590"/>
                  </a:lnTo>
                  <a:lnTo>
                    <a:pt x="2614" y="590"/>
                  </a:ln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1481126" y="128200"/>
              <a:ext cx="172712" cy="31884"/>
            </a:xfrm>
            <a:custGeom>
              <a:avLst/>
              <a:gdLst/>
              <a:ahLst/>
              <a:cxnLst/>
              <a:rect l="l" t="t" r="r" b="b"/>
              <a:pathLst>
                <a:path w="3196" h="590" extrusionOk="0">
                  <a:moveTo>
                    <a:pt x="590" y="1"/>
                  </a:moveTo>
                  <a:lnTo>
                    <a:pt x="0" y="590"/>
                  </a:lnTo>
                  <a:lnTo>
                    <a:pt x="2614" y="590"/>
                  </a:lnTo>
                  <a:lnTo>
                    <a:pt x="3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1576238" y="33090"/>
              <a:ext cx="172712" cy="31884"/>
            </a:xfrm>
            <a:custGeom>
              <a:avLst/>
              <a:gdLst/>
              <a:ahLst/>
              <a:cxnLst/>
              <a:rect l="l" t="t" r="r" b="b"/>
              <a:pathLst>
                <a:path w="3196" h="590" extrusionOk="0">
                  <a:moveTo>
                    <a:pt x="590" y="0"/>
                  </a:moveTo>
                  <a:lnTo>
                    <a:pt x="1" y="590"/>
                  </a:lnTo>
                  <a:lnTo>
                    <a:pt x="2614" y="590"/>
                  </a:lnTo>
                  <a:lnTo>
                    <a:pt x="3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2"/>
          <p:cNvGrpSpPr/>
          <p:nvPr/>
        </p:nvGrpSpPr>
        <p:grpSpPr>
          <a:xfrm>
            <a:off x="8728624" y="4064245"/>
            <a:ext cx="269497" cy="230589"/>
            <a:chOff x="-245801" y="266720"/>
            <a:chExt cx="269497" cy="230589"/>
          </a:xfrm>
        </p:grpSpPr>
        <p:sp>
          <p:nvSpPr>
            <p:cNvPr id="795" name="Google Shape;795;p32"/>
            <p:cNvSpPr/>
            <p:nvPr/>
          </p:nvSpPr>
          <p:spPr>
            <a:xfrm>
              <a:off x="-245801" y="266720"/>
              <a:ext cx="269497" cy="230589"/>
            </a:xfrm>
            <a:custGeom>
              <a:avLst/>
              <a:gdLst/>
              <a:ahLst/>
              <a:cxnLst/>
              <a:rect l="l" t="t" r="r" b="b"/>
              <a:pathLst>
                <a:path w="4987" h="4267" extrusionOk="0">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141881" y="331730"/>
              <a:ext cx="101055" cy="101055"/>
            </a:xfrm>
            <a:custGeom>
              <a:avLst/>
              <a:gdLst/>
              <a:ahLst/>
              <a:cxnLst/>
              <a:rect l="l" t="t" r="r" b="b"/>
              <a:pathLst>
                <a:path w="1870" h="1870" extrusionOk="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32"/>
          <p:cNvSpPr/>
          <p:nvPr/>
        </p:nvSpPr>
        <p:spPr>
          <a:xfrm>
            <a:off x="-535369" y="3384164"/>
            <a:ext cx="1094061" cy="1379449"/>
          </a:xfrm>
          <a:custGeom>
            <a:avLst/>
            <a:gdLst/>
            <a:ahLst/>
            <a:cxnLst/>
            <a:rect l="l" t="t" r="r" b="b"/>
            <a:pathLst>
              <a:path w="17186" h="21669" extrusionOk="0">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814041" y="2052825"/>
            <a:ext cx="735591" cy="710828"/>
          </a:xfrm>
          <a:custGeom>
            <a:avLst/>
            <a:gdLst/>
            <a:ahLst/>
            <a:cxnLst/>
            <a:rect l="l" t="t" r="r" b="b"/>
            <a:pathLst>
              <a:path w="11555" h="11166" extrusionOk="0">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321098" y="3323379"/>
            <a:ext cx="606425" cy="604324"/>
          </a:xfrm>
          <a:custGeom>
            <a:avLst/>
            <a:gdLst/>
            <a:ahLst/>
            <a:cxnLst/>
            <a:rect l="l" t="t" r="r" b="b"/>
            <a:pathLst>
              <a:path w="9526" h="9493" extrusionOk="0">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601656" y="1824706"/>
            <a:ext cx="679889" cy="843877"/>
          </a:xfrm>
          <a:custGeom>
            <a:avLst/>
            <a:gdLst/>
            <a:ahLst/>
            <a:cxnLst/>
            <a:rect l="l" t="t" r="r" b="b"/>
            <a:pathLst>
              <a:path w="10680" h="13256" extrusionOk="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IT Support Specialist Job Description by Slidesgo">
  <a:themeElements>
    <a:clrScheme name="Simple Light">
      <a:dk1>
        <a:srgbClr val="EFEFFB"/>
      </a:dk1>
      <a:lt1>
        <a:srgbClr val="1D4167"/>
      </a:lt1>
      <a:dk2>
        <a:srgbClr val="BDD7F3"/>
      </a:dk2>
      <a:lt2>
        <a:srgbClr val="FFFFFF"/>
      </a:lt2>
      <a:accent1>
        <a:srgbClr val="FFFFFF"/>
      </a:accent1>
      <a:accent2>
        <a:srgbClr val="FFFFFF"/>
      </a:accent2>
      <a:accent3>
        <a:srgbClr val="FFFFFF"/>
      </a:accent3>
      <a:accent4>
        <a:srgbClr val="FFFFFF"/>
      </a:accent4>
      <a:accent5>
        <a:srgbClr val="FFFFFF"/>
      </a:accent5>
      <a:accent6>
        <a:srgbClr val="FFFFFF"/>
      </a:accent6>
      <a:hlink>
        <a:srgbClr val="EFEF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1320</Words>
  <Application>Microsoft Office PowerPoint</Application>
  <PresentationFormat>Affichage à l'écran (16:9)</PresentationFormat>
  <Paragraphs>55</Paragraphs>
  <Slides>14</Slides>
  <Notes>14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Barlow</vt:lpstr>
      <vt:lpstr>Courier New</vt:lpstr>
      <vt:lpstr>Söhne</vt:lpstr>
      <vt:lpstr>Arial</vt:lpstr>
      <vt:lpstr>Arimo</vt:lpstr>
      <vt:lpstr>Noto Sans Symbols</vt:lpstr>
      <vt:lpstr>Anaheim</vt:lpstr>
      <vt:lpstr>Times New Roman</vt:lpstr>
      <vt:lpstr>Assistant</vt:lpstr>
      <vt:lpstr>Titillium Web</vt:lpstr>
      <vt:lpstr>IT Support Specialist Job Description by Slidesgo</vt:lpstr>
      <vt:lpstr>Information and Communication Technologies (TIC) and Related Technologies :</vt:lpstr>
      <vt:lpstr> </vt:lpstr>
      <vt:lpstr>Information and   Communication Technologies : </vt:lpstr>
      <vt:lpstr>Information and Communication Technologies (ICT) encompass the use of technology for gathering, storing, processing, and transmitting information through electronic devices like computers, smartphones, networks, and internet applications. ICT's evolution from basic computing to today's interconnected digital landscape was marked by key milestones such as personal computers, widespread internet usage, networking technologies, and mobile devices, revolutionizing communication and societal operations. ICT's profound impact on society spans education, healthcare, governance, and societal interactions by revolutionizing learning methods, enhancing healthcare delivery through remote monitoring and telemedicine, promoting transparent and responsive governance, and connecting people globally, reshaping traditional structures, and empowering individuals and communities across various facets of daily life.</vt:lpstr>
      <vt:lpstr>Présentation PowerPoint</vt:lpstr>
      <vt:lpstr>   2.1 Hardware and software :  Hardware and software are foundational in Information and Communication Technologies (ICT), shaping the digital landscape. Hardware, including servers and computers, is vital for data processing and communication, directly impacting ICT efficiency. Meanwhile, software, like operating systems, manages resources, enabling specific functions. This symbiotic relationship drives advancements and innovation within ICT, mirroring an engine powering dynamic functionalities and influencing societal sectors.  2.2 Network architecture :   Network architecture in Information and Communication Technologies (ICT) facilitates seamless connectivity, supporting an intricate network of devices and users. Using standardized protocols, ICT networks enable smooth information exchange globally while ensuring security with measures like encryption. Integrating technologies from industry leaders and collaborative tools enriches this ecosystem, shaping digital connectivity across the expanding technological landscape.</vt:lpstr>
      <vt:lpstr> 2.3 Cloud computing :  Cloud computing transforms ICT infrastructure by revolutionizing resource management and delivery of computing services over the internet. Its scalability allows flexible resource adjustments, optimizing efficiency and accessibility, enabling remote access and collaboration. The inherent flexibility empowers adaptation to changing needs, freeing organizations from traditional constraints. This pivotal technology fosters innovation and agility within modern ICT infrastructure.  2.4 Cybersecurity and Privacy :   In the dynamic ICT landscape, cybersecurity and privacy are top concerns due to the interconnected systems facing diverse cyber threats. Constantly evolving risks demand advanced security measures like encryption and multi-factor authentication, while stringent data protection regulations tackle privacy concerns. Cloud computing adds complexity, necessitating robust security for cloud-stored data. A comprehensive approach includes collaboration, education, and leveraging artificial intelligence for threat detection in ensuring cybersecurity and privacy within ICT frameworks.  </vt:lpstr>
      <vt:lpstr>Présentation PowerPoint</vt:lpstr>
      <vt:lpstr>Technologies Related to TIC :</vt:lpstr>
      <vt:lpstr>4. Integration of TIC in Business</vt:lpstr>
      <vt:lpstr>4.1 Digital Transformation   Businesses harness Information and Communication Technologies (ICT) to drive digital transformation, reshaping operations and promoting innovation. ICT provides tools that streamline processes, enhance connectivity, and offer real-time insights, powered by cloud computing, data analytics, and artificial intelligence. Collaboration tools foster seamless connectivity, encouraging innovation across teams globally. Leveraging ICT automates tasks, optimizes workflows, and enhances customer experiences, securing a competitive edge in evolving markets. This strategic ICT adoption not only boosts efficiency but also enables adaptability, fostering sustained growth and innovation in the dynamic business landscape.  4.2 E-Government and E-Services :  Information and Communication Technologies (ICT) drive public administration modernization globally. Governments utilize ICT to streamline processes, boost transparency, and establish efficient digital infrastructures. Digital platforms enable online access to government services, reducing paperwork and wait times. ICT enables e-governance initiatives like online tax filing and digital communication with agencies. Additionally, ICT-driven data analytics supports evidence-based policymaking and resource optimization, enhancing citizen experiences and tailoring services to modern digital society's evolving needs.  4.3 Impact on Various Sectors : Information and Communication Technologies (ICT) drive transformative changes in finance, healthcare, and education. ICT modernizes banking with online services and innovative fintech solutions in finance. Healthcare benefits from electronic records, telemedicine, and health apps, improving patient care and access. In education, ICT revolutionizes learning with online platforms, virtual classrooms, and personalized tools, enhancing educational effectiveness. Overall, ICT's pivotal role in these sectors enhances efficiency, innovation, and service delivery.</vt:lpstr>
      <vt:lpstr>5. Future Trends and Innovations :</vt:lpstr>
      <vt:lpstr>5.1 Artificial Intelligence and Machine Learning : Artificial Intelligence (AI) and Machine Learning (ML) are reshaping the future of Information and Communication Technologies (ICT). Their integration promises to revolutionize data processing, decision-making, and automation within ICT systems. AI swiftly analyzes vast datasets, predicting trends and extracting insights, leading to efficient, self-optimizing systems in ICT. ML allows systems to learn and adapt, offering personalized experiences and real-time problem-solving, reducing human intervention. The advancement and integration of AI and ML in ICT herald a future of smart, adaptive, and data-driven systems, shaping digital communication and information management.  5.2 Internet of Things (IoT) : The Internet of Things (IoT) expands Information and Communication Technologies (ICT), creating a more interconnected digital ecosystem. IoT involves internet-connected sensors and devices, enhancing information flow across various domains. Industries benefit from smart processes and real-time monitoring, while healthcare sees improved patient care via remote monitoring. Smart cities optimize services, and smart homes offer automation. Despite data security concerns, IoT's impact on ICT is undeniable, revolutionizing daily life, work, and communication in an interconnected and intelligent digital landscape.  5.3 Blockchain Technology : Blockchain technology holds significant potential in Information and Communication Technologies (ICT), particularly in enhancing data security and transparency. Its decentralized and immutable nature makes it robust for securing sensitive information, revolutionizing data storage and transmission. Blockchain ensures data integrity and verifiability, employing smart contracts to automate and secure processes. Its distributed ledger minimizes single-point failures, enhancing resilience against cyber threats. Blockchain's transparency fosters trust by allowing users to track data origins and modifications. As ICT advances, integrating blockchain promises a more secure, transparent, and resilient digital infrastructure.</vt:lpstr>
      <vt:lpstr>6. Conclusion :  Absolutely! Information and Communication Technologies (ICT) and associated technologies drive transformative changes in communication and information processing. ICT breaks barriers, fostering global connectivity and real-time collaboration through platforms like GitHub and cloud services. Advanced analytics, machine learning, and IoT elevate information processing, creating a networked ecosystem. ICT isn't just a tool; it catalyzes progress, reshaping communication and enabling innovative collaboration. The future envisions a TIC-driven world with instant communication, borderless collaboration, and intelligent, interconnected information processing, paving the way for limitless 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 (TIC) and Related Technologies :</dc:title>
  <dc:creator>HP ELETEBOOK</dc:creator>
  <cp:lastModifiedBy>benaissarym136@gmail.com</cp:lastModifiedBy>
  <cp:revision>2</cp:revision>
  <dcterms:modified xsi:type="dcterms:W3CDTF">2024-01-02T10:58:52Z</dcterms:modified>
</cp:coreProperties>
</file>