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35"/>
  </p:notesMasterIdLst>
  <p:handoutMasterIdLst>
    <p:handoutMasterId r:id="rId36"/>
  </p:handoutMasterIdLst>
  <p:sldIdLst>
    <p:sldId id="460" r:id="rId2"/>
    <p:sldId id="466" r:id="rId3"/>
    <p:sldId id="413" r:id="rId4"/>
    <p:sldId id="465" r:id="rId5"/>
    <p:sldId id="425" r:id="rId6"/>
    <p:sldId id="426" r:id="rId7"/>
    <p:sldId id="427" r:id="rId8"/>
    <p:sldId id="428" r:id="rId9"/>
    <p:sldId id="430" r:id="rId10"/>
    <p:sldId id="431" r:id="rId11"/>
    <p:sldId id="464" r:id="rId12"/>
    <p:sldId id="432" r:id="rId13"/>
    <p:sldId id="434" r:id="rId14"/>
    <p:sldId id="467" r:id="rId15"/>
    <p:sldId id="473" r:id="rId16"/>
    <p:sldId id="468" r:id="rId17"/>
    <p:sldId id="469" r:id="rId18"/>
    <p:sldId id="470" r:id="rId19"/>
    <p:sldId id="471" r:id="rId20"/>
    <p:sldId id="475" r:id="rId21"/>
    <p:sldId id="472" r:id="rId22"/>
    <p:sldId id="474" r:id="rId23"/>
    <p:sldId id="440" r:id="rId24"/>
    <p:sldId id="441" r:id="rId25"/>
    <p:sldId id="442" r:id="rId26"/>
    <p:sldId id="463" r:id="rId27"/>
    <p:sldId id="461" r:id="rId28"/>
    <p:sldId id="462" r:id="rId29"/>
    <p:sldId id="443" r:id="rId30"/>
    <p:sldId id="444" r:id="rId31"/>
    <p:sldId id="445" r:id="rId32"/>
    <p:sldId id="446" r:id="rId33"/>
    <p:sldId id="447" r:id="rId34"/>
  </p:sldIdLst>
  <p:sldSz cx="12192000" cy="6858000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唐 凯" initials="唐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2123"/>
    <a:srgbClr val="01527F"/>
    <a:srgbClr val="01467D"/>
    <a:srgbClr val="FFC000"/>
    <a:srgbClr val="003E67"/>
    <a:srgbClr val="011C27"/>
    <a:srgbClr val="FCF7DA"/>
    <a:srgbClr val="F49E00"/>
    <a:srgbClr val="425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9" autoAdjust="0"/>
    <p:restoredTop sz="67836" autoAdjust="0"/>
  </p:normalViewPr>
  <p:slideViewPr>
    <p:cSldViewPr snapToGrid="0" snapToObjects="1">
      <p:cViewPr varScale="1">
        <p:scale>
          <a:sx n="86" d="100"/>
          <a:sy n="86" d="100"/>
        </p:scale>
        <p:origin x="196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96" d="100"/>
        <a:sy n="19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 Xu" userId="12020e1a-cb5e-464c-83ba-03e7a9df89e2" providerId="ADAL" clId="{C747B530-00CF-4EE6-95EA-57137FE76EF2}"/>
    <pc:docChg chg="undo redo custSel modSld">
      <pc:chgData name="Han Xu" userId="12020e1a-cb5e-464c-83ba-03e7a9df89e2" providerId="ADAL" clId="{C747B530-00CF-4EE6-95EA-57137FE76EF2}" dt="2020-10-26T01:18:12.974" v="103" actId="20577"/>
      <pc:docMkLst>
        <pc:docMk/>
      </pc:docMkLst>
      <pc:sldChg chg="modSp">
        <pc:chgData name="Han Xu" userId="12020e1a-cb5e-464c-83ba-03e7a9df89e2" providerId="ADAL" clId="{C747B530-00CF-4EE6-95EA-57137FE76EF2}" dt="2020-10-26T01:18:12.974" v="103" actId="20577"/>
        <pc:sldMkLst>
          <pc:docMk/>
          <pc:sldMk cId="0" sldId="413"/>
        </pc:sldMkLst>
        <pc:spChg chg="mod">
          <ac:chgData name="Han Xu" userId="12020e1a-cb5e-464c-83ba-03e7a9df89e2" providerId="ADAL" clId="{C747B530-00CF-4EE6-95EA-57137FE76EF2}" dt="2020-10-26T01:18:12.974" v="103" actId="20577"/>
          <ac:spMkLst>
            <pc:docMk/>
            <pc:sldMk cId="0" sldId="413"/>
            <ac:spMk id="9" creationId="{00000000-0000-0000-0000-000000000000}"/>
          </ac:spMkLst>
        </pc:spChg>
      </pc:sldChg>
      <pc:sldChg chg="modSp">
        <pc:chgData name="Han Xu" userId="12020e1a-cb5e-464c-83ba-03e7a9df89e2" providerId="ADAL" clId="{C747B530-00CF-4EE6-95EA-57137FE76EF2}" dt="2020-10-25T22:25:38.881" v="56" actId="20577"/>
        <pc:sldMkLst>
          <pc:docMk/>
          <pc:sldMk cId="0" sldId="428"/>
        </pc:sldMkLst>
        <pc:spChg chg="mod">
          <ac:chgData name="Han Xu" userId="12020e1a-cb5e-464c-83ba-03e7a9df89e2" providerId="ADAL" clId="{C747B530-00CF-4EE6-95EA-57137FE76EF2}" dt="2020-10-25T22:25:38.881" v="56" actId="20577"/>
          <ac:spMkLst>
            <pc:docMk/>
            <pc:sldMk cId="0" sldId="428"/>
            <ac:spMk id="7" creationId="{00000000-0000-0000-0000-000000000000}"/>
          </ac:spMkLst>
        </pc:spChg>
      </pc:sldChg>
      <pc:sldChg chg="modSp">
        <pc:chgData name="Han Xu" userId="12020e1a-cb5e-464c-83ba-03e7a9df89e2" providerId="ADAL" clId="{C747B530-00CF-4EE6-95EA-57137FE76EF2}" dt="2020-10-26T00:29:15.054" v="100" actId="20577"/>
        <pc:sldMkLst>
          <pc:docMk/>
          <pc:sldMk cId="0" sldId="445"/>
        </pc:sldMkLst>
        <pc:spChg chg="mod">
          <ac:chgData name="Han Xu" userId="12020e1a-cb5e-464c-83ba-03e7a9df89e2" providerId="ADAL" clId="{C747B530-00CF-4EE6-95EA-57137FE76EF2}" dt="2020-10-25T23:45:37.290" v="98" actId="404"/>
          <ac:spMkLst>
            <pc:docMk/>
            <pc:sldMk cId="0" sldId="445"/>
            <ac:spMk id="10" creationId="{00000000-0000-0000-0000-000000000000}"/>
          </ac:spMkLst>
        </pc:spChg>
        <pc:spChg chg="mod">
          <ac:chgData name="Han Xu" userId="12020e1a-cb5e-464c-83ba-03e7a9df89e2" providerId="ADAL" clId="{C747B530-00CF-4EE6-95EA-57137FE76EF2}" dt="2020-10-26T00:29:15.054" v="100" actId="20577"/>
          <ac:spMkLst>
            <pc:docMk/>
            <pc:sldMk cId="0" sldId="445"/>
            <ac:spMk id="16" creationId="{00000000-0000-0000-0000-000000000000}"/>
          </ac:spMkLst>
        </pc:spChg>
      </pc:sldChg>
      <pc:sldChg chg="modSp">
        <pc:chgData name="Han Xu" userId="12020e1a-cb5e-464c-83ba-03e7a9df89e2" providerId="ADAL" clId="{C747B530-00CF-4EE6-95EA-57137FE76EF2}" dt="2020-10-25T22:47:21.509" v="74" actId="20577"/>
        <pc:sldMkLst>
          <pc:docMk/>
          <pc:sldMk cId="0" sldId="446"/>
        </pc:sldMkLst>
        <pc:spChg chg="mod">
          <ac:chgData name="Han Xu" userId="12020e1a-cb5e-464c-83ba-03e7a9df89e2" providerId="ADAL" clId="{C747B530-00CF-4EE6-95EA-57137FE76EF2}" dt="2020-10-25T22:47:21.509" v="74" actId="20577"/>
          <ac:spMkLst>
            <pc:docMk/>
            <pc:sldMk cId="0" sldId="446"/>
            <ac:spMk id="13" creationId="{00000000-0000-0000-0000-000000000000}"/>
          </ac:spMkLst>
        </pc:spChg>
      </pc:sldChg>
      <pc:sldChg chg="addSp delSp modSp">
        <pc:chgData name="Han Xu" userId="12020e1a-cb5e-464c-83ba-03e7a9df89e2" providerId="ADAL" clId="{C747B530-00CF-4EE6-95EA-57137FE76EF2}" dt="2020-10-25T23:45:33.457" v="94" actId="1076"/>
        <pc:sldMkLst>
          <pc:docMk/>
          <pc:sldMk cId="0" sldId="447"/>
        </pc:sldMkLst>
        <pc:spChg chg="mod">
          <ac:chgData name="Han Xu" userId="12020e1a-cb5e-464c-83ba-03e7a9df89e2" providerId="ADAL" clId="{C747B530-00CF-4EE6-95EA-57137FE76EF2}" dt="2020-10-25T22:54:06.295" v="75" actId="20577"/>
          <ac:spMkLst>
            <pc:docMk/>
            <pc:sldMk cId="0" sldId="447"/>
            <ac:spMk id="14" creationId="{00000000-0000-0000-0000-000000000000}"/>
          </ac:spMkLst>
        </pc:spChg>
        <pc:picChg chg="del">
          <ac:chgData name="Han Xu" userId="12020e1a-cb5e-464c-83ba-03e7a9df89e2" providerId="ADAL" clId="{C747B530-00CF-4EE6-95EA-57137FE76EF2}" dt="2020-10-25T23:13:35.922" v="76" actId="478"/>
          <ac:picMkLst>
            <pc:docMk/>
            <pc:sldMk cId="0" sldId="447"/>
            <ac:picMk id="13" creationId="{00000000-0000-0000-0000-000000000000}"/>
          </ac:picMkLst>
        </pc:picChg>
        <pc:picChg chg="add mod">
          <ac:chgData name="Han Xu" userId="12020e1a-cb5e-464c-83ba-03e7a9df89e2" providerId="ADAL" clId="{C747B530-00CF-4EE6-95EA-57137FE76EF2}" dt="2020-10-25T23:45:33.457" v="94" actId="1076"/>
          <ac:picMkLst>
            <pc:docMk/>
            <pc:sldMk cId="0" sldId="447"/>
            <ac:picMk id="15" creationId="{3A44985B-53BD-44C7-8BC4-D3F0E9264A63}"/>
          </ac:picMkLst>
        </pc:picChg>
      </pc:sldChg>
    </pc:docChg>
  </pc:docChgLst>
  <pc:docChgLst>
    <pc:chgData name="Han Xu" userId="12020e1a-cb5e-464c-83ba-03e7a9df89e2" providerId="ADAL" clId="{82079428-39C1-44AC-8D32-D0C19A9181F2}"/>
    <pc:docChg chg="undo custSel modSld">
      <pc:chgData name="Han Xu" userId="12020e1a-cb5e-464c-83ba-03e7a9df89e2" providerId="ADAL" clId="{82079428-39C1-44AC-8D32-D0C19A9181F2}" dt="2020-10-27T05:21:16.869" v="1012" actId="313"/>
      <pc:docMkLst>
        <pc:docMk/>
      </pc:docMkLst>
      <pc:sldChg chg="modSp">
        <pc:chgData name="Han Xu" userId="12020e1a-cb5e-464c-83ba-03e7a9df89e2" providerId="ADAL" clId="{82079428-39C1-44AC-8D32-D0C19A9181F2}" dt="2020-10-27T03:01:39.040" v="1" actId="20577"/>
        <pc:sldMkLst>
          <pc:docMk/>
          <pc:sldMk cId="0" sldId="420"/>
        </pc:sldMkLst>
        <pc:graphicFrameChg chg="modGraphic">
          <ac:chgData name="Han Xu" userId="12020e1a-cb5e-464c-83ba-03e7a9df89e2" providerId="ADAL" clId="{82079428-39C1-44AC-8D32-D0C19A9181F2}" dt="2020-10-27T03:01:39.040" v="1" actId="20577"/>
          <ac:graphicFrameMkLst>
            <pc:docMk/>
            <pc:sldMk cId="0" sldId="420"/>
            <ac:graphicFrameMk id="17" creationId="{00000000-0000-0000-0000-000000000000}"/>
          </ac:graphicFrameMkLst>
        </pc:graphicFrameChg>
      </pc:sldChg>
      <pc:sldChg chg="modSp">
        <pc:chgData name="Han Xu" userId="12020e1a-cb5e-464c-83ba-03e7a9df89e2" providerId="ADAL" clId="{82079428-39C1-44AC-8D32-D0C19A9181F2}" dt="2020-10-27T05:21:16.869" v="1012" actId="313"/>
        <pc:sldMkLst>
          <pc:docMk/>
          <pc:sldMk cId="0" sldId="425"/>
        </pc:sldMkLst>
        <pc:spChg chg="mod">
          <ac:chgData name="Han Xu" userId="12020e1a-cb5e-464c-83ba-03e7a9df89e2" providerId="ADAL" clId="{82079428-39C1-44AC-8D32-D0C19A9181F2}" dt="2020-10-27T05:21:16.869" v="1012" actId="313"/>
          <ac:spMkLst>
            <pc:docMk/>
            <pc:sldMk cId="0" sldId="425"/>
            <ac:spMk id="40" creationId="{00000000-0000-0000-0000-000000000000}"/>
          </ac:spMkLst>
        </pc:spChg>
      </pc:sldChg>
      <pc:sldChg chg="addSp delSp modSp">
        <pc:chgData name="Han Xu" userId="12020e1a-cb5e-464c-83ba-03e7a9df89e2" providerId="ADAL" clId="{82079428-39C1-44AC-8D32-D0C19A9181F2}" dt="2020-10-27T05:21:04.575" v="994"/>
        <pc:sldMkLst>
          <pc:docMk/>
          <pc:sldMk cId="0" sldId="426"/>
        </pc:sldMkLst>
        <pc:spChg chg="mod">
          <ac:chgData name="Han Xu" userId="12020e1a-cb5e-464c-83ba-03e7a9df89e2" providerId="ADAL" clId="{82079428-39C1-44AC-8D32-D0C19A9181F2}" dt="2020-10-27T05:21:04.575" v="994"/>
          <ac:spMkLst>
            <pc:docMk/>
            <pc:sldMk cId="0" sldId="426"/>
            <ac:spMk id="7" creationId="{00000000-0000-0000-0000-000000000000}"/>
          </ac:spMkLst>
        </pc:spChg>
        <pc:graphicFrameChg chg="add del mod">
          <ac:chgData name="Han Xu" userId="12020e1a-cb5e-464c-83ba-03e7a9df89e2" providerId="ADAL" clId="{82079428-39C1-44AC-8D32-D0C19A9181F2}" dt="2020-10-27T05:05:23.929" v="915"/>
          <ac:graphicFrameMkLst>
            <pc:docMk/>
            <pc:sldMk cId="0" sldId="426"/>
            <ac:graphicFrameMk id="13" creationId="{B39ABE41-BDE7-4D0D-B206-73412C70AFDF}"/>
          </ac:graphicFrameMkLst>
        </pc:graphicFrameChg>
      </pc:sldChg>
      <pc:sldChg chg="addSp modSp">
        <pc:chgData name="Han Xu" userId="12020e1a-cb5e-464c-83ba-03e7a9df89e2" providerId="ADAL" clId="{82079428-39C1-44AC-8D32-D0C19A9181F2}" dt="2020-10-27T05:10:34.884" v="990" actId="20577"/>
        <pc:sldMkLst>
          <pc:docMk/>
          <pc:sldMk cId="0" sldId="430"/>
        </pc:sldMkLst>
        <pc:spChg chg="mod">
          <ac:chgData name="Han Xu" userId="12020e1a-cb5e-464c-83ba-03e7a9df89e2" providerId="ADAL" clId="{82079428-39C1-44AC-8D32-D0C19A9181F2}" dt="2020-10-27T05:06:28.791" v="936" actId="20577"/>
          <ac:spMkLst>
            <pc:docMk/>
            <pc:sldMk cId="0" sldId="430"/>
            <ac:spMk id="2" creationId="{00000000-0000-0000-0000-000000000000}"/>
          </ac:spMkLst>
        </pc:spChg>
        <pc:spChg chg="mod">
          <ac:chgData name="Han Xu" userId="12020e1a-cb5e-464c-83ba-03e7a9df89e2" providerId="ADAL" clId="{82079428-39C1-44AC-8D32-D0C19A9181F2}" dt="2020-10-27T04:55:48.111" v="658" actId="1076"/>
          <ac:spMkLst>
            <pc:docMk/>
            <pc:sldMk cId="0" sldId="430"/>
            <ac:spMk id="6" creationId="{00000000-0000-0000-0000-000000000000}"/>
          </ac:spMkLst>
        </pc:spChg>
        <pc:spChg chg="add">
          <ac:chgData name="Han Xu" userId="12020e1a-cb5e-464c-83ba-03e7a9df89e2" providerId="ADAL" clId="{82079428-39C1-44AC-8D32-D0C19A9181F2}" dt="2020-10-27T04:55:41.790" v="657"/>
          <ac:spMkLst>
            <pc:docMk/>
            <pc:sldMk cId="0" sldId="430"/>
            <ac:spMk id="8" creationId="{521CFDC7-8116-4CE6-B1E8-5C8629CE25AC}"/>
          </ac:spMkLst>
        </pc:spChg>
        <pc:spChg chg="mod">
          <ac:chgData name="Han Xu" userId="12020e1a-cb5e-464c-83ba-03e7a9df89e2" providerId="ADAL" clId="{82079428-39C1-44AC-8D32-D0C19A9181F2}" dt="2020-10-27T05:08:16.319" v="958" actId="1076"/>
          <ac:spMkLst>
            <pc:docMk/>
            <pc:sldMk cId="0" sldId="430"/>
            <ac:spMk id="15" creationId="{051B8439-9EF3-4D4F-8902-568947053D83}"/>
          </ac:spMkLst>
        </pc:spChg>
        <pc:spChg chg="mod">
          <ac:chgData name="Han Xu" userId="12020e1a-cb5e-464c-83ba-03e7a9df89e2" providerId="ADAL" clId="{82079428-39C1-44AC-8D32-D0C19A9181F2}" dt="2020-10-27T05:06:34.211" v="943" actId="20577"/>
          <ac:spMkLst>
            <pc:docMk/>
            <pc:sldMk cId="0" sldId="430"/>
            <ac:spMk id="19" creationId="{00000000-0000-0000-0000-000000000000}"/>
          </ac:spMkLst>
        </pc:spChg>
        <pc:graphicFrameChg chg="mod modGraphic">
          <ac:chgData name="Han Xu" userId="12020e1a-cb5e-464c-83ba-03e7a9df89e2" providerId="ADAL" clId="{82079428-39C1-44AC-8D32-D0C19A9181F2}" dt="2020-10-27T05:08:53.300" v="966" actId="20577"/>
          <ac:graphicFrameMkLst>
            <pc:docMk/>
            <pc:sldMk cId="0" sldId="430"/>
            <ac:graphicFrameMk id="12" creationId="{00000000-0000-0000-0000-000000000000}"/>
          </ac:graphicFrameMkLst>
        </pc:graphicFrameChg>
        <pc:graphicFrameChg chg="modGraphic">
          <ac:chgData name="Han Xu" userId="12020e1a-cb5e-464c-83ba-03e7a9df89e2" providerId="ADAL" clId="{82079428-39C1-44AC-8D32-D0C19A9181F2}" dt="2020-10-27T05:10:34.884" v="990" actId="20577"/>
          <ac:graphicFrameMkLst>
            <pc:docMk/>
            <pc:sldMk cId="0" sldId="430"/>
            <ac:graphicFrameMk id="18" creationId="{00000000-0000-0000-0000-000000000000}"/>
          </ac:graphicFrameMkLst>
        </pc:graphicFrameChg>
        <pc:graphicFrameChg chg="mod modGraphic">
          <ac:chgData name="Han Xu" userId="12020e1a-cb5e-464c-83ba-03e7a9df89e2" providerId="ADAL" clId="{82079428-39C1-44AC-8D32-D0C19A9181F2}" dt="2020-10-27T05:08:06.741" v="952"/>
          <ac:graphicFrameMkLst>
            <pc:docMk/>
            <pc:sldMk cId="0" sldId="430"/>
            <ac:graphicFrameMk id="32" creationId="{00000000-0000-0000-0000-000000000000}"/>
          </ac:graphicFrameMkLst>
        </pc:graphicFrameChg>
        <pc:graphicFrameChg chg="modGraphic">
          <ac:chgData name="Han Xu" userId="12020e1a-cb5e-464c-83ba-03e7a9df89e2" providerId="ADAL" clId="{82079428-39C1-44AC-8D32-D0C19A9181F2}" dt="2020-10-27T05:10:12.197" v="988" actId="20577"/>
          <ac:graphicFrameMkLst>
            <pc:docMk/>
            <pc:sldMk cId="0" sldId="430"/>
            <ac:graphicFrameMk id="33" creationId="{00000000-0000-0000-0000-000000000000}"/>
          </ac:graphicFrameMkLst>
        </pc:graphicFrameChg>
      </pc:sldChg>
      <pc:sldChg chg="addSp delSp modSp">
        <pc:chgData name="Han Xu" userId="12020e1a-cb5e-464c-83ba-03e7a9df89e2" providerId="ADAL" clId="{82079428-39C1-44AC-8D32-D0C19A9181F2}" dt="2020-10-27T04:57:47.209" v="720" actId="20577"/>
        <pc:sldMkLst>
          <pc:docMk/>
          <pc:sldMk cId="0" sldId="431"/>
        </pc:sldMkLst>
        <pc:spChg chg="mod">
          <ac:chgData name="Han Xu" userId="12020e1a-cb5e-464c-83ba-03e7a9df89e2" providerId="ADAL" clId="{82079428-39C1-44AC-8D32-D0C19A9181F2}" dt="2020-10-27T04:57:47.209" v="720" actId="20577"/>
          <ac:spMkLst>
            <pc:docMk/>
            <pc:sldMk cId="0" sldId="431"/>
            <ac:spMk id="9" creationId="{00000000-0000-0000-0000-000000000000}"/>
          </ac:spMkLst>
        </pc:spChg>
        <pc:picChg chg="add del mod">
          <ac:chgData name="Han Xu" userId="12020e1a-cb5e-464c-83ba-03e7a9df89e2" providerId="ADAL" clId="{82079428-39C1-44AC-8D32-D0C19A9181F2}" dt="2020-10-27T04:27:54.941" v="150"/>
          <ac:picMkLst>
            <pc:docMk/>
            <pc:sldMk cId="0" sldId="431"/>
            <ac:picMk id="2" creationId="{ABB93AA6-7459-4374-9059-78E7263861C9}"/>
          </ac:picMkLst>
        </pc:picChg>
        <pc:picChg chg="add del mod">
          <ac:chgData name="Han Xu" userId="12020e1a-cb5e-464c-83ba-03e7a9df89e2" providerId="ADAL" clId="{82079428-39C1-44AC-8D32-D0C19A9181F2}" dt="2020-10-27T04:28:18.514" v="152" actId="478"/>
          <ac:picMkLst>
            <pc:docMk/>
            <pc:sldMk cId="0" sldId="431"/>
            <ac:picMk id="1026" creationId="{00000000-0000-0000-0000-000000000000}"/>
          </ac:picMkLst>
        </pc:picChg>
        <pc:picChg chg="add del mod">
          <ac:chgData name="Han Xu" userId="12020e1a-cb5e-464c-83ba-03e7a9df89e2" providerId="ADAL" clId="{82079428-39C1-44AC-8D32-D0C19A9181F2}" dt="2020-10-27T04:57:25.751" v="687" actId="478"/>
          <ac:picMkLst>
            <pc:docMk/>
            <pc:sldMk cId="0" sldId="431"/>
            <ac:picMk id="1028" creationId="{041FE4F0-5524-4164-969F-C962B6CB7D86}"/>
          </ac:picMkLst>
        </pc:picChg>
        <pc:picChg chg="add mod">
          <ac:chgData name="Han Xu" userId="12020e1a-cb5e-464c-83ba-03e7a9df89e2" providerId="ADAL" clId="{82079428-39C1-44AC-8D32-D0C19A9181F2}" dt="2020-10-27T04:57:30.217" v="691" actId="1076"/>
          <ac:picMkLst>
            <pc:docMk/>
            <pc:sldMk cId="0" sldId="431"/>
            <ac:picMk id="1030" creationId="{5010752E-B265-473E-A059-EA424E5EFFBB}"/>
          </ac:picMkLst>
        </pc:picChg>
      </pc:sldChg>
      <pc:sldChg chg="modSp">
        <pc:chgData name="Han Xu" userId="12020e1a-cb5e-464c-83ba-03e7a9df89e2" providerId="ADAL" clId="{82079428-39C1-44AC-8D32-D0C19A9181F2}" dt="2020-10-27T05:04:52.209" v="911" actId="20577"/>
        <pc:sldMkLst>
          <pc:docMk/>
          <pc:sldMk cId="0" sldId="440"/>
        </pc:sldMkLst>
        <pc:spChg chg="mod">
          <ac:chgData name="Han Xu" userId="12020e1a-cb5e-464c-83ba-03e7a9df89e2" providerId="ADAL" clId="{82079428-39C1-44AC-8D32-D0C19A9181F2}" dt="2020-10-27T05:04:36.286" v="908" actId="20577"/>
          <ac:spMkLst>
            <pc:docMk/>
            <pc:sldMk cId="0" sldId="440"/>
            <ac:spMk id="12" creationId="{00000000-0000-0000-0000-000000000000}"/>
          </ac:spMkLst>
        </pc:spChg>
        <pc:graphicFrameChg chg="modGraphic">
          <ac:chgData name="Han Xu" userId="12020e1a-cb5e-464c-83ba-03e7a9df89e2" providerId="ADAL" clId="{82079428-39C1-44AC-8D32-D0C19A9181F2}" dt="2020-10-27T05:04:52.209" v="911" actId="20577"/>
          <ac:graphicFrameMkLst>
            <pc:docMk/>
            <pc:sldMk cId="0" sldId="440"/>
            <ac:graphicFrameMk id="8" creationId="{04F67F09-D52F-49C8-964B-6141271D1730}"/>
          </ac:graphicFrameMkLst>
        </pc:graphicFrameChg>
      </pc:sldChg>
      <pc:sldChg chg="addSp delSp modSp">
        <pc:chgData name="Han Xu" userId="12020e1a-cb5e-464c-83ba-03e7a9df89e2" providerId="ADAL" clId="{82079428-39C1-44AC-8D32-D0C19A9181F2}" dt="2020-10-27T05:01:49.990" v="803" actId="27636"/>
        <pc:sldMkLst>
          <pc:docMk/>
          <pc:sldMk cId="0" sldId="441"/>
        </pc:sldMkLst>
        <pc:spChg chg="mod">
          <ac:chgData name="Han Xu" userId="12020e1a-cb5e-464c-83ba-03e7a9df89e2" providerId="ADAL" clId="{82079428-39C1-44AC-8D32-D0C19A9181F2}" dt="2020-10-27T05:01:45.584" v="799"/>
          <ac:spMkLst>
            <pc:docMk/>
            <pc:sldMk cId="0" sldId="441"/>
            <ac:spMk id="10" creationId="{00000000-0000-0000-0000-000000000000}"/>
          </ac:spMkLst>
        </pc:spChg>
        <pc:spChg chg="add mod">
          <ac:chgData name="Han Xu" userId="12020e1a-cb5e-464c-83ba-03e7a9df89e2" providerId="ADAL" clId="{82079428-39C1-44AC-8D32-D0C19A9181F2}" dt="2020-10-27T05:01:49.990" v="803" actId="27636"/>
          <ac:spMkLst>
            <pc:docMk/>
            <pc:sldMk cId="0" sldId="441"/>
            <ac:spMk id="14" creationId="{86F7D514-8770-4590-9929-10B5B9ABAC94}"/>
          </ac:spMkLst>
        </pc:spChg>
        <pc:picChg chg="del">
          <ac:chgData name="Han Xu" userId="12020e1a-cb5e-464c-83ba-03e7a9df89e2" providerId="ADAL" clId="{82079428-39C1-44AC-8D32-D0C19A9181F2}" dt="2020-10-27T04:56:45.290" v="666" actId="478"/>
          <ac:picMkLst>
            <pc:docMk/>
            <pc:sldMk cId="0" sldId="441"/>
            <ac:picMk id="2050" creationId="{00000000-0000-0000-0000-000000000000}"/>
          </ac:picMkLst>
        </pc:picChg>
        <pc:picChg chg="add mod">
          <ac:chgData name="Han Xu" userId="12020e1a-cb5e-464c-83ba-03e7a9df89e2" providerId="ADAL" clId="{82079428-39C1-44AC-8D32-D0C19A9181F2}" dt="2020-10-27T05:01:43.569" v="798" actId="1076"/>
          <ac:picMkLst>
            <pc:docMk/>
            <pc:sldMk cId="0" sldId="441"/>
            <ac:picMk id="4098" creationId="{003A4A21-7EC7-468E-B4AE-CE1C1172A64B}"/>
          </ac:picMkLst>
        </pc:picChg>
      </pc:sldChg>
      <pc:sldChg chg="addSp delSp modSp">
        <pc:chgData name="Han Xu" userId="12020e1a-cb5e-464c-83ba-03e7a9df89e2" providerId="ADAL" clId="{82079428-39C1-44AC-8D32-D0C19A9181F2}" dt="2020-10-27T05:02:01.284" v="816" actId="1076"/>
        <pc:sldMkLst>
          <pc:docMk/>
          <pc:sldMk cId="0" sldId="442"/>
        </pc:sldMkLst>
        <pc:spChg chg="mod">
          <ac:chgData name="Han Xu" userId="12020e1a-cb5e-464c-83ba-03e7a9df89e2" providerId="ADAL" clId="{82079428-39C1-44AC-8D32-D0C19A9181F2}" dt="2020-10-27T05:02:01.284" v="816" actId="1076"/>
          <ac:spMkLst>
            <pc:docMk/>
            <pc:sldMk cId="0" sldId="442"/>
            <ac:spMk id="12" creationId="{00000000-0000-0000-0000-000000000000}"/>
          </ac:spMkLst>
        </pc:spChg>
        <pc:picChg chg="del">
          <ac:chgData name="Han Xu" userId="12020e1a-cb5e-464c-83ba-03e7a9df89e2" providerId="ADAL" clId="{82079428-39C1-44AC-8D32-D0C19A9181F2}" dt="2020-10-27T05:01:26.104" v="790" actId="478"/>
          <ac:picMkLst>
            <pc:docMk/>
            <pc:sldMk cId="0" sldId="442"/>
            <ac:picMk id="4098" creationId="{00000000-0000-0000-0000-000000000000}"/>
          </ac:picMkLst>
        </pc:picChg>
        <pc:picChg chg="add mod">
          <ac:chgData name="Han Xu" userId="12020e1a-cb5e-464c-83ba-03e7a9df89e2" providerId="ADAL" clId="{82079428-39C1-44AC-8D32-D0C19A9181F2}" dt="2020-10-27T05:01:29.116" v="792" actId="1076"/>
          <ac:picMkLst>
            <pc:docMk/>
            <pc:sldMk cId="0" sldId="442"/>
            <ac:picMk id="5122" creationId="{09557364-8E26-432A-9425-C8E2C42C3DCB}"/>
          </ac:picMkLst>
        </pc:picChg>
      </pc:sldChg>
      <pc:sldChg chg="addSp delSp modSp">
        <pc:chgData name="Han Xu" userId="12020e1a-cb5e-464c-83ba-03e7a9df89e2" providerId="ADAL" clId="{82079428-39C1-44AC-8D32-D0C19A9181F2}" dt="2020-10-27T05:04:30.803" v="904" actId="20577"/>
        <pc:sldMkLst>
          <pc:docMk/>
          <pc:sldMk cId="2562163071" sldId="463"/>
        </pc:sldMkLst>
        <pc:spChg chg="mod">
          <ac:chgData name="Han Xu" userId="12020e1a-cb5e-464c-83ba-03e7a9df89e2" providerId="ADAL" clId="{82079428-39C1-44AC-8D32-D0C19A9181F2}" dt="2020-10-27T05:04:28.397" v="902" actId="6549"/>
          <ac:spMkLst>
            <pc:docMk/>
            <pc:sldMk cId="2562163071" sldId="463"/>
            <ac:spMk id="2" creationId="{1D6CFA7C-ABDC-4D03-9D87-D70E96CC0A36}"/>
          </ac:spMkLst>
        </pc:spChg>
        <pc:spChg chg="mod">
          <ac:chgData name="Han Xu" userId="12020e1a-cb5e-464c-83ba-03e7a9df89e2" providerId="ADAL" clId="{82079428-39C1-44AC-8D32-D0C19A9181F2}" dt="2020-10-27T05:04:30.803" v="904" actId="20577"/>
          <ac:spMkLst>
            <pc:docMk/>
            <pc:sldMk cId="2562163071" sldId="463"/>
            <ac:spMk id="12" creationId="{CCAC924C-6E74-4CE2-9CB5-28EA72D1D26A}"/>
          </ac:spMkLst>
        </pc:spChg>
        <pc:picChg chg="del">
          <ac:chgData name="Han Xu" userId="12020e1a-cb5e-464c-83ba-03e7a9df89e2" providerId="ADAL" clId="{82079428-39C1-44AC-8D32-D0C19A9181F2}" dt="2020-10-27T05:02:51.217" v="817" actId="478"/>
          <ac:picMkLst>
            <pc:docMk/>
            <pc:sldMk cId="2562163071" sldId="463"/>
            <ac:picMk id="1026" creationId="{8B640761-4E4B-4487-8B3B-C844422FE24B}"/>
          </ac:picMkLst>
        </pc:picChg>
        <pc:picChg chg="add mod">
          <ac:chgData name="Han Xu" userId="12020e1a-cb5e-464c-83ba-03e7a9df89e2" providerId="ADAL" clId="{82079428-39C1-44AC-8D32-D0C19A9181F2}" dt="2020-10-27T05:02:55.878" v="821" actId="1076"/>
          <ac:picMkLst>
            <pc:docMk/>
            <pc:sldMk cId="2562163071" sldId="463"/>
            <ac:picMk id="6146" creationId="{16E4DBFF-39D6-49AB-B8D8-36FBDBC06727}"/>
          </ac:picMkLst>
        </pc:picChg>
      </pc:sldChg>
      <pc:sldChg chg="addSp delSp modSp modNotesTx">
        <pc:chgData name="Han Xu" userId="12020e1a-cb5e-464c-83ba-03e7a9df89e2" providerId="ADAL" clId="{82079428-39C1-44AC-8D32-D0C19A9181F2}" dt="2020-10-27T05:01:04.677" v="789" actId="20577"/>
        <pc:sldMkLst>
          <pc:docMk/>
          <pc:sldMk cId="3458285806" sldId="464"/>
        </pc:sldMkLst>
        <pc:spChg chg="add del">
          <ac:chgData name="Han Xu" userId="12020e1a-cb5e-464c-83ba-03e7a9df89e2" providerId="ADAL" clId="{82079428-39C1-44AC-8D32-D0C19A9181F2}" dt="2020-10-27T05:00:03.869" v="722"/>
          <ac:spMkLst>
            <pc:docMk/>
            <pc:sldMk cId="3458285806" sldId="464"/>
            <ac:spMk id="2" creationId="{8D90EA10-5897-4707-B144-5D46622E5D75}"/>
          </ac:spMkLst>
        </pc:spChg>
        <pc:spChg chg="mod">
          <ac:chgData name="Han Xu" userId="12020e1a-cb5e-464c-83ba-03e7a9df89e2" providerId="ADAL" clId="{82079428-39C1-44AC-8D32-D0C19A9181F2}" dt="2020-10-27T04:41:02.724" v="514" actId="1076"/>
          <ac:spMkLst>
            <pc:docMk/>
            <pc:sldMk cId="3458285806" sldId="464"/>
            <ac:spMk id="7" creationId="{00000000-0000-0000-0000-000000000000}"/>
          </ac:spMkLst>
        </pc:spChg>
        <pc:spChg chg="add mod">
          <ac:chgData name="Han Xu" userId="12020e1a-cb5e-464c-83ba-03e7a9df89e2" providerId="ADAL" clId="{82079428-39C1-44AC-8D32-D0C19A9181F2}" dt="2020-10-27T05:00:07.019" v="725" actId="1076"/>
          <ac:spMkLst>
            <pc:docMk/>
            <pc:sldMk cId="3458285806" sldId="464"/>
            <ac:spMk id="8" creationId="{6D54F440-1ADC-4E42-9E87-1C086F5E75B6}"/>
          </ac:spMkLst>
        </pc:spChg>
        <pc:spChg chg="mod">
          <ac:chgData name="Han Xu" userId="12020e1a-cb5e-464c-83ba-03e7a9df89e2" providerId="ADAL" clId="{82079428-39C1-44AC-8D32-D0C19A9181F2}" dt="2020-10-27T04:45:35.262" v="643" actId="20577"/>
          <ac:spMkLst>
            <pc:docMk/>
            <pc:sldMk cId="3458285806" sldId="464"/>
            <ac:spMk id="11" creationId="{06B1C360-2F16-4AF6-9794-49C4FD9F9B91}"/>
          </ac:spMkLst>
        </pc:spChg>
        <pc:spChg chg="mod">
          <ac:chgData name="Han Xu" userId="12020e1a-cb5e-464c-83ba-03e7a9df89e2" providerId="ADAL" clId="{82079428-39C1-44AC-8D32-D0C19A9181F2}" dt="2020-10-27T05:01:04.677" v="789" actId="20577"/>
          <ac:spMkLst>
            <pc:docMk/>
            <pc:sldMk cId="3458285806" sldId="464"/>
            <ac:spMk id="16" creationId="{5EAB8EBC-8581-418B-828B-D52681A4F7EC}"/>
          </ac:spMkLst>
        </pc:spChg>
        <pc:picChg chg="del">
          <ac:chgData name="Han Xu" userId="12020e1a-cb5e-464c-83ba-03e7a9df89e2" providerId="ADAL" clId="{82079428-39C1-44AC-8D32-D0C19A9181F2}" dt="2020-10-27T04:28:58.591" v="165" actId="478"/>
          <ac:picMkLst>
            <pc:docMk/>
            <pc:sldMk cId="3458285806" sldId="464"/>
            <ac:picMk id="1030" creationId="{00000000-0000-0000-0000-000000000000}"/>
          </ac:picMkLst>
        </pc:picChg>
        <pc:picChg chg="add del mod">
          <ac:chgData name="Han Xu" userId="12020e1a-cb5e-464c-83ba-03e7a9df89e2" providerId="ADAL" clId="{82079428-39C1-44AC-8D32-D0C19A9181F2}" dt="2020-10-27T04:28:44.181" v="160" actId="478"/>
          <ac:picMkLst>
            <pc:docMk/>
            <pc:sldMk cId="3458285806" sldId="464"/>
            <ac:picMk id="1032" creationId="{00000000-0000-0000-0000-000000000000}"/>
          </ac:picMkLst>
        </pc:picChg>
        <pc:picChg chg="add del mod">
          <ac:chgData name="Han Xu" userId="12020e1a-cb5e-464c-83ba-03e7a9df89e2" providerId="ADAL" clId="{82079428-39C1-44AC-8D32-D0C19A9181F2}" dt="2020-10-27T05:00:04.926" v="723" actId="478"/>
          <ac:picMkLst>
            <pc:docMk/>
            <pc:sldMk cId="3458285806" sldId="464"/>
            <ac:picMk id="2050" creationId="{729C6FAF-2631-41FB-A6FB-33002178641C}"/>
          </ac:picMkLst>
        </pc:picChg>
        <pc:picChg chg="add del mod">
          <ac:chgData name="Han Xu" userId="12020e1a-cb5e-464c-83ba-03e7a9df89e2" providerId="ADAL" clId="{82079428-39C1-44AC-8D32-D0C19A9181F2}" dt="2020-10-27T05:00:20.207" v="727" actId="478"/>
          <ac:picMkLst>
            <pc:docMk/>
            <pc:sldMk cId="3458285806" sldId="464"/>
            <ac:picMk id="2052" creationId="{C5312EAE-5590-4D53-B6B6-0A0EBB54E136}"/>
          </ac:picMkLst>
        </pc:picChg>
        <pc:picChg chg="add del mod">
          <ac:chgData name="Han Xu" userId="12020e1a-cb5e-464c-83ba-03e7a9df89e2" providerId="ADAL" clId="{82079428-39C1-44AC-8D32-D0C19A9181F2}" dt="2020-10-27T04:41:09.254" v="517" actId="478"/>
          <ac:picMkLst>
            <pc:docMk/>
            <pc:sldMk cId="3458285806" sldId="464"/>
            <ac:picMk id="2054" creationId="{B0C20769-5654-4F0E-BF1F-6F8CFA16F248}"/>
          </ac:picMkLst>
        </pc:picChg>
        <pc:picChg chg="add del">
          <ac:chgData name="Han Xu" userId="12020e1a-cb5e-464c-83ba-03e7a9df89e2" providerId="ADAL" clId="{82079428-39C1-44AC-8D32-D0C19A9181F2}" dt="2020-10-27T05:00:03.869" v="722"/>
          <ac:picMkLst>
            <pc:docMk/>
            <pc:sldMk cId="3458285806" sldId="464"/>
            <ac:picMk id="2055" creationId="{B2B61866-9556-4FBA-AD35-5BCB400ECF7D}"/>
          </ac:picMkLst>
        </pc:picChg>
        <pc:picChg chg="add mod">
          <ac:chgData name="Han Xu" userId="12020e1a-cb5e-464c-83ba-03e7a9df89e2" providerId="ADAL" clId="{82079428-39C1-44AC-8D32-D0C19A9181F2}" dt="2020-10-27T05:00:25.384" v="732" actId="1076"/>
          <ac:picMkLst>
            <pc:docMk/>
            <pc:sldMk cId="3458285806" sldId="464"/>
            <ac:picMk id="2057" creationId="{FADCEA40-F662-4078-B8ED-0851217695B7}"/>
          </ac:picMkLst>
        </pc:picChg>
        <pc:picChg chg="add mod">
          <ac:chgData name="Han Xu" userId="12020e1a-cb5e-464c-83ba-03e7a9df89e2" providerId="ADAL" clId="{82079428-39C1-44AC-8D32-D0C19A9181F2}" dt="2020-10-27T05:00:24.446" v="731" actId="1076"/>
          <ac:picMkLst>
            <pc:docMk/>
            <pc:sldMk cId="3458285806" sldId="464"/>
            <ac:picMk id="2060" creationId="{FFE3655B-4271-4D7B-90B4-B443CE1DC9CD}"/>
          </ac:picMkLst>
        </pc:picChg>
      </pc:sldChg>
    </pc:docChg>
  </pc:docChgLst>
  <pc:docChgLst>
    <pc:chgData name="Rymin Xu" userId="12020e1a-cb5e-464c-83ba-03e7a9df89e2" providerId="ADAL" clId="{61880A84-D4D3-4092-BB56-2C022D80F872}"/>
    <pc:docChg chg="undo custSel modSld">
      <pc:chgData name="Rymin Xu" userId="12020e1a-cb5e-464c-83ba-03e7a9df89e2" providerId="ADAL" clId="{61880A84-D4D3-4092-BB56-2C022D80F872}" dt="2020-10-25T13:11:15.827" v="189"/>
      <pc:docMkLst>
        <pc:docMk/>
      </pc:docMkLst>
      <pc:sldChg chg="addSp delSp modSp">
        <pc:chgData name="Rymin Xu" userId="12020e1a-cb5e-464c-83ba-03e7a9df89e2" providerId="ADAL" clId="{61880A84-D4D3-4092-BB56-2C022D80F872}" dt="2020-10-25T10:33:18.213" v="17"/>
        <pc:sldMkLst>
          <pc:docMk/>
          <pc:sldMk cId="0" sldId="413"/>
        </pc:sldMkLst>
        <pc:spChg chg="add del mod">
          <ac:chgData name="Rymin Xu" userId="12020e1a-cb5e-464c-83ba-03e7a9df89e2" providerId="ADAL" clId="{61880A84-D4D3-4092-BB56-2C022D80F872}" dt="2020-10-25T10:33:17.726" v="16"/>
          <ac:spMkLst>
            <pc:docMk/>
            <pc:sldMk cId="0" sldId="413"/>
            <ac:spMk id="7" creationId="{F2090BE0-5B15-4C0C-A1E9-AE8B3D40455F}"/>
          </ac:spMkLst>
        </pc:spChg>
        <pc:spChg chg="mod">
          <ac:chgData name="Rymin Xu" userId="12020e1a-cb5e-464c-83ba-03e7a9df89e2" providerId="ADAL" clId="{61880A84-D4D3-4092-BB56-2C022D80F872}" dt="2020-10-25T10:33:18.213" v="17"/>
          <ac:spMkLst>
            <pc:docMk/>
            <pc:sldMk cId="0" sldId="413"/>
            <ac:spMk id="9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10:35:25.838" v="19"/>
        <pc:sldMkLst>
          <pc:docMk/>
          <pc:sldMk cId="0" sldId="414"/>
        </pc:sldMkLst>
        <pc:spChg chg="mod">
          <ac:chgData name="Rymin Xu" userId="12020e1a-cb5e-464c-83ba-03e7a9df89e2" providerId="ADAL" clId="{61880A84-D4D3-4092-BB56-2C022D80F872}" dt="2020-10-25T10:35:25.838" v="19"/>
          <ac:spMkLst>
            <pc:docMk/>
            <pc:sldMk cId="0" sldId="414"/>
            <ac:spMk id="18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10:35:45.077" v="20"/>
        <pc:sldMkLst>
          <pc:docMk/>
          <pc:sldMk cId="0" sldId="418"/>
        </pc:sldMkLst>
        <pc:spChg chg="mod">
          <ac:chgData name="Rymin Xu" userId="12020e1a-cb5e-464c-83ba-03e7a9df89e2" providerId="ADAL" clId="{61880A84-D4D3-4092-BB56-2C022D80F872}" dt="2020-10-25T10:35:45.077" v="20"/>
          <ac:spMkLst>
            <pc:docMk/>
            <pc:sldMk cId="0" sldId="418"/>
            <ac:spMk id="13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10:36:00.334" v="21"/>
        <pc:sldMkLst>
          <pc:docMk/>
          <pc:sldMk cId="0" sldId="420"/>
        </pc:sldMkLst>
        <pc:spChg chg="mod">
          <ac:chgData name="Rymin Xu" userId="12020e1a-cb5e-464c-83ba-03e7a9df89e2" providerId="ADAL" clId="{61880A84-D4D3-4092-BB56-2C022D80F872}" dt="2020-10-25T10:36:00.334" v="21"/>
          <ac:spMkLst>
            <pc:docMk/>
            <pc:sldMk cId="0" sldId="420"/>
            <ac:spMk id="7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10:36:52.998" v="22"/>
        <pc:sldMkLst>
          <pc:docMk/>
          <pc:sldMk cId="0" sldId="423"/>
        </pc:sldMkLst>
        <pc:spChg chg="mod">
          <ac:chgData name="Rymin Xu" userId="12020e1a-cb5e-464c-83ba-03e7a9df89e2" providerId="ADAL" clId="{61880A84-D4D3-4092-BB56-2C022D80F872}" dt="2020-10-25T10:36:52.998" v="22"/>
          <ac:spMkLst>
            <pc:docMk/>
            <pc:sldMk cId="0" sldId="423"/>
            <ac:spMk id="7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12:04:42.288" v="89" actId="20577"/>
        <pc:sldMkLst>
          <pc:docMk/>
          <pc:sldMk cId="0" sldId="426"/>
        </pc:sldMkLst>
        <pc:spChg chg="mod">
          <ac:chgData name="Rymin Xu" userId="12020e1a-cb5e-464c-83ba-03e7a9df89e2" providerId="ADAL" clId="{61880A84-D4D3-4092-BB56-2C022D80F872}" dt="2020-10-25T12:04:42.288" v="89" actId="20577"/>
          <ac:spMkLst>
            <pc:docMk/>
            <pc:sldMk cId="0" sldId="426"/>
            <ac:spMk id="7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09:55:07.392" v="2" actId="20578"/>
        <pc:sldMkLst>
          <pc:docMk/>
          <pc:sldMk cId="0" sldId="428"/>
        </pc:sldMkLst>
        <pc:spChg chg="mod">
          <ac:chgData name="Rymin Xu" userId="12020e1a-cb5e-464c-83ba-03e7a9df89e2" providerId="ADAL" clId="{61880A84-D4D3-4092-BB56-2C022D80F872}" dt="2020-10-25T09:55:07.392" v="2" actId="20578"/>
          <ac:spMkLst>
            <pc:docMk/>
            <pc:sldMk cId="0" sldId="428"/>
            <ac:spMk id="7" creationId="{00000000-0000-0000-0000-000000000000}"/>
          </ac:spMkLst>
        </pc:spChg>
      </pc:sldChg>
      <pc:sldChg chg="addSp modSp">
        <pc:chgData name="Rymin Xu" userId="12020e1a-cb5e-464c-83ba-03e7a9df89e2" providerId="ADAL" clId="{61880A84-D4D3-4092-BB56-2C022D80F872}" dt="2020-10-25T10:03:27.647" v="8" actId="11529"/>
        <pc:sldMkLst>
          <pc:docMk/>
          <pc:sldMk cId="0" sldId="430"/>
        </pc:sldMkLst>
        <pc:spChg chg="add mod">
          <ac:chgData name="Rymin Xu" userId="12020e1a-cb5e-464c-83ba-03e7a9df89e2" providerId="ADAL" clId="{61880A84-D4D3-4092-BB56-2C022D80F872}" dt="2020-10-25T10:03:27.647" v="8" actId="11529"/>
          <ac:spMkLst>
            <pc:docMk/>
            <pc:sldMk cId="0" sldId="430"/>
            <ac:spMk id="7" creationId="{5A5E0896-5F56-4F0B-9B1F-C4F9E2E3C8A9}"/>
          </ac:spMkLst>
        </pc:spChg>
        <pc:spChg chg="add mod">
          <ac:chgData name="Rymin Xu" userId="12020e1a-cb5e-464c-83ba-03e7a9df89e2" providerId="ADAL" clId="{61880A84-D4D3-4092-BB56-2C022D80F872}" dt="2020-10-25T09:57:53.566" v="7"/>
          <ac:spMkLst>
            <pc:docMk/>
            <pc:sldMk cId="0" sldId="430"/>
            <ac:spMk id="15" creationId="{051B8439-9EF3-4D4F-8902-568947053D83}"/>
          </ac:spMkLst>
        </pc:spChg>
      </pc:sldChg>
      <pc:sldChg chg="modSp">
        <pc:chgData name="Rymin Xu" userId="12020e1a-cb5e-464c-83ba-03e7a9df89e2" providerId="ADAL" clId="{61880A84-D4D3-4092-BB56-2C022D80F872}" dt="2020-10-25T13:11:15.827" v="189"/>
        <pc:sldMkLst>
          <pc:docMk/>
          <pc:sldMk cId="0" sldId="434"/>
        </pc:sldMkLst>
        <pc:spChg chg="mod">
          <ac:chgData name="Rymin Xu" userId="12020e1a-cb5e-464c-83ba-03e7a9df89e2" providerId="ADAL" clId="{61880A84-D4D3-4092-BB56-2C022D80F872}" dt="2020-10-25T13:11:15.827" v="189"/>
          <ac:spMkLst>
            <pc:docMk/>
            <pc:sldMk cId="0" sldId="434"/>
            <ac:spMk id="7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12:44:51.724" v="90" actId="1076"/>
        <pc:sldMkLst>
          <pc:docMk/>
          <pc:sldMk cId="0" sldId="440"/>
        </pc:sldMkLst>
        <pc:spChg chg="mod">
          <ac:chgData name="Rymin Xu" userId="12020e1a-cb5e-464c-83ba-03e7a9df89e2" providerId="ADAL" clId="{61880A84-D4D3-4092-BB56-2C022D80F872}" dt="2020-10-25T10:39:58.113" v="23"/>
          <ac:spMkLst>
            <pc:docMk/>
            <pc:sldMk cId="0" sldId="440"/>
            <ac:spMk id="13" creationId="{00000000-0000-0000-0000-000000000000}"/>
          </ac:spMkLst>
        </pc:spChg>
        <pc:spChg chg="mod">
          <ac:chgData name="Rymin Xu" userId="12020e1a-cb5e-464c-83ba-03e7a9df89e2" providerId="ADAL" clId="{61880A84-D4D3-4092-BB56-2C022D80F872}" dt="2020-10-25T12:44:51.724" v="90" actId="1076"/>
          <ac:spMkLst>
            <pc:docMk/>
            <pc:sldMk cId="0" sldId="440"/>
            <ac:spMk id="15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10:40:46.726" v="24"/>
        <pc:sldMkLst>
          <pc:docMk/>
          <pc:sldMk cId="0" sldId="443"/>
        </pc:sldMkLst>
        <pc:spChg chg="mod">
          <ac:chgData name="Rymin Xu" userId="12020e1a-cb5e-464c-83ba-03e7a9df89e2" providerId="ADAL" clId="{61880A84-D4D3-4092-BB56-2C022D80F872}" dt="2020-10-25T10:40:46.726" v="24"/>
          <ac:spMkLst>
            <pc:docMk/>
            <pc:sldMk cId="0" sldId="443"/>
            <ac:spMk id="12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10:41:09.303" v="25"/>
        <pc:sldMkLst>
          <pc:docMk/>
          <pc:sldMk cId="0" sldId="444"/>
        </pc:sldMkLst>
        <pc:spChg chg="mod">
          <ac:chgData name="Rymin Xu" userId="12020e1a-cb5e-464c-83ba-03e7a9df89e2" providerId="ADAL" clId="{61880A84-D4D3-4092-BB56-2C022D80F872}" dt="2020-10-25T10:41:09.303" v="25"/>
          <ac:spMkLst>
            <pc:docMk/>
            <pc:sldMk cId="0" sldId="444"/>
            <ac:spMk id="11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10:41:16.757" v="27"/>
        <pc:sldMkLst>
          <pc:docMk/>
          <pc:sldMk cId="0" sldId="445"/>
        </pc:sldMkLst>
        <pc:spChg chg="mod">
          <ac:chgData name="Rymin Xu" userId="12020e1a-cb5e-464c-83ba-03e7a9df89e2" providerId="ADAL" clId="{61880A84-D4D3-4092-BB56-2C022D80F872}" dt="2020-10-25T10:41:16.757" v="27"/>
          <ac:spMkLst>
            <pc:docMk/>
            <pc:sldMk cId="0" sldId="445"/>
            <ac:spMk id="16" creationId="{00000000-0000-0000-0000-000000000000}"/>
          </ac:spMkLst>
        </pc:spChg>
      </pc:sldChg>
      <pc:sldChg chg="addSp delSp modSp">
        <pc:chgData name="Rymin Xu" userId="12020e1a-cb5e-464c-83ba-03e7a9df89e2" providerId="ADAL" clId="{61880A84-D4D3-4092-BB56-2C022D80F872}" dt="2020-10-25T13:02:06.096" v="95" actId="1076"/>
        <pc:sldMkLst>
          <pc:docMk/>
          <pc:sldMk cId="0" sldId="446"/>
        </pc:sldMkLst>
        <pc:spChg chg="mod">
          <ac:chgData name="Rymin Xu" userId="12020e1a-cb5e-464c-83ba-03e7a9df89e2" providerId="ADAL" clId="{61880A84-D4D3-4092-BB56-2C022D80F872}" dt="2020-10-25T10:41:58.753" v="28"/>
          <ac:spMkLst>
            <pc:docMk/>
            <pc:sldMk cId="0" sldId="446"/>
            <ac:spMk id="13" creationId="{00000000-0000-0000-0000-000000000000}"/>
          </ac:spMkLst>
        </pc:spChg>
        <pc:picChg chg="add mod">
          <ac:chgData name="Rymin Xu" userId="12020e1a-cb5e-464c-83ba-03e7a9df89e2" providerId="ADAL" clId="{61880A84-D4D3-4092-BB56-2C022D80F872}" dt="2020-10-25T13:02:06.096" v="95" actId="1076"/>
          <ac:picMkLst>
            <pc:docMk/>
            <pc:sldMk cId="0" sldId="446"/>
            <ac:picMk id="11" creationId="{1C9366D4-EF0A-49BB-AEC1-544FD69701D5}"/>
          </ac:picMkLst>
        </pc:picChg>
        <pc:picChg chg="del">
          <ac:chgData name="Rymin Xu" userId="12020e1a-cb5e-464c-83ba-03e7a9df89e2" providerId="ADAL" clId="{61880A84-D4D3-4092-BB56-2C022D80F872}" dt="2020-10-25T13:01:59.858" v="91" actId="478"/>
          <ac:picMkLst>
            <pc:docMk/>
            <pc:sldMk cId="0" sldId="446"/>
            <ac:picMk id="14" creationId="{00000000-0000-0000-0000-000000000000}"/>
          </ac:picMkLst>
        </pc:picChg>
      </pc:sldChg>
      <pc:sldChg chg="addSp delSp">
        <pc:chgData name="Rymin Xu" userId="12020e1a-cb5e-464c-83ba-03e7a9df89e2" providerId="ADAL" clId="{61880A84-D4D3-4092-BB56-2C022D80F872}" dt="2020-10-25T09:43:51.950" v="1"/>
        <pc:sldMkLst>
          <pc:docMk/>
          <pc:sldMk cId="0" sldId="460"/>
        </pc:sldMkLst>
        <pc:spChg chg="add del">
          <ac:chgData name="Rymin Xu" userId="12020e1a-cb5e-464c-83ba-03e7a9df89e2" providerId="ADAL" clId="{61880A84-D4D3-4092-BB56-2C022D80F872}" dt="2020-10-25T09:43:51.950" v="1"/>
          <ac:spMkLst>
            <pc:docMk/>
            <pc:sldMk cId="0" sldId="460"/>
            <ac:spMk id="2" creationId="{2AB21FA6-D0FB-4869-8059-A786D2D3039B}"/>
          </ac:spMkLst>
        </pc:spChg>
      </pc:sldChg>
      <pc:sldChg chg="modSp">
        <pc:chgData name="Rymin Xu" userId="12020e1a-cb5e-464c-83ba-03e7a9df89e2" providerId="ADAL" clId="{61880A84-D4D3-4092-BB56-2C022D80F872}" dt="2020-10-25T11:59:06.580" v="71" actId="6549"/>
        <pc:sldMkLst>
          <pc:docMk/>
          <pc:sldMk cId="2534842491" sldId="461"/>
        </pc:sldMkLst>
        <pc:spChg chg="mod">
          <ac:chgData name="Rymin Xu" userId="12020e1a-cb5e-464c-83ba-03e7a9df89e2" providerId="ADAL" clId="{61880A84-D4D3-4092-BB56-2C022D80F872}" dt="2020-10-25T11:59:06.580" v="71" actId="6549"/>
          <ac:spMkLst>
            <pc:docMk/>
            <pc:sldMk cId="2534842491" sldId="461"/>
            <ac:spMk id="7" creationId="{F4CBD279-3989-4D32-9CA8-E0917476FC39}"/>
          </ac:spMkLst>
        </pc:spChg>
      </pc:sldChg>
      <pc:sldChg chg="addSp delSp modSp">
        <pc:chgData name="Rymin Xu" userId="12020e1a-cb5e-464c-83ba-03e7a9df89e2" providerId="ADAL" clId="{61880A84-D4D3-4092-BB56-2C022D80F872}" dt="2020-10-25T11:57:44.807" v="68" actId="20577"/>
        <pc:sldMkLst>
          <pc:docMk/>
          <pc:sldMk cId="2562163071" sldId="463"/>
        </pc:sldMkLst>
        <pc:spChg chg="del">
          <ac:chgData name="Rymin Xu" userId="12020e1a-cb5e-464c-83ba-03e7a9df89e2" providerId="ADAL" clId="{61880A84-D4D3-4092-BB56-2C022D80F872}" dt="2020-10-25T11:57:18.583" v="33" actId="478"/>
          <ac:spMkLst>
            <pc:docMk/>
            <pc:sldMk cId="2562163071" sldId="463"/>
            <ac:spMk id="11" creationId="{9B483FC1-E857-401C-88B4-7597DCA11D5C}"/>
          </ac:spMkLst>
        </pc:spChg>
        <pc:spChg chg="add mod">
          <ac:chgData name="Rymin Xu" userId="12020e1a-cb5e-464c-83ba-03e7a9df89e2" providerId="ADAL" clId="{61880A84-D4D3-4092-BB56-2C022D80F872}" dt="2020-10-25T11:57:33.005" v="57" actId="1076"/>
          <ac:spMkLst>
            <pc:docMk/>
            <pc:sldMk cId="2562163071" sldId="463"/>
            <ac:spMk id="12" creationId="{CCAC924C-6E74-4CE2-9CB5-28EA72D1D26A}"/>
          </ac:spMkLst>
        </pc:spChg>
        <pc:spChg chg="mod">
          <ac:chgData name="Rymin Xu" userId="12020e1a-cb5e-464c-83ba-03e7a9df89e2" providerId="ADAL" clId="{61880A84-D4D3-4092-BB56-2C022D80F872}" dt="2020-10-25T11:57:44.807" v="68" actId="20577"/>
          <ac:spMkLst>
            <pc:docMk/>
            <pc:sldMk cId="2562163071" sldId="463"/>
            <ac:spMk id="14" creationId="{AE3B5DEA-0DAA-4636-8438-87CF060858F9}"/>
          </ac:spMkLst>
        </pc:spChg>
      </pc:sldChg>
    </pc:docChg>
  </pc:docChgLst>
  <pc:docChgLst>
    <pc:chgData name="Han Xu" userId="12020e1a-cb5e-464c-83ba-03e7a9df89e2" providerId="ADAL" clId="{897E5224-4723-4F2F-A067-EA68C12D156B}"/>
    <pc:docChg chg="undo custSel modSld">
      <pc:chgData name="Han Xu" userId="12020e1a-cb5e-464c-83ba-03e7a9df89e2" providerId="ADAL" clId="{897E5224-4723-4F2F-A067-EA68C12D156B}" dt="2020-10-28T04:13:18.181" v="445" actId="20577"/>
      <pc:docMkLst>
        <pc:docMk/>
      </pc:docMkLst>
      <pc:sldChg chg="modSp modNotesTx">
        <pc:chgData name="Han Xu" userId="12020e1a-cb5e-464c-83ba-03e7a9df89e2" providerId="ADAL" clId="{897E5224-4723-4F2F-A067-EA68C12D156B}" dt="2020-10-28T00:26:48.723" v="214" actId="121"/>
        <pc:sldMkLst>
          <pc:docMk/>
          <pc:sldMk cId="0" sldId="414"/>
        </pc:sldMkLst>
        <pc:spChg chg="mod">
          <ac:chgData name="Han Xu" userId="12020e1a-cb5e-464c-83ba-03e7a9df89e2" providerId="ADAL" clId="{897E5224-4723-4F2F-A067-EA68C12D156B}" dt="2020-10-28T00:26:37.092" v="211"/>
          <ac:spMkLst>
            <pc:docMk/>
            <pc:sldMk cId="0" sldId="414"/>
            <ac:spMk id="7" creationId="{00000000-0000-0000-0000-000000000000}"/>
          </ac:spMkLst>
        </pc:spChg>
        <pc:spChg chg="mod">
          <ac:chgData name="Han Xu" userId="12020e1a-cb5e-464c-83ba-03e7a9df89e2" providerId="ADAL" clId="{897E5224-4723-4F2F-A067-EA68C12D156B}" dt="2020-10-28T00:26:48.723" v="214" actId="121"/>
          <ac:spMkLst>
            <pc:docMk/>
            <pc:sldMk cId="0" sldId="414"/>
            <ac:spMk id="8" creationId="{00000000-0000-0000-0000-000000000000}"/>
          </ac:spMkLst>
        </pc:spChg>
      </pc:sldChg>
      <pc:sldChg chg="modNotesTx">
        <pc:chgData name="Han Xu" userId="12020e1a-cb5e-464c-83ba-03e7a9df89e2" providerId="ADAL" clId="{897E5224-4723-4F2F-A067-EA68C12D156B}" dt="2020-10-28T00:25:25.879" v="184" actId="20577"/>
        <pc:sldMkLst>
          <pc:docMk/>
          <pc:sldMk cId="0" sldId="418"/>
        </pc:sldMkLst>
      </pc:sldChg>
      <pc:sldChg chg="modNotesTx">
        <pc:chgData name="Han Xu" userId="12020e1a-cb5e-464c-83ba-03e7a9df89e2" providerId="ADAL" clId="{897E5224-4723-4F2F-A067-EA68C12D156B}" dt="2020-10-28T00:25:14.682" v="177" actId="20577"/>
        <pc:sldMkLst>
          <pc:docMk/>
          <pc:sldMk cId="0" sldId="420"/>
        </pc:sldMkLst>
      </pc:sldChg>
      <pc:sldChg chg="modNotesTx">
        <pc:chgData name="Han Xu" userId="12020e1a-cb5e-464c-83ba-03e7a9df89e2" providerId="ADAL" clId="{897E5224-4723-4F2F-A067-EA68C12D156B}" dt="2020-10-28T00:24:54.867" v="170" actId="12"/>
        <pc:sldMkLst>
          <pc:docMk/>
          <pc:sldMk cId="0" sldId="422"/>
        </pc:sldMkLst>
      </pc:sldChg>
      <pc:sldChg chg="modNotesTx">
        <pc:chgData name="Han Xu" userId="12020e1a-cb5e-464c-83ba-03e7a9df89e2" providerId="ADAL" clId="{897E5224-4723-4F2F-A067-EA68C12D156B}" dt="2020-10-28T00:24:21.878" v="147" actId="20577"/>
        <pc:sldMkLst>
          <pc:docMk/>
          <pc:sldMk cId="0" sldId="423"/>
        </pc:sldMkLst>
      </pc:sldChg>
      <pc:sldChg chg="modNotesTx">
        <pc:chgData name="Han Xu" userId="12020e1a-cb5e-464c-83ba-03e7a9df89e2" providerId="ADAL" clId="{897E5224-4723-4F2F-A067-EA68C12D156B}" dt="2020-10-28T00:23:50.367" v="124" actId="6549"/>
        <pc:sldMkLst>
          <pc:docMk/>
          <pc:sldMk cId="0" sldId="425"/>
        </pc:sldMkLst>
      </pc:sldChg>
      <pc:sldChg chg="modNotesTx">
        <pc:chgData name="Han Xu" userId="12020e1a-cb5e-464c-83ba-03e7a9df89e2" providerId="ADAL" clId="{897E5224-4723-4F2F-A067-EA68C12D156B}" dt="2020-10-28T00:23:38.280" v="118" actId="113"/>
        <pc:sldMkLst>
          <pc:docMk/>
          <pc:sldMk cId="0" sldId="426"/>
        </pc:sldMkLst>
      </pc:sldChg>
      <pc:sldChg chg="modNotesTx">
        <pc:chgData name="Han Xu" userId="12020e1a-cb5e-464c-83ba-03e7a9df89e2" providerId="ADAL" clId="{897E5224-4723-4F2F-A067-EA68C12D156B}" dt="2020-10-28T00:23:24.891" v="113" actId="6549"/>
        <pc:sldMkLst>
          <pc:docMk/>
          <pc:sldMk cId="0" sldId="427"/>
        </pc:sldMkLst>
      </pc:sldChg>
      <pc:sldChg chg="modNotesTx">
        <pc:chgData name="Han Xu" userId="12020e1a-cb5e-464c-83ba-03e7a9df89e2" providerId="ADAL" clId="{897E5224-4723-4F2F-A067-EA68C12D156B}" dt="2020-10-28T00:34:25.329" v="392" actId="20577"/>
        <pc:sldMkLst>
          <pc:docMk/>
          <pc:sldMk cId="0" sldId="428"/>
        </pc:sldMkLst>
      </pc:sldChg>
      <pc:sldChg chg="delSp modSp modNotesTx">
        <pc:chgData name="Han Xu" userId="12020e1a-cb5e-464c-83ba-03e7a9df89e2" providerId="ADAL" clId="{897E5224-4723-4F2F-A067-EA68C12D156B}" dt="2020-10-28T01:16:55.519" v="398" actId="20577"/>
        <pc:sldMkLst>
          <pc:docMk/>
          <pc:sldMk cId="0" sldId="430"/>
        </pc:sldMkLst>
        <pc:spChg chg="del">
          <ac:chgData name="Han Xu" userId="12020e1a-cb5e-464c-83ba-03e7a9df89e2" providerId="ADAL" clId="{897E5224-4723-4F2F-A067-EA68C12D156B}" dt="2020-10-28T00:22:31.410" v="84" actId="478"/>
          <ac:spMkLst>
            <pc:docMk/>
            <pc:sldMk cId="0" sldId="430"/>
            <ac:spMk id="8" creationId="{521CFDC7-8116-4CE6-B1E8-5C8629CE25AC}"/>
          </ac:spMkLst>
        </pc:spChg>
        <pc:graphicFrameChg chg="modGraphic">
          <ac:chgData name="Han Xu" userId="12020e1a-cb5e-464c-83ba-03e7a9df89e2" providerId="ADAL" clId="{897E5224-4723-4F2F-A067-EA68C12D156B}" dt="2020-10-28T01:16:55.519" v="398" actId="20577"/>
          <ac:graphicFrameMkLst>
            <pc:docMk/>
            <pc:sldMk cId="0" sldId="430"/>
            <ac:graphicFrameMk id="18" creationId="{00000000-0000-0000-0000-000000000000}"/>
          </ac:graphicFrameMkLst>
        </pc:graphicFrameChg>
      </pc:sldChg>
      <pc:sldChg chg="modSp modNotesTx">
        <pc:chgData name="Han Xu" userId="12020e1a-cb5e-464c-83ba-03e7a9df89e2" providerId="ADAL" clId="{897E5224-4723-4F2F-A067-EA68C12D156B}" dt="2020-10-28T04:13:18.181" v="445" actId="20577"/>
        <pc:sldMkLst>
          <pc:docMk/>
          <pc:sldMk cId="0" sldId="431"/>
        </pc:sldMkLst>
        <pc:spChg chg="mod">
          <ac:chgData name="Han Xu" userId="12020e1a-cb5e-464c-83ba-03e7a9df89e2" providerId="ADAL" clId="{897E5224-4723-4F2F-A067-EA68C12D156B}" dt="2020-10-28T04:12:39.017" v="411" actId="20577"/>
          <ac:spMkLst>
            <pc:docMk/>
            <pc:sldMk cId="0" sldId="431"/>
            <ac:spMk id="9" creationId="{00000000-0000-0000-0000-000000000000}"/>
          </ac:spMkLst>
        </pc:spChg>
        <pc:spChg chg="mod">
          <ac:chgData name="Han Xu" userId="12020e1a-cb5e-464c-83ba-03e7a9df89e2" providerId="ADAL" clId="{897E5224-4723-4F2F-A067-EA68C12D156B}" dt="2020-10-28T03:20:52.789" v="403" actId="20577"/>
          <ac:spMkLst>
            <pc:docMk/>
            <pc:sldMk cId="0" sldId="431"/>
            <ac:spMk id="15" creationId="{00000000-0000-0000-0000-000000000000}"/>
          </ac:spMkLst>
        </pc:spChg>
      </pc:sldChg>
      <pc:sldChg chg="modSp modNotesTx">
        <pc:chgData name="Han Xu" userId="12020e1a-cb5e-464c-83ba-03e7a9df89e2" providerId="ADAL" clId="{897E5224-4723-4F2F-A067-EA68C12D156B}" dt="2020-10-28T04:05:34.815" v="410" actId="108"/>
        <pc:sldMkLst>
          <pc:docMk/>
          <pc:sldMk cId="0" sldId="432"/>
        </pc:sldMkLst>
        <pc:graphicFrameChg chg="mod modGraphic">
          <ac:chgData name="Han Xu" userId="12020e1a-cb5e-464c-83ba-03e7a9df89e2" providerId="ADAL" clId="{897E5224-4723-4F2F-A067-EA68C12D156B}" dt="2020-10-28T04:05:34.815" v="410" actId="108"/>
          <ac:graphicFrameMkLst>
            <pc:docMk/>
            <pc:sldMk cId="0" sldId="432"/>
            <ac:graphicFrameMk id="2" creationId="{00000000-0000-0000-0000-000000000000}"/>
          </ac:graphicFrameMkLst>
        </pc:graphicFrameChg>
      </pc:sldChg>
      <pc:sldChg chg="modNotesTx">
        <pc:chgData name="Han Xu" userId="12020e1a-cb5e-464c-83ba-03e7a9df89e2" providerId="ADAL" clId="{897E5224-4723-4F2F-A067-EA68C12D156B}" dt="2020-10-28T00:27:19.946" v="215" actId="20577"/>
        <pc:sldMkLst>
          <pc:docMk/>
          <pc:sldMk cId="0" sldId="434"/>
        </pc:sldMkLst>
      </pc:sldChg>
      <pc:sldChg chg="modNotesTx">
        <pc:chgData name="Han Xu" userId="12020e1a-cb5e-464c-83ba-03e7a9df89e2" providerId="ADAL" clId="{897E5224-4723-4F2F-A067-EA68C12D156B}" dt="2020-10-28T00:27:54.036" v="314" actId="20577"/>
        <pc:sldMkLst>
          <pc:docMk/>
          <pc:sldMk cId="0" sldId="437"/>
        </pc:sldMkLst>
      </pc:sldChg>
      <pc:sldChg chg="modSp">
        <pc:chgData name="Han Xu" userId="12020e1a-cb5e-464c-83ba-03e7a9df89e2" providerId="ADAL" clId="{897E5224-4723-4F2F-A067-EA68C12D156B}" dt="2020-10-28T01:14:05.278" v="395" actId="1076"/>
        <pc:sldMkLst>
          <pc:docMk/>
          <pc:sldMk cId="0" sldId="440"/>
        </pc:sldMkLst>
        <pc:spChg chg="mod">
          <ac:chgData name="Han Xu" userId="12020e1a-cb5e-464c-83ba-03e7a9df89e2" providerId="ADAL" clId="{897E5224-4723-4F2F-A067-EA68C12D156B}" dt="2020-10-28T01:14:05.278" v="395" actId="1076"/>
          <ac:spMkLst>
            <pc:docMk/>
            <pc:sldMk cId="0" sldId="440"/>
            <ac:spMk id="12" creationId="{00000000-0000-0000-0000-000000000000}"/>
          </ac:spMkLst>
        </pc:spChg>
      </pc:sldChg>
      <pc:sldChg chg="delSp modSp">
        <pc:chgData name="Han Xu" userId="12020e1a-cb5e-464c-83ba-03e7a9df89e2" providerId="ADAL" clId="{897E5224-4723-4F2F-A067-EA68C12D156B}" dt="2020-10-28T00:34:33.769" v="394" actId="478"/>
        <pc:sldMkLst>
          <pc:docMk/>
          <pc:sldMk cId="0" sldId="460"/>
        </pc:sldMkLst>
        <pc:spChg chg="del mod">
          <ac:chgData name="Han Xu" userId="12020e1a-cb5e-464c-83ba-03e7a9df89e2" providerId="ADAL" clId="{897E5224-4723-4F2F-A067-EA68C12D156B}" dt="2020-10-28T00:34:33.769" v="394" actId="478"/>
          <ac:spMkLst>
            <pc:docMk/>
            <pc:sldMk cId="0" sldId="460"/>
            <ac:spMk id="12" creationId="{773509A1-F040-4D26-A3DD-0017017687FA}"/>
          </ac:spMkLst>
        </pc:spChg>
      </pc:sldChg>
      <pc:sldChg chg="modSp">
        <pc:chgData name="Han Xu" userId="12020e1a-cb5e-464c-83ba-03e7a9df89e2" providerId="ADAL" clId="{897E5224-4723-4F2F-A067-EA68C12D156B}" dt="2020-10-28T03:21:20.661" v="406"/>
        <pc:sldMkLst>
          <pc:docMk/>
          <pc:sldMk cId="3458285806" sldId="464"/>
        </pc:sldMkLst>
        <pc:spChg chg="mod">
          <ac:chgData name="Han Xu" userId="12020e1a-cb5e-464c-83ba-03e7a9df89e2" providerId="ADAL" clId="{897E5224-4723-4F2F-A067-EA68C12D156B}" dt="2020-10-28T03:21:20.661" v="406"/>
          <ac:spMkLst>
            <pc:docMk/>
            <pc:sldMk cId="3458285806" sldId="464"/>
            <ac:spMk id="11" creationId="{06B1C360-2F16-4AF6-9794-49C4FD9F9B91}"/>
          </ac:spMkLst>
        </pc:spChg>
      </pc:sldChg>
    </pc:docChg>
  </pc:docChgLst>
  <pc:docChgLst>
    <pc:chgData name="Han Xu" userId="12020e1a-cb5e-464c-83ba-03e7a9df89e2" providerId="ADAL" clId="{07FAA6AB-783A-4C33-B4BE-8AF37ADD6DD5}"/>
    <pc:docChg chg="addSld modSld sldOrd">
      <pc:chgData name="Han Xu" userId="12020e1a-cb5e-464c-83ba-03e7a9df89e2" providerId="ADAL" clId="{07FAA6AB-783A-4C33-B4BE-8AF37ADD6DD5}" dt="2020-10-25T11:55:50.101" v="43"/>
      <pc:docMkLst>
        <pc:docMk/>
      </pc:docMkLst>
      <pc:sldChg chg="addSp delSp modSp">
        <pc:chgData name="Han Xu" userId="12020e1a-cb5e-464c-83ba-03e7a9df89e2" providerId="ADAL" clId="{07FAA6AB-783A-4C33-B4BE-8AF37ADD6DD5}" dt="2020-10-25T11:28:59.837" v="30" actId="12385"/>
        <pc:sldMkLst>
          <pc:docMk/>
          <pc:sldMk cId="0" sldId="440"/>
        </pc:sldMkLst>
        <pc:spChg chg="add del">
          <ac:chgData name="Han Xu" userId="12020e1a-cb5e-464c-83ba-03e7a9df89e2" providerId="ADAL" clId="{07FAA6AB-783A-4C33-B4BE-8AF37ADD6DD5}" dt="2020-10-25T11:26:00.320" v="24"/>
          <ac:spMkLst>
            <pc:docMk/>
            <pc:sldMk cId="0" sldId="440"/>
            <ac:spMk id="2" creationId="{5767FC3C-A675-4520-97F1-E829A76FA2C7}"/>
          </ac:spMkLst>
        </pc:spChg>
        <pc:spChg chg="add del">
          <ac:chgData name="Han Xu" userId="12020e1a-cb5e-464c-83ba-03e7a9df89e2" providerId="ADAL" clId="{07FAA6AB-783A-4C33-B4BE-8AF37ADD6DD5}" dt="2020-10-25T11:26:03.522" v="26"/>
          <ac:spMkLst>
            <pc:docMk/>
            <pc:sldMk cId="0" sldId="440"/>
            <ac:spMk id="7" creationId="{6B94BACC-7EFA-4D76-8E30-E1800F2CD9CF}"/>
          </ac:spMkLst>
        </pc:spChg>
        <pc:spChg chg="add del">
          <ac:chgData name="Han Xu" userId="12020e1a-cb5e-464c-83ba-03e7a9df89e2" providerId="ADAL" clId="{07FAA6AB-783A-4C33-B4BE-8AF37ADD6DD5}" dt="2020-10-25T11:24:55.134" v="19"/>
          <ac:spMkLst>
            <pc:docMk/>
            <pc:sldMk cId="0" sldId="440"/>
            <ac:spMk id="16" creationId="{1FCEF006-7911-454D-B091-CEAF38570FB7}"/>
          </ac:spMkLst>
        </pc:spChg>
        <pc:spChg chg="add del">
          <ac:chgData name="Han Xu" userId="12020e1a-cb5e-464c-83ba-03e7a9df89e2" providerId="ADAL" clId="{07FAA6AB-783A-4C33-B4BE-8AF37ADD6DD5}" dt="2020-10-25T11:24:57.055" v="21"/>
          <ac:spMkLst>
            <pc:docMk/>
            <pc:sldMk cId="0" sldId="440"/>
            <ac:spMk id="17" creationId="{02A63038-66AF-443C-A12B-5A615E2894FB}"/>
          </ac:spMkLst>
        </pc:spChg>
        <pc:spChg chg="add">
          <ac:chgData name="Han Xu" userId="12020e1a-cb5e-464c-83ba-03e7a9df89e2" providerId="ADAL" clId="{07FAA6AB-783A-4C33-B4BE-8AF37ADD6DD5}" dt="2020-10-25T11:24:57.852" v="22"/>
          <ac:spMkLst>
            <pc:docMk/>
            <pc:sldMk cId="0" sldId="440"/>
            <ac:spMk id="18" creationId="{500A3746-28CB-423B-AE53-44E0C4EEA5B2}"/>
          </ac:spMkLst>
        </pc:spChg>
        <pc:graphicFrameChg chg="add mod">
          <ac:chgData name="Han Xu" userId="12020e1a-cb5e-464c-83ba-03e7a9df89e2" providerId="ADAL" clId="{07FAA6AB-783A-4C33-B4BE-8AF37ADD6DD5}" dt="2020-10-25T11:28:59.837" v="30" actId="12385"/>
          <ac:graphicFrameMkLst>
            <pc:docMk/>
            <pc:sldMk cId="0" sldId="440"/>
            <ac:graphicFrameMk id="8" creationId="{04F67F09-D52F-49C8-964B-6141271D1730}"/>
          </ac:graphicFrameMkLst>
        </pc:graphicFrameChg>
      </pc:sldChg>
      <pc:sldChg chg="addSp modSp">
        <pc:chgData name="Han Xu" userId="12020e1a-cb5e-464c-83ba-03e7a9df89e2" providerId="ADAL" clId="{07FAA6AB-783A-4C33-B4BE-8AF37ADD6DD5}" dt="2020-10-25T10:59:26.437" v="8"/>
        <pc:sldMkLst>
          <pc:docMk/>
          <pc:sldMk cId="0" sldId="441"/>
        </pc:sldMkLst>
        <pc:spChg chg="mod">
          <ac:chgData name="Han Xu" userId="12020e1a-cb5e-464c-83ba-03e7a9df89e2" providerId="ADAL" clId="{07FAA6AB-783A-4C33-B4BE-8AF37ADD6DD5}" dt="2020-10-25T10:59:25.188" v="7"/>
          <ac:spMkLst>
            <pc:docMk/>
            <pc:sldMk cId="0" sldId="441"/>
            <ac:spMk id="11" creationId="{00000000-0000-0000-0000-000000000000}"/>
          </ac:spMkLst>
        </pc:spChg>
        <pc:spChg chg="add">
          <ac:chgData name="Han Xu" userId="12020e1a-cb5e-464c-83ba-03e7a9df89e2" providerId="ADAL" clId="{07FAA6AB-783A-4C33-B4BE-8AF37ADD6DD5}" dt="2020-10-25T10:57:36.596" v="1"/>
          <ac:spMkLst>
            <pc:docMk/>
            <pc:sldMk cId="0" sldId="441"/>
            <ac:spMk id="12" creationId="{96B0D2FB-7D27-4EAE-AF7B-868E139F6AF2}"/>
          </ac:spMkLst>
        </pc:spChg>
        <pc:spChg chg="add mod">
          <ac:chgData name="Han Xu" userId="12020e1a-cb5e-464c-83ba-03e7a9df89e2" providerId="ADAL" clId="{07FAA6AB-783A-4C33-B4BE-8AF37ADD6DD5}" dt="2020-10-25T10:59:26.437" v="8"/>
          <ac:spMkLst>
            <pc:docMk/>
            <pc:sldMk cId="0" sldId="441"/>
            <ac:spMk id="13" creationId="{6488DD05-8197-472E-857A-273644A78CBD}"/>
          </ac:spMkLst>
        </pc:spChg>
      </pc:sldChg>
      <pc:sldChg chg="addSp">
        <pc:chgData name="Han Xu" userId="12020e1a-cb5e-464c-83ba-03e7a9df89e2" providerId="ADAL" clId="{07FAA6AB-783A-4C33-B4BE-8AF37ADD6DD5}" dt="2020-10-25T10:57:32.800" v="0"/>
        <pc:sldMkLst>
          <pc:docMk/>
          <pc:sldMk cId="0" sldId="442"/>
        </pc:sldMkLst>
        <pc:spChg chg="add">
          <ac:chgData name="Han Xu" userId="12020e1a-cb5e-464c-83ba-03e7a9df89e2" providerId="ADAL" clId="{07FAA6AB-783A-4C33-B4BE-8AF37ADD6DD5}" dt="2020-10-25T10:57:32.800" v="0"/>
          <ac:spMkLst>
            <pc:docMk/>
            <pc:sldMk cId="0" sldId="442"/>
            <ac:spMk id="11" creationId="{9B483FC1-E857-401C-88B4-7597DCA11D5C}"/>
          </ac:spMkLst>
        </pc:spChg>
      </pc:sldChg>
      <pc:sldChg chg="addSp modSp add ord">
        <pc:chgData name="Han Xu" userId="12020e1a-cb5e-464c-83ba-03e7a9df89e2" providerId="ADAL" clId="{07FAA6AB-783A-4C33-B4BE-8AF37ADD6DD5}" dt="2020-10-25T11:04:30.909" v="12"/>
        <pc:sldMkLst>
          <pc:docMk/>
          <pc:sldMk cId="2534842491" sldId="461"/>
        </pc:sldMkLst>
        <pc:spChg chg="add mod">
          <ac:chgData name="Han Xu" userId="12020e1a-cb5e-464c-83ba-03e7a9df89e2" providerId="ADAL" clId="{07FAA6AB-783A-4C33-B4BE-8AF37ADD6DD5}" dt="2020-10-25T11:04:30.909" v="12"/>
          <ac:spMkLst>
            <pc:docMk/>
            <pc:sldMk cId="2534842491" sldId="461"/>
            <ac:spMk id="7" creationId="{F4CBD279-3989-4D32-9CA8-E0917476FC39}"/>
          </ac:spMkLst>
        </pc:spChg>
        <pc:spChg chg="add">
          <ac:chgData name="Han Xu" userId="12020e1a-cb5e-464c-83ba-03e7a9df89e2" providerId="ADAL" clId="{07FAA6AB-783A-4C33-B4BE-8AF37ADD6DD5}" dt="2020-10-25T10:58:00.762" v="4"/>
          <ac:spMkLst>
            <pc:docMk/>
            <pc:sldMk cId="2534842491" sldId="461"/>
            <ac:spMk id="15" creationId="{ED0448DD-830B-4AB7-8D17-0C60278A1DB8}"/>
          </ac:spMkLst>
        </pc:spChg>
        <pc:picChg chg="add">
          <ac:chgData name="Han Xu" userId="12020e1a-cb5e-464c-83ba-03e7a9df89e2" providerId="ADAL" clId="{07FAA6AB-783A-4C33-B4BE-8AF37ADD6DD5}" dt="2020-10-25T10:59:11.706" v="5"/>
          <ac:picMkLst>
            <pc:docMk/>
            <pc:sldMk cId="2534842491" sldId="461"/>
            <ac:picMk id="2" creationId="{BA88875A-979B-4D52-A17D-5DD1D69D76AB}"/>
          </ac:picMkLst>
        </pc:picChg>
      </pc:sldChg>
      <pc:sldChg chg="addSp delSp modSp add">
        <pc:chgData name="Han Xu" userId="12020e1a-cb5e-464c-83ba-03e7a9df89e2" providerId="ADAL" clId="{07FAA6AB-783A-4C33-B4BE-8AF37ADD6DD5}" dt="2020-10-25T11:53:25.761" v="37"/>
        <pc:sldMkLst>
          <pc:docMk/>
          <pc:sldMk cId="3654179624" sldId="462"/>
        </pc:sldMkLst>
        <pc:spChg chg="mod">
          <ac:chgData name="Han Xu" userId="12020e1a-cb5e-464c-83ba-03e7a9df89e2" providerId="ADAL" clId="{07FAA6AB-783A-4C33-B4BE-8AF37ADD6DD5}" dt="2020-10-25T11:52:26.573" v="35"/>
          <ac:spMkLst>
            <pc:docMk/>
            <pc:sldMk cId="3654179624" sldId="462"/>
            <ac:spMk id="7" creationId="{F4CBD279-3989-4D32-9CA8-E0917476FC39}"/>
          </ac:spMkLst>
        </pc:spChg>
        <pc:spChg chg="add del">
          <ac:chgData name="Han Xu" userId="12020e1a-cb5e-464c-83ba-03e7a9df89e2" providerId="ADAL" clId="{07FAA6AB-783A-4C33-B4BE-8AF37ADD6DD5}" dt="2020-10-25T11:53:25.761" v="37"/>
          <ac:spMkLst>
            <pc:docMk/>
            <pc:sldMk cId="3654179624" sldId="462"/>
            <ac:spMk id="15" creationId="{ED0448DD-830B-4AB7-8D17-0C60278A1DB8}"/>
          </ac:spMkLst>
        </pc:spChg>
        <pc:picChg chg="add">
          <ac:chgData name="Han Xu" userId="12020e1a-cb5e-464c-83ba-03e7a9df89e2" providerId="ADAL" clId="{07FAA6AB-783A-4C33-B4BE-8AF37ADD6DD5}" dt="2020-10-25T11:37:35.170" v="34"/>
          <ac:picMkLst>
            <pc:docMk/>
            <pc:sldMk cId="3654179624" sldId="462"/>
            <ac:picMk id="3074" creationId="{CC7A3C00-8DF2-405D-B1E1-61CAD7D3CEF9}"/>
          </ac:picMkLst>
        </pc:picChg>
      </pc:sldChg>
      <pc:sldChg chg="addSp modSp add">
        <pc:chgData name="Han Xu" userId="12020e1a-cb5e-464c-83ba-03e7a9df89e2" providerId="ADAL" clId="{07FAA6AB-783A-4C33-B4BE-8AF37ADD6DD5}" dt="2020-10-25T11:55:50.101" v="43"/>
        <pc:sldMkLst>
          <pc:docMk/>
          <pc:sldMk cId="2562163071" sldId="463"/>
        </pc:sldMkLst>
        <pc:spChg chg="add mod">
          <ac:chgData name="Han Xu" userId="12020e1a-cb5e-464c-83ba-03e7a9df89e2" providerId="ADAL" clId="{07FAA6AB-783A-4C33-B4BE-8AF37ADD6DD5}" dt="2020-10-25T11:55:50.101" v="43"/>
          <ac:spMkLst>
            <pc:docMk/>
            <pc:sldMk cId="2562163071" sldId="463"/>
            <ac:spMk id="2" creationId="{1D6CFA7C-ABDC-4D03-9D87-D70E96CC0A36}"/>
          </ac:spMkLst>
        </pc:spChg>
        <pc:spChg chg="mod">
          <ac:chgData name="Han Xu" userId="12020e1a-cb5e-464c-83ba-03e7a9df89e2" providerId="ADAL" clId="{07FAA6AB-783A-4C33-B4BE-8AF37ADD6DD5}" dt="2020-10-25T11:55:38.010" v="40"/>
          <ac:spMkLst>
            <pc:docMk/>
            <pc:sldMk cId="2562163071" sldId="463"/>
            <ac:spMk id="11" creationId="{9B483FC1-E857-401C-88B4-7597DCA11D5C}"/>
          </ac:spMkLst>
        </pc:spChg>
        <pc:spChg chg="add">
          <ac:chgData name="Han Xu" userId="12020e1a-cb5e-464c-83ba-03e7a9df89e2" providerId="ADAL" clId="{07FAA6AB-783A-4C33-B4BE-8AF37ADD6DD5}" dt="2020-10-25T11:10:35.587" v="16"/>
          <ac:spMkLst>
            <pc:docMk/>
            <pc:sldMk cId="2562163071" sldId="463"/>
            <ac:spMk id="13" creationId="{D55144F9-8EA7-4A7E-8F18-CD8083C1EB86}"/>
          </ac:spMkLst>
        </pc:spChg>
        <pc:spChg chg="add mod">
          <ac:chgData name="Han Xu" userId="12020e1a-cb5e-464c-83ba-03e7a9df89e2" providerId="ADAL" clId="{07FAA6AB-783A-4C33-B4BE-8AF37ADD6DD5}" dt="2020-10-25T11:55:39.135" v="41"/>
          <ac:spMkLst>
            <pc:docMk/>
            <pc:sldMk cId="2562163071" sldId="463"/>
            <ac:spMk id="14" creationId="{AE3B5DEA-0DAA-4636-8438-87CF060858F9}"/>
          </ac:spMkLst>
        </pc:spChg>
        <pc:picChg chg="add">
          <ac:chgData name="Han Xu" userId="12020e1a-cb5e-464c-83ba-03e7a9df89e2" providerId="ADAL" clId="{07FAA6AB-783A-4C33-B4BE-8AF37ADD6DD5}" dt="2020-10-25T11:10:21.278" v="15"/>
          <ac:picMkLst>
            <pc:docMk/>
            <pc:sldMk cId="2562163071" sldId="463"/>
            <ac:picMk id="1026" creationId="{8B640761-4E4B-4487-8B3B-C844422FE24B}"/>
          </ac:picMkLst>
        </pc:picChg>
      </pc:sldChg>
    </pc:docChg>
  </pc:docChgLst>
  <pc:docChgLst>
    <pc:chgData name="Han Xu" userId="12020e1a-cb5e-464c-83ba-03e7a9df89e2" providerId="ADAL" clId="{C9041E14-083B-4690-8187-64528460BD6D}"/>
    <pc:docChg chg="undo custSel modSld">
      <pc:chgData name="Han Xu" userId="12020e1a-cb5e-464c-83ba-03e7a9df89e2" providerId="ADAL" clId="{C9041E14-083B-4690-8187-64528460BD6D}" dt="2020-10-28T11:08:13.612" v="1446" actId="20577"/>
      <pc:docMkLst>
        <pc:docMk/>
      </pc:docMkLst>
      <pc:sldChg chg="modSp">
        <pc:chgData name="Han Xu" userId="12020e1a-cb5e-464c-83ba-03e7a9df89e2" providerId="ADAL" clId="{C9041E14-083B-4690-8187-64528460BD6D}" dt="2020-10-28T10:17:40.343" v="1366" actId="1076"/>
        <pc:sldMkLst>
          <pc:docMk/>
          <pc:sldMk cId="0" sldId="425"/>
        </pc:sldMkLst>
        <pc:grpChg chg="mod">
          <ac:chgData name="Han Xu" userId="12020e1a-cb5e-464c-83ba-03e7a9df89e2" providerId="ADAL" clId="{C9041E14-083B-4690-8187-64528460BD6D}" dt="2020-10-28T10:17:40.045" v="1365" actId="1076"/>
          <ac:grpSpMkLst>
            <pc:docMk/>
            <pc:sldMk cId="0" sldId="425"/>
            <ac:grpSpMk id="30" creationId="{00000000-0000-0000-0000-000000000000}"/>
          </ac:grpSpMkLst>
        </pc:grpChg>
        <pc:picChg chg="mod">
          <ac:chgData name="Han Xu" userId="12020e1a-cb5e-464c-83ba-03e7a9df89e2" providerId="ADAL" clId="{C9041E14-083B-4690-8187-64528460BD6D}" dt="2020-10-28T10:17:40.343" v="1366" actId="1076"/>
          <ac:picMkLst>
            <pc:docMk/>
            <pc:sldMk cId="0" sldId="425"/>
            <ac:picMk id="4" creationId="{00000000-0000-0000-0000-000000000000}"/>
          </ac:picMkLst>
        </pc:picChg>
      </pc:sldChg>
      <pc:sldChg chg="modSp modNotesTx">
        <pc:chgData name="Han Xu" userId="12020e1a-cb5e-464c-83ba-03e7a9df89e2" providerId="ADAL" clId="{C9041E14-083B-4690-8187-64528460BD6D}" dt="2020-10-28T09:27:15.250" v="693" actId="20577"/>
        <pc:sldMkLst>
          <pc:docMk/>
          <pc:sldMk cId="0" sldId="432"/>
        </pc:sldMkLst>
        <pc:graphicFrameChg chg="mod modGraphic">
          <ac:chgData name="Han Xu" userId="12020e1a-cb5e-464c-83ba-03e7a9df89e2" providerId="ADAL" clId="{C9041E14-083B-4690-8187-64528460BD6D}" dt="2020-10-28T09:27:15.250" v="693" actId="20577"/>
          <ac:graphicFrameMkLst>
            <pc:docMk/>
            <pc:sldMk cId="0" sldId="432"/>
            <ac:graphicFrameMk id="2" creationId="{00000000-0000-0000-0000-000000000000}"/>
          </ac:graphicFrameMkLst>
        </pc:graphicFrameChg>
      </pc:sldChg>
      <pc:sldChg chg="modSp modNotesTx">
        <pc:chgData name="Han Xu" userId="12020e1a-cb5e-464c-83ba-03e7a9df89e2" providerId="ADAL" clId="{C9041E14-083B-4690-8187-64528460BD6D}" dt="2020-10-28T11:08:13.612" v="1446" actId="20577"/>
        <pc:sldMkLst>
          <pc:docMk/>
          <pc:sldMk cId="0" sldId="434"/>
        </pc:sldMkLst>
        <pc:spChg chg="mod">
          <ac:chgData name="Han Xu" userId="12020e1a-cb5e-464c-83ba-03e7a9df89e2" providerId="ADAL" clId="{C9041E14-083B-4690-8187-64528460BD6D}" dt="2020-10-28T11:08:13.612" v="1446" actId="20577"/>
          <ac:spMkLst>
            <pc:docMk/>
            <pc:sldMk cId="0" sldId="434"/>
            <ac:spMk id="7" creationId="{00000000-0000-0000-0000-000000000000}"/>
          </ac:spMkLst>
        </pc:spChg>
      </pc:sldChg>
      <pc:sldChg chg="modSp">
        <pc:chgData name="Han Xu" userId="12020e1a-cb5e-464c-83ba-03e7a9df89e2" providerId="ADAL" clId="{C9041E14-083B-4690-8187-64528460BD6D}" dt="2020-10-28T10:01:27.930" v="803" actId="20577"/>
        <pc:sldMkLst>
          <pc:docMk/>
          <pc:sldMk cId="3458285806" sldId="464"/>
        </pc:sldMkLst>
        <pc:spChg chg="mod">
          <ac:chgData name="Han Xu" userId="12020e1a-cb5e-464c-83ba-03e7a9df89e2" providerId="ADAL" clId="{C9041E14-083B-4690-8187-64528460BD6D}" dt="2020-10-28T10:01:27.930" v="803" actId="20577"/>
          <ac:spMkLst>
            <pc:docMk/>
            <pc:sldMk cId="3458285806" sldId="464"/>
            <ac:spMk id="7" creationId="{00000000-0000-0000-0000-000000000000}"/>
          </ac:spMkLst>
        </pc:spChg>
      </pc:sldChg>
    </pc:docChg>
  </pc:docChgLst>
  <pc:docChgLst>
    <pc:chgData name="Han Xu" userId="12020e1a-cb5e-464c-83ba-03e7a9df89e2" providerId="ADAL" clId="{2050F924-8CF4-425A-B9E1-1493819C5228}"/>
    <pc:docChg chg="undo redo custSel modSld">
      <pc:chgData name="Han Xu" userId="12020e1a-cb5e-464c-83ba-03e7a9df89e2" providerId="ADAL" clId="{2050F924-8CF4-425A-B9E1-1493819C5228}" dt="2020-10-29T13:13:10.118" v="49" actId="313"/>
      <pc:docMkLst>
        <pc:docMk/>
      </pc:docMkLst>
      <pc:sldChg chg="modSp">
        <pc:chgData name="Han Xu" userId="12020e1a-cb5e-464c-83ba-03e7a9df89e2" providerId="ADAL" clId="{2050F924-8CF4-425A-B9E1-1493819C5228}" dt="2020-10-29T13:13:10.118" v="49" actId="313"/>
        <pc:sldMkLst>
          <pc:docMk/>
          <pc:sldMk cId="0" sldId="418"/>
        </pc:sldMkLst>
        <pc:spChg chg="mod">
          <ac:chgData name="Han Xu" userId="12020e1a-cb5e-464c-83ba-03e7a9df89e2" providerId="ADAL" clId="{2050F924-8CF4-425A-B9E1-1493819C5228}" dt="2020-10-29T13:13:10.118" v="49" actId="313"/>
          <ac:spMkLst>
            <pc:docMk/>
            <pc:sldMk cId="0" sldId="418"/>
            <ac:spMk id="13" creationId="{00000000-0000-0000-0000-000000000000}"/>
          </ac:spMkLst>
        </pc:spChg>
      </pc:sldChg>
    </pc:docChg>
  </pc:docChgLst>
  <pc:docChgLst>
    <pc:chgData name="Rymin Xu" userId="12020e1a-cb5e-464c-83ba-03e7a9df89e2" providerId="ADAL" clId="{4B182095-AF5E-4DF4-98F3-ED52193AD398}"/>
    <pc:docChg chg="custSel modSld">
      <pc:chgData name="Rymin Xu" userId="12020e1a-cb5e-464c-83ba-03e7a9df89e2" providerId="ADAL" clId="{4B182095-AF5E-4DF4-98F3-ED52193AD398}" dt="2020-10-25T09:33:57.992" v="1795" actId="1076"/>
      <pc:docMkLst>
        <pc:docMk/>
      </pc:docMkLst>
      <pc:sldChg chg="modNotesTx">
        <pc:chgData name="Rymin Xu" userId="12020e1a-cb5e-464c-83ba-03e7a9df89e2" providerId="ADAL" clId="{4B182095-AF5E-4DF4-98F3-ED52193AD398}" dt="2020-10-25T09:30:40.598" v="1418" actId="20577"/>
        <pc:sldMkLst>
          <pc:docMk/>
          <pc:sldMk cId="0" sldId="426"/>
        </pc:sldMkLst>
      </pc:sldChg>
      <pc:sldChg chg="modSp modNotesTx">
        <pc:chgData name="Rymin Xu" userId="12020e1a-cb5e-464c-83ba-03e7a9df89e2" providerId="ADAL" clId="{4B182095-AF5E-4DF4-98F3-ED52193AD398}" dt="2020-10-25T09:33:33.807" v="1793" actId="20577"/>
        <pc:sldMkLst>
          <pc:docMk/>
          <pc:sldMk cId="0" sldId="427"/>
        </pc:sldMkLst>
        <pc:spChg chg="mod">
          <ac:chgData name="Rymin Xu" userId="12020e1a-cb5e-464c-83ba-03e7a9df89e2" providerId="ADAL" clId="{4B182095-AF5E-4DF4-98F3-ED52193AD398}" dt="2020-10-25T09:32:05.089" v="1441" actId="20577"/>
          <ac:spMkLst>
            <pc:docMk/>
            <pc:sldMk cId="0" sldId="427"/>
            <ac:spMk id="2" creationId="{00000000-0000-0000-0000-000000000000}"/>
          </ac:spMkLst>
        </pc:spChg>
      </pc:sldChg>
      <pc:sldChg chg="addSp modSp">
        <pc:chgData name="Rymin Xu" userId="12020e1a-cb5e-464c-83ba-03e7a9df89e2" providerId="ADAL" clId="{4B182095-AF5E-4DF4-98F3-ED52193AD398}" dt="2020-10-25T09:16:54.615" v="148" actId="20577"/>
        <pc:sldMkLst>
          <pc:docMk/>
          <pc:sldMk cId="0" sldId="443"/>
        </pc:sldMkLst>
        <pc:spChg chg="mod">
          <ac:chgData name="Rymin Xu" userId="12020e1a-cb5e-464c-83ba-03e7a9df89e2" providerId="ADAL" clId="{4B182095-AF5E-4DF4-98F3-ED52193AD398}" dt="2020-10-25T09:16:24.374" v="2" actId="1076"/>
          <ac:spMkLst>
            <pc:docMk/>
            <pc:sldMk cId="0" sldId="443"/>
            <ac:spMk id="12" creationId="{00000000-0000-0000-0000-000000000000}"/>
          </ac:spMkLst>
        </pc:spChg>
        <pc:spChg chg="add mod">
          <ac:chgData name="Rymin Xu" userId="12020e1a-cb5e-464c-83ba-03e7a9df89e2" providerId="ADAL" clId="{4B182095-AF5E-4DF4-98F3-ED52193AD398}" dt="2020-10-25T09:16:54.615" v="148" actId="20577"/>
          <ac:spMkLst>
            <pc:docMk/>
            <pc:sldMk cId="0" sldId="443"/>
            <ac:spMk id="27" creationId="{7433D9E9-B28D-4A4A-8BB9-B345958A4B5B}"/>
          </ac:spMkLst>
        </pc:spChg>
      </pc:sldChg>
      <pc:sldChg chg="addSp modSp">
        <pc:chgData name="Rymin Xu" userId="12020e1a-cb5e-464c-83ba-03e7a9df89e2" providerId="ADAL" clId="{4B182095-AF5E-4DF4-98F3-ED52193AD398}" dt="2020-10-25T09:33:57.992" v="1795" actId="1076"/>
        <pc:sldMkLst>
          <pc:docMk/>
          <pc:sldMk cId="0" sldId="460"/>
        </pc:sldMkLst>
        <pc:spChg chg="add mod">
          <ac:chgData name="Rymin Xu" userId="12020e1a-cb5e-464c-83ba-03e7a9df89e2" providerId="ADAL" clId="{4B182095-AF5E-4DF4-98F3-ED52193AD398}" dt="2020-10-25T09:33:57.992" v="1795" actId="1076"/>
          <ac:spMkLst>
            <pc:docMk/>
            <pc:sldMk cId="0" sldId="460"/>
            <ac:spMk id="2" creationId="{2AB21FA6-D0FB-4869-8059-A786D2D3039B}"/>
          </ac:spMkLst>
        </pc:spChg>
      </pc:sldChg>
    </pc:docChg>
  </pc:docChgLst>
  <pc:docChgLst>
    <pc:chgData name="Han" userId="12020e1a-cb5e-464c-83ba-03e7a9df89e2" providerId="ADAL" clId="{F483B3D0-0013-403B-AA66-B69FFAC26E82}"/>
    <pc:docChg chg="undo redo custSel addSld modSld modShowInfo">
      <pc:chgData name="Han" userId="12020e1a-cb5e-464c-83ba-03e7a9df89e2" providerId="ADAL" clId="{F483B3D0-0013-403B-AA66-B69FFAC26E82}" dt="2020-10-28T15:53:31.017" v="13908" actId="20577"/>
      <pc:docMkLst>
        <pc:docMk/>
      </pc:docMkLst>
      <pc:sldChg chg="modSp mod modNotesTx">
        <pc:chgData name="Han" userId="12020e1a-cb5e-464c-83ba-03e7a9df89e2" providerId="ADAL" clId="{F483B3D0-0013-403B-AA66-B69FFAC26E82}" dt="2020-10-28T15:53:31.017" v="13908" actId="20577"/>
        <pc:sldMkLst>
          <pc:docMk/>
          <pc:sldMk cId="0" sldId="413"/>
        </pc:sldMkLst>
        <pc:spChg chg="mod">
          <ac:chgData name="Han" userId="12020e1a-cb5e-464c-83ba-03e7a9df89e2" providerId="ADAL" clId="{F483B3D0-0013-403B-AA66-B69FFAC26E82}" dt="2020-10-28T15:53:31.017" v="13908" actId="20577"/>
          <ac:spMkLst>
            <pc:docMk/>
            <pc:sldMk cId="0" sldId="413"/>
            <ac:spMk id="9" creationId="{00000000-0000-0000-0000-000000000000}"/>
          </ac:spMkLst>
        </pc:spChg>
      </pc:sldChg>
      <pc:sldChg chg="modSp mod modNotesTx">
        <pc:chgData name="Han" userId="12020e1a-cb5e-464c-83ba-03e7a9df89e2" providerId="ADAL" clId="{F483B3D0-0013-403B-AA66-B69FFAC26E82}" dt="2020-10-28T14:11:04.553" v="8866" actId="20577"/>
        <pc:sldMkLst>
          <pc:docMk/>
          <pc:sldMk cId="0" sldId="414"/>
        </pc:sldMkLst>
        <pc:spChg chg="mod">
          <ac:chgData name="Han" userId="12020e1a-cb5e-464c-83ba-03e7a9df89e2" providerId="ADAL" clId="{F483B3D0-0013-403B-AA66-B69FFAC26E82}" dt="2020-10-26T10:25:49.249" v="2846" actId="20577"/>
          <ac:spMkLst>
            <pc:docMk/>
            <pc:sldMk cId="0" sldId="414"/>
            <ac:spMk id="7" creationId="{00000000-0000-0000-0000-000000000000}"/>
          </ac:spMkLst>
        </pc:spChg>
      </pc:sldChg>
      <pc:sldChg chg="addSp delSp modSp mod modNotesTx">
        <pc:chgData name="Han" userId="12020e1a-cb5e-464c-83ba-03e7a9df89e2" providerId="ADAL" clId="{F483B3D0-0013-403B-AA66-B69FFAC26E82}" dt="2020-10-28T14:12:25.365" v="8885" actId="20577"/>
        <pc:sldMkLst>
          <pc:docMk/>
          <pc:sldMk cId="0" sldId="418"/>
        </pc:sldMkLst>
        <pc:spChg chg="add del mod">
          <ac:chgData name="Han" userId="12020e1a-cb5e-464c-83ba-03e7a9df89e2" providerId="ADAL" clId="{F483B3D0-0013-403B-AA66-B69FFAC26E82}" dt="2020-10-26T10:28:49.845" v="3250" actId="478"/>
          <ac:spMkLst>
            <pc:docMk/>
            <pc:sldMk cId="0" sldId="418"/>
            <ac:spMk id="9" creationId="{23FE8622-407D-440D-9F71-2D2E471B398F}"/>
          </ac:spMkLst>
        </pc:spChg>
        <pc:spChg chg="add del mod">
          <ac:chgData name="Han" userId="12020e1a-cb5e-464c-83ba-03e7a9df89e2" providerId="ADAL" clId="{F483B3D0-0013-403B-AA66-B69FFAC26E82}" dt="2020-10-26T10:29:34.653" v="3261" actId="478"/>
          <ac:spMkLst>
            <pc:docMk/>
            <pc:sldMk cId="0" sldId="418"/>
            <ac:spMk id="11" creationId="{F29C596A-1DE7-4487-A29A-09A6D7059030}"/>
          </ac:spMkLst>
        </pc:spChg>
        <pc:spChg chg="mod">
          <ac:chgData name="Han" userId="12020e1a-cb5e-464c-83ba-03e7a9df89e2" providerId="ADAL" clId="{F483B3D0-0013-403B-AA66-B69FFAC26E82}" dt="2020-10-28T14:12:07.404" v="8875" actId="20577"/>
          <ac:spMkLst>
            <pc:docMk/>
            <pc:sldMk cId="0" sldId="418"/>
            <ac:spMk id="13" creationId="{00000000-0000-0000-0000-000000000000}"/>
          </ac:spMkLst>
        </pc:spChg>
      </pc:sldChg>
      <pc:sldChg chg="modSp mod modNotesTx">
        <pc:chgData name="Han" userId="12020e1a-cb5e-464c-83ba-03e7a9df89e2" providerId="ADAL" clId="{F483B3D0-0013-403B-AA66-B69FFAC26E82}" dt="2020-10-28T14:14:41.596" v="8980" actId="5793"/>
        <pc:sldMkLst>
          <pc:docMk/>
          <pc:sldMk cId="0" sldId="420"/>
        </pc:sldMkLst>
        <pc:spChg chg="mod">
          <ac:chgData name="Han" userId="12020e1a-cb5e-464c-83ba-03e7a9df89e2" providerId="ADAL" clId="{F483B3D0-0013-403B-AA66-B69FFAC26E82}" dt="2020-10-26T10:31:33.829" v="3275" actId="21"/>
          <ac:spMkLst>
            <pc:docMk/>
            <pc:sldMk cId="0" sldId="420"/>
            <ac:spMk id="7" creationId="{00000000-0000-0000-0000-000000000000}"/>
          </ac:spMkLst>
        </pc:spChg>
        <pc:spChg chg="mod">
          <ac:chgData name="Han" userId="12020e1a-cb5e-464c-83ba-03e7a9df89e2" providerId="ADAL" clId="{F483B3D0-0013-403B-AA66-B69FFAC26E82}" dt="2020-10-26T10:30:38.326" v="3265" actId="1076"/>
          <ac:spMkLst>
            <pc:docMk/>
            <pc:sldMk cId="0" sldId="420"/>
            <ac:spMk id="46" creationId="{00000000-0000-0000-0000-000000000000}"/>
          </ac:spMkLst>
        </pc:spChg>
        <pc:graphicFrameChg chg="modGraphic">
          <ac:chgData name="Han" userId="12020e1a-cb5e-464c-83ba-03e7a9df89e2" providerId="ADAL" clId="{F483B3D0-0013-403B-AA66-B69FFAC26E82}" dt="2020-10-26T10:30:28.722" v="3264" actId="20577"/>
          <ac:graphicFrameMkLst>
            <pc:docMk/>
            <pc:sldMk cId="0" sldId="420"/>
            <ac:graphicFrameMk id="17" creationId="{00000000-0000-0000-0000-000000000000}"/>
          </ac:graphicFrameMkLst>
        </pc:graphicFrameChg>
      </pc:sldChg>
      <pc:sldChg chg="modNotesTx">
        <pc:chgData name="Han" userId="12020e1a-cb5e-464c-83ba-03e7a9df89e2" providerId="ADAL" clId="{F483B3D0-0013-403B-AA66-B69FFAC26E82}" dt="2020-10-28T14:18:44.109" v="9135" actId="20577"/>
        <pc:sldMkLst>
          <pc:docMk/>
          <pc:sldMk cId="0" sldId="422"/>
        </pc:sldMkLst>
      </pc:sldChg>
      <pc:sldChg chg="modSp mod modNotesTx">
        <pc:chgData name="Han" userId="12020e1a-cb5e-464c-83ba-03e7a9df89e2" providerId="ADAL" clId="{F483B3D0-0013-403B-AA66-B69FFAC26E82}" dt="2020-10-28T14:21:37.740" v="9314" actId="20577"/>
        <pc:sldMkLst>
          <pc:docMk/>
          <pc:sldMk cId="0" sldId="423"/>
        </pc:sldMkLst>
        <pc:spChg chg="mod">
          <ac:chgData name="Han" userId="12020e1a-cb5e-464c-83ba-03e7a9df89e2" providerId="ADAL" clId="{F483B3D0-0013-403B-AA66-B69FFAC26E82}" dt="2020-10-27T12:13:35.623" v="5502" actId="20577"/>
          <ac:spMkLst>
            <pc:docMk/>
            <pc:sldMk cId="0" sldId="423"/>
            <ac:spMk id="7" creationId="{00000000-0000-0000-0000-000000000000}"/>
          </ac:spMkLst>
        </pc:spChg>
        <pc:spChg chg="mod">
          <ac:chgData name="Han" userId="12020e1a-cb5e-464c-83ba-03e7a9df89e2" providerId="ADAL" clId="{F483B3D0-0013-403B-AA66-B69FFAC26E82}" dt="2020-10-26T07:50:15.047" v="721" actId="20577"/>
          <ac:spMkLst>
            <pc:docMk/>
            <pc:sldMk cId="0" sldId="423"/>
            <ac:spMk id="8" creationId="{00000000-0000-0000-0000-000000000000}"/>
          </ac:spMkLst>
        </pc:spChg>
      </pc:sldChg>
      <pc:sldChg chg="modNotesTx">
        <pc:chgData name="Han" userId="12020e1a-cb5e-464c-83ba-03e7a9df89e2" providerId="ADAL" clId="{F483B3D0-0013-403B-AA66-B69FFAC26E82}" dt="2020-10-28T14:24:53.251" v="9618" actId="20577"/>
        <pc:sldMkLst>
          <pc:docMk/>
          <pc:sldMk cId="0" sldId="425"/>
        </pc:sldMkLst>
      </pc:sldChg>
      <pc:sldChg chg="modSp mod modNotesTx">
        <pc:chgData name="Han" userId="12020e1a-cb5e-464c-83ba-03e7a9df89e2" providerId="ADAL" clId="{F483B3D0-0013-403B-AA66-B69FFAC26E82}" dt="2020-10-28T15:09:35.467" v="11959" actId="20577"/>
        <pc:sldMkLst>
          <pc:docMk/>
          <pc:sldMk cId="0" sldId="426"/>
        </pc:sldMkLst>
        <pc:graphicFrameChg chg="mod modGraphic">
          <ac:chgData name="Han" userId="12020e1a-cb5e-464c-83ba-03e7a9df89e2" providerId="ADAL" clId="{F483B3D0-0013-403B-AA66-B69FFAC26E82}" dt="2020-10-26T11:09:21.030" v="4271" actId="12385"/>
          <ac:graphicFrameMkLst>
            <pc:docMk/>
            <pc:sldMk cId="0" sldId="426"/>
            <ac:graphicFrameMk id="11" creationId="{00000000-0000-0000-0000-000000000000}"/>
          </ac:graphicFrameMkLst>
        </pc:graphicFrameChg>
        <pc:graphicFrameChg chg="modGraphic">
          <ac:chgData name="Han" userId="12020e1a-cb5e-464c-83ba-03e7a9df89e2" providerId="ADAL" clId="{F483B3D0-0013-403B-AA66-B69FFAC26E82}" dt="2020-10-26T11:09:24.258" v="4272" actId="12385"/>
          <ac:graphicFrameMkLst>
            <pc:docMk/>
            <pc:sldMk cId="0" sldId="426"/>
            <ac:graphicFrameMk id="15" creationId="{00000000-0000-0000-0000-000000000000}"/>
          </ac:graphicFrameMkLst>
        </pc:graphicFrameChg>
        <pc:graphicFrameChg chg="mod modGraphic">
          <ac:chgData name="Han" userId="12020e1a-cb5e-464c-83ba-03e7a9df89e2" providerId="ADAL" clId="{F483B3D0-0013-403B-AA66-B69FFAC26E82}" dt="2020-10-26T11:09:33.299" v="4276" actId="1076"/>
          <ac:graphicFrameMkLst>
            <pc:docMk/>
            <pc:sldMk cId="0" sldId="426"/>
            <ac:graphicFrameMk id="32" creationId="{00000000-0000-0000-0000-000000000000}"/>
          </ac:graphicFrameMkLst>
        </pc:graphicFrameChg>
      </pc:sldChg>
      <pc:sldChg chg="addSp delSp modSp mod modNotesTx">
        <pc:chgData name="Han" userId="12020e1a-cb5e-464c-83ba-03e7a9df89e2" providerId="ADAL" clId="{F483B3D0-0013-403B-AA66-B69FFAC26E82}" dt="2020-10-28T14:53:32.934" v="11651" actId="20577"/>
        <pc:sldMkLst>
          <pc:docMk/>
          <pc:sldMk cId="0" sldId="427"/>
        </pc:sldMkLst>
        <pc:spChg chg="add del mod">
          <ac:chgData name="Han" userId="12020e1a-cb5e-464c-83ba-03e7a9df89e2" providerId="ADAL" clId="{F483B3D0-0013-403B-AA66-B69FFAC26E82}" dt="2020-10-26T11:08:06.635" v="4197" actId="478"/>
          <ac:spMkLst>
            <pc:docMk/>
            <pc:sldMk cId="0" sldId="427"/>
            <ac:spMk id="2" creationId="{00000000-0000-0000-0000-000000000000}"/>
          </ac:spMkLst>
        </pc:spChg>
        <pc:spChg chg="mod">
          <ac:chgData name="Han" userId="12020e1a-cb5e-464c-83ba-03e7a9df89e2" providerId="ADAL" clId="{F483B3D0-0013-403B-AA66-B69FFAC26E82}" dt="2020-10-26T11:07:10.455" v="4187" actId="1076"/>
          <ac:spMkLst>
            <pc:docMk/>
            <pc:sldMk cId="0" sldId="427"/>
            <ac:spMk id="9" creationId="{00000000-0000-0000-0000-000000000000}"/>
          </ac:spMkLst>
        </pc:spChg>
        <pc:spChg chg="add mod">
          <ac:chgData name="Han" userId="12020e1a-cb5e-464c-83ba-03e7a9df89e2" providerId="ADAL" clId="{F483B3D0-0013-403B-AA66-B69FFAC26E82}" dt="2020-10-26T11:07:43.846" v="4190" actId="17032"/>
          <ac:spMkLst>
            <pc:docMk/>
            <pc:sldMk cId="0" sldId="427"/>
            <ac:spMk id="11" creationId="{6333DCAD-0BBD-4AEF-89A4-533D99119FAD}"/>
          </ac:spMkLst>
        </pc:spChg>
        <pc:spChg chg="add mod">
          <ac:chgData name="Han" userId="12020e1a-cb5e-464c-83ba-03e7a9df89e2" providerId="ADAL" clId="{F483B3D0-0013-403B-AA66-B69FFAC26E82}" dt="2020-10-26T11:07:51.841" v="4195" actId="3062"/>
          <ac:spMkLst>
            <pc:docMk/>
            <pc:sldMk cId="0" sldId="427"/>
            <ac:spMk id="13" creationId="{D50EAFD6-54DA-47B6-ABF9-E632C232B8DD}"/>
          </ac:spMkLst>
        </pc:spChg>
        <pc:spChg chg="mod">
          <ac:chgData name="Han" userId="12020e1a-cb5e-464c-83ba-03e7a9df89e2" providerId="ADAL" clId="{F483B3D0-0013-403B-AA66-B69FFAC26E82}" dt="2020-10-26T11:08:08.438" v="4198" actId="1076"/>
          <ac:spMkLst>
            <pc:docMk/>
            <pc:sldMk cId="0" sldId="427"/>
            <ac:spMk id="27" creationId="{00000000-0000-0000-0000-000000000000}"/>
          </ac:spMkLst>
        </pc:spChg>
        <pc:graphicFrameChg chg="mod modGraphic">
          <ac:chgData name="Han" userId="12020e1a-cb5e-464c-83ba-03e7a9df89e2" providerId="ADAL" clId="{F483B3D0-0013-403B-AA66-B69FFAC26E82}" dt="2020-10-26T11:09:01.534" v="4268" actId="12385"/>
          <ac:graphicFrameMkLst>
            <pc:docMk/>
            <pc:sldMk cId="0" sldId="427"/>
            <ac:graphicFrameMk id="8" creationId="{00000000-0000-0000-0000-000000000000}"/>
          </ac:graphicFrameMkLst>
        </pc:graphicFrameChg>
        <pc:graphicFrameChg chg="mod modGraphic">
          <ac:chgData name="Han" userId="12020e1a-cb5e-464c-83ba-03e7a9df89e2" providerId="ADAL" clId="{F483B3D0-0013-403B-AA66-B69FFAC26E82}" dt="2020-10-26T11:09:03.751" v="4269" actId="12385"/>
          <ac:graphicFrameMkLst>
            <pc:docMk/>
            <pc:sldMk cId="0" sldId="427"/>
            <ac:graphicFrameMk id="10" creationId="{00000000-0000-0000-0000-000000000000}"/>
          </ac:graphicFrameMkLst>
        </pc:graphicFrameChg>
        <pc:cxnChg chg="mod">
          <ac:chgData name="Han" userId="12020e1a-cb5e-464c-83ba-03e7a9df89e2" providerId="ADAL" clId="{F483B3D0-0013-403B-AA66-B69FFAC26E82}" dt="2020-10-26T11:07:10.455" v="4187" actId="1076"/>
          <ac:cxnSpMkLst>
            <pc:docMk/>
            <pc:sldMk cId="0" sldId="427"/>
            <ac:cxnSpMk id="12" creationId="{00000000-0000-0000-0000-000000000000}"/>
          </ac:cxnSpMkLst>
        </pc:cxnChg>
        <pc:cxnChg chg="add del mod">
          <ac:chgData name="Han" userId="12020e1a-cb5e-464c-83ba-03e7a9df89e2" providerId="ADAL" clId="{F483B3D0-0013-403B-AA66-B69FFAC26E82}" dt="2020-10-26T10:40:50.478" v="3377" actId="478"/>
          <ac:cxnSpMkLst>
            <pc:docMk/>
            <pc:sldMk cId="0" sldId="427"/>
            <ac:cxnSpMk id="15" creationId="{80058AE3-E29F-462C-8671-E9E91C599D6D}"/>
          </ac:cxnSpMkLst>
        </pc:cxnChg>
        <pc:cxnChg chg="mod">
          <ac:chgData name="Han" userId="12020e1a-cb5e-464c-83ba-03e7a9df89e2" providerId="ADAL" clId="{F483B3D0-0013-403B-AA66-B69FFAC26E82}" dt="2020-10-26T11:07:10.455" v="4187" actId="1076"/>
          <ac:cxnSpMkLst>
            <pc:docMk/>
            <pc:sldMk cId="0" sldId="427"/>
            <ac:cxnSpMk id="26" creationId="{00000000-0000-0000-0000-000000000000}"/>
          </ac:cxnSpMkLst>
        </pc:cxnChg>
      </pc:sldChg>
      <pc:sldChg chg="modSp mod modNotesTx">
        <pc:chgData name="Han" userId="12020e1a-cb5e-464c-83ba-03e7a9df89e2" providerId="ADAL" clId="{F483B3D0-0013-403B-AA66-B69FFAC26E82}" dt="2020-10-28T14:50:51.862" v="11384" actId="20577"/>
        <pc:sldMkLst>
          <pc:docMk/>
          <pc:sldMk cId="0" sldId="428"/>
        </pc:sldMkLst>
        <pc:spChg chg="mod">
          <ac:chgData name="Han" userId="12020e1a-cb5e-464c-83ba-03e7a9df89e2" providerId="ADAL" clId="{F483B3D0-0013-403B-AA66-B69FFAC26E82}" dt="2020-10-26T11:31:17.473" v="4525" actId="20577"/>
          <ac:spMkLst>
            <pc:docMk/>
            <pc:sldMk cId="0" sldId="428"/>
            <ac:spMk id="7" creationId="{00000000-0000-0000-0000-000000000000}"/>
          </ac:spMkLst>
        </pc:spChg>
      </pc:sldChg>
      <pc:sldChg chg="modSp mod modNotesTx">
        <pc:chgData name="Han" userId="12020e1a-cb5e-464c-83ba-03e7a9df89e2" providerId="ADAL" clId="{F483B3D0-0013-403B-AA66-B69FFAC26E82}" dt="2020-10-28T15:48:38.538" v="13835" actId="113"/>
        <pc:sldMkLst>
          <pc:docMk/>
          <pc:sldMk cId="0" sldId="430"/>
        </pc:sldMkLst>
        <pc:spChg chg="mod">
          <ac:chgData name="Han" userId="12020e1a-cb5e-464c-83ba-03e7a9df89e2" providerId="ADAL" clId="{F483B3D0-0013-403B-AA66-B69FFAC26E82}" dt="2020-10-26T10:42:31.231" v="3422" actId="1076"/>
          <ac:spMkLst>
            <pc:docMk/>
            <pc:sldMk cId="0" sldId="430"/>
            <ac:spMk id="15" creationId="{051B8439-9EF3-4D4F-8902-568947053D83}"/>
          </ac:spMkLst>
        </pc:spChg>
        <pc:spChg chg="mod">
          <ac:chgData name="Han" userId="12020e1a-cb5e-464c-83ba-03e7a9df89e2" providerId="ADAL" clId="{F483B3D0-0013-403B-AA66-B69FFAC26E82}" dt="2020-10-26T10:43:46.903" v="3425" actId="1076"/>
          <ac:spMkLst>
            <pc:docMk/>
            <pc:sldMk cId="0" sldId="430"/>
            <ac:spMk id="19" creationId="{00000000-0000-0000-0000-000000000000}"/>
          </ac:spMkLst>
        </pc:spChg>
        <pc:graphicFrameChg chg="modGraphic">
          <ac:chgData name="Han" userId="12020e1a-cb5e-464c-83ba-03e7a9df89e2" providerId="ADAL" clId="{F483B3D0-0013-403B-AA66-B69FFAC26E82}" dt="2020-10-27T12:33:06.675" v="7324" actId="120"/>
          <ac:graphicFrameMkLst>
            <pc:docMk/>
            <pc:sldMk cId="0" sldId="430"/>
            <ac:graphicFrameMk id="18" creationId="{00000000-0000-0000-0000-000000000000}"/>
          </ac:graphicFrameMkLst>
        </pc:graphicFrameChg>
        <pc:graphicFrameChg chg="modGraphic">
          <ac:chgData name="Han" userId="12020e1a-cb5e-464c-83ba-03e7a9df89e2" providerId="ADAL" clId="{F483B3D0-0013-403B-AA66-B69FFAC26E82}" dt="2020-10-27T12:33:35.305" v="7382" actId="120"/>
          <ac:graphicFrameMkLst>
            <pc:docMk/>
            <pc:sldMk cId="0" sldId="430"/>
            <ac:graphicFrameMk id="32" creationId="{00000000-0000-0000-0000-000000000000}"/>
          </ac:graphicFrameMkLst>
        </pc:graphicFrameChg>
        <pc:graphicFrameChg chg="modGraphic">
          <ac:chgData name="Han" userId="12020e1a-cb5e-464c-83ba-03e7a9df89e2" providerId="ADAL" clId="{F483B3D0-0013-403B-AA66-B69FFAC26E82}" dt="2020-10-27T12:33:24.936" v="7358" actId="120"/>
          <ac:graphicFrameMkLst>
            <pc:docMk/>
            <pc:sldMk cId="0" sldId="430"/>
            <ac:graphicFrameMk id="33" creationId="{00000000-0000-0000-0000-000000000000}"/>
          </ac:graphicFrameMkLst>
        </pc:graphicFrameChg>
        <pc:cxnChg chg="mod">
          <ac:chgData name="Han" userId="12020e1a-cb5e-464c-83ba-03e7a9df89e2" providerId="ADAL" clId="{F483B3D0-0013-403B-AA66-B69FFAC26E82}" dt="2020-10-26T10:43:39.797" v="3423" actId="1076"/>
          <ac:cxnSpMkLst>
            <pc:docMk/>
            <pc:sldMk cId="0" sldId="430"/>
            <ac:cxnSpMk id="22" creationId="{00000000-0000-0000-0000-000000000000}"/>
          </ac:cxnSpMkLst>
        </pc:cxnChg>
      </pc:sldChg>
      <pc:sldChg chg="addSp delSp modSp mod modNotesTx">
        <pc:chgData name="Han" userId="12020e1a-cb5e-464c-83ba-03e7a9df89e2" providerId="ADAL" clId="{F483B3D0-0013-403B-AA66-B69FFAC26E82}" dt="2020-10-28T15:11:52.369" v="12019" actId="20577"/>
        <pc:sldMkLst>
          <pc:docMk/>
          <pc:sldMk cId="0" sldId="431"/>
        </pc:sldMkLst>
        <pc:spChg chg="del">
          <ac:chgData name="Han" userId="12020e1a-cb5e-464c-83ba-03e7a9df89e2" providerId="ADAL" clId="{F483B3D0-0013-403B-AA66-B69FFAC26E82}" dt="2020-10-26T10:58:11.359" v="3860" actId="478"/>
          <ac:spMkLst>
            <pc:docMk/>
            <pc:sldMk cId="0" sldId="431"/>
            <ac:spMk id="2" creationId="{00000000-0000-0000-0000-000000000000}"/>
          </ac:spMkLst>
        </pc:spChg>
        <pc:spChg chg="add del">
          <ac:chgData name="Han" userId="12020e1a-cb5e-464c-83ba-03e7a9df89e2" providerId="ADAL" clId="{F483B3D0-0013-403B-AA66-B69FFAC26E82}" dt="2020-10-26T10:58:10.427" v="3859" actId="478"/>
          <ac:spMkLst>
            <pc:docMk/>
            <pc:sldMk cId="0" sldId="431"/>
            <ac:spMk id="7" creationId="{00000000-0000-0000-0000-000000000000}"/>
          </ac:spMkLst>
        </pc:spChg>
        <pc:spChg chg="mod">
          <ac:chgData name="Han" userId="12020e1a-cb5e-464c-83ba-03e7a9df89e2" providerId="ADAL" clId="{F483B3D0-0013-403B-AA66-B69FFAC26E82}" dt="2020-10-27T12:36:58.442" v="7569" actId="20577"/>
          <ac:spMkLst>
            <pc:docMk/>
            <pc:sldMk cId="0" sldId="431"/>
            <ac:spMk id="9" creationId="{00000000-0000-0000-0000-000000000000}"/>
          </ac:spMkLst>
        </pc:spChg>
        <pc:spChg chg="mod">
          <ac:chgData name="Han" userId="12020e1a-cb5e-464c-83ba-03e7a9df89e2" providerId="ADAL" clId="{F483B3D0-0013-403B-AA66-B69FFAC26E82}" dt="2020-10-27T12:36:27.635" v="7559" actId="20577"/>
          <ac:spMkLst>
            <pc:docMk/>
            <pc:sldMk cId="0" sldId="431"/>
            <ac:spMk id="15" creationId="{00000000-0000-0000-0000-000000000000}"/>
          </ac:spMkLst>
        </pc:spChg>
        <pc:picChg chg="mod">
          <ac:chgData name="Han" userId="12020e1a-cb5e-464c-83ba-03e7a9df89e2" providerId="ADAL" clId="{F483B3D0-0013-403B-AA66-B69FFAC26E82}" dt="2020-10-26T10:59:33.823" v="3887" actId="14100"/>
          <ac:picMkLst>
            <pc:docMk/>
            <pc:sldMk cId="0" sldId="431"/>
            <ac:picMk id="1026" creationId="{00000000-0000-0000-0000-000000000000}"/>
          </ac:picMkLst>
        </pc:picChg>
        <pc:picChg chg="add del mod">
          <ac:chgData name="Han" userId="12020e1a-cb5e-464c-83ba-03e7a9df89e2" providerId="ADAL" clId="{F483B3D0-0013-403B-AA66-B69FFAC26E82}" dt="2020-10-26T10:58:10.427" v="3859" actId="478"/>
          <ac:picMkLst>
            <pc:docMk/>
            <pc:sldMk cId="0" sldId="431"/>
            <ac:picMk id="1030" creationId="{00000000-0000-0000-0000-000000000000}"/>
          </ac:picMkLst>
        </pc:picChg>
        <pc:picChg chg="add del">
          <ac:chgData name="Han" userId="12020e1a-cb5e-464c-83ba-03e7a9df89e2" providerId="ADAL" clId="{F483B3D0-0013-403B-AA66-B69FFAC26E82}" dt="2020-10-26T10:58:10.427" v="3859" actId="478"/>
          <ac:picMkLst>
            <pc:docMk/>
            <pc:sldMk cId="0" sldId="431"/>
            <ac:picMk id="1032" creationId="{00000000-0000-0000-0000-000000000000}"/>
          </ac:picMkLst>
        </pc:picChg>
      </pc:sldChg>
      <pc:sldChg chg="delSp modSp mod modNotesTx">
        <pc:chgData name="Han" userId="12020e1a-cb5e-464c-83ba-03e7a9df89e2" providerId="ADAL" clId="{F483B3D0-0013-403B-AA66-B69FFAC26E82}" dt="2020-10-28T15:36:34.388" v="13734" actId="20577"/>
        <pc:sldMkLst>
          <pc:docMk/>
          <pc:sldMk cId="0" sldId="432"/>
        </pc:sldMkLst>
        <pc:spChg chg="del mod">
          <ac:chgData name="Han" userId="12020e1a-cb5e-464c-83ba-03e7a9df89e2" providerId="ADAL" clId="{F483B3D0-0013-403B-AA66-B69FFAC26E82}" dt="2020-10-26T10:48:38.595" v="3627" actId="478"/>
          <ac:spMkLst>
            <pc:docMk/>
            <pc:sldMk cId="0" sldId="432"/>
            <ac:spMk id="8" creationId="{5CF75F13-6817-41B7-AFBF-0EE1DA5C369D}"/>
          </ac:spMkLst>
        </pc:spChg>
        <pc:graphicFrameChg chg="mod modGraphic">
          <ac:chgData name="Han" userId="12020e1a-cb5e-464c-83ba-03e7a9df89e2" providerId="ADAL" clId="{F483B3D0-0013-403B-AA66-B69FFAC26E82}" dt="2020-10-27T12:42:44.149" v="8146"/>
          <ac:graphicFrameMkLst>
            <pc:docMk/>
            <pc:sldMk cId="0" sldId="432"/>
            <ac:graphicFrameMk id="2" creationId="{00000000-0000-0000-0000-000000000000}"/>
          </ac:graphicFrameMkLst>
        </pc:graphicFrameChg>
      </pc:sldChg>
      <pc:sldChg chg="modSp mod modNotesTx">
        <pc:chgData name="Han" userId="12020e1a-cb5e-464c-83ba-03e7a9df89e2" providerId="ADAL" clId="{F483B3D0-0013-403B-AA66-B69FFAC26E82}" dt="2020-10-28T15:50:53.174" v="13881" actId="20577"/>
        <pc:sldMkLst>
          <pc:docMk/>
          <pc:sldMk cId="0" sldId="434"/>
        </pc:sldMkLst>
        <pc:spChg chg="mod">
          <ac:chgData name="Han" userId="12020e1a-cb5e-464c-83ba-03e7a9df89e2" providerId="ADAL" clId="{F483B3D0-0013-403B-AA66-B69FFAC26E82}" dt="2020-10-28T15:50:53.174" v="13881" actId="20577"/>
          <ac:spMkLst>
            <pc:docMk/>
            <pc:sldMk cId="0" sldId="434"/>
            <ac:spMk id="7" creationId="{00000000-0000-0000-0000-000000000000}"/>
          </ac:spMkLst>
        </pc:spChg>
      </pc:sldChg>
      <pc:sldChg chg="modNotesTx">
        <pc:chgData name="Han" userId="12020e1a-cb5e-464c-83ba-03e7a9df89e2" providerId="ADAL" clId="{F483B3D0-0013-403B-AA66-B69FFAC26E82}" dt="2020-10-28T15:23:45.318" v="13125" actId="20577"/>
        <pc:sldMkLst>
          <pc:docMk/>
          <pc:sldMk cId="0" sldId="443"/>
        </pc:sldMkLst>
      </pc:sldChg>
      <pc:sldChg chg="addSp modSp mod modNotesTx">
        <pc:chgData name="Han" userId="12020e1a-cb5e-464c-83ba-03e7a9df89e2" providerId="ADAL" clId="{F483B3D0-0013-403B-AA66-B69FFAC26E82}" dt="2020-10-26T11:32:06.280" v="4533" actId="1076"/>
        <pc:sldMkLst>
          <pc:docMk/>
          <pc:sldMk cId="0" sldId="460"/>
        </pc:sldMkLst>
        <pc:spChg chg="add mod">
          <ac:chgData name="Han" userId="12020e1a-cb5e-464c-83ba-03e7a9df89e2" providerId="ADAL" clId="{F483B3D0-0013-403B-AA66-B69FFAC26E82}" dt="2020-10-26T11:32:06.280" v="4533" actId="1076"/>
          <ac:spMkLst>
            <pc:docMk/>
            <pc:sldMk cId="0" sldId="460"/>
            <ac:spMk id="12" creationId="{773509A1-F040-4D26-A3DD-0017017687FA}"/>
          </ac:spMkLst>
        </pc:spChg>
      </pc:sldChg>
      <pc:sldChg chg="modNotesTx">
        <pc:chgData name="Han" userId="12020e1a-cb5e-464c-83ba-03e7a9df89e2" providerId="ADAL" clId="{F483B3D0-0013-403B-AA66-B69FFAC26E82}" dt="2020-10-28T15:24:36.185" v="13236" actId="20577"/>
        <pc:sldMkLst>
          <pc:docMk/>
          <pc:sldMk cId="2562163071" sldId="463"/>
        </pc:sldMkLst>
      </pc:sldChg>
      <pc:sldChg chg="addSp delSp modSp add mod modNotesTx">
        <pc:chgData name="Han" userId="12020e1a-cb5e-464c-83ba-03e7a9df89e2" providerId="ADAL" clId="{F483B3D0-0013-403B-AA66-B69FFAC26E82}" dt="2020-10-28T15:12:55.247" v="12105" actId="114"/>
        <pc:sldMkLst>
          <pc:docMk/>
          <pc:sldMk cId="3458285806" sldId="464"/>
        </pc:sldMkLst>
        <pc:spChg chg="del">
          <ac:chgData name="Han" userId="12020e1a-cb5e-464c-83ba-03e7a9df89e2" providerId="ADAL" clId="{F483B3D0-0013-403B-AA66-B69FFAC26E82}" dt="2020-10-26T11:01:51.490" v="4008" actId="478"/>
          <ac:spMkLst>
            <pc:docMk/>
            <pc:sldMk cId="3458285806" sldId="464"/>
            <ac:spMk id="2" creationId="{00000000-0000-0000-0000-000000000000}"/>
          </ac:spMkLst>
        </pc:spChg>
        <pc:spChg chg="add del mod">
          <ac:chgData name="Han" userId="12020e1a-cb5e-464c-83ba-03e7a9df89e2" providerId="ADAL" clId="{F483B3D0-0013-403B-AA66-B69FFAC26E82}" dt="2020-10-26T11:05:49.927" v="4174" actId="1076"/>
          <ac:spMkLst>
            <pc:docMk/>
            <pc:sldMk cId="3458285806" sldId="464"/>
            <ac:spMk id="7" creationId="{00000000-0000-0000-0000-000000000000}"/>
          </ac:spMkLst>
        </pc:spChg>
        <pc:spChg chg="del mod">
          <ac:chgData name="Han" userId="12020e1a-cb5e-464c-83ba-03e7a9df89e2" providerId="ADAL" clId="{F483B3D0-0013-403B-AA66-B69FFAC26E82}" dt="2020-10-26T11:01:43.673" v="4005" actId="478"/>
          <ac:spMkLst>
            <pc:docMk/>
            <pc:sldMk cId="3458285806" sldId="464"/>
            <ac:spMk id="9" creationId="{00000000-0000-0000-0000-000000000000}"/>
          </ac:spMkLst>
        </pc:spChg>
        <pc:spChg chg="add">
          <ac:chgData name="Han" userId="12020e1a-cb5e-464c-83ba-03e7a9df89e2" providerId="ADAL" clId="{F483B3D0-0013-403B-AA66-B69FFAC26E82}" dt="2020-10-26T11:05:37.633" v="4169" actId="22"/>
          <ac:spMkLst>
            <pc:docMk/>
            <pc:sldMk cId="3458285806" sldId="464"/>
            <ac:spMk id="11" creationId="{06B1C360-2F16-4AF6-9794-49C4FD9F9B91}"/>
          </ac:spMkLst>
        </pc:spChg>
        <pc:spChg chg="del">
          <ac:chgData name="Han" userId="12020e1a-cb5e-464c-83ba-03e7a9df89e2" providerId="ADAL" clId="{F483B3D0-0013-403B-AA66-B69FFAC26E82}" dt="2020-10-26T11:01:50.167" v="4007" actId="478"/>
          <ac:spMkLst>
            <pc:docMk/>
            <pc:sldMk cId="3458285806" sldId="464"/>
            <ac:spMk id="15" creationId="{00000000-0000-0000-0000-000000000000}"/>
          </ac:spMkLst>
        </pc:spChg>
        <pc:spChg chg="add mod">
          <ac:chgData name="Han" userId="12020e1a-cb5e-464c-83ba-03e7a9df89e2" providerId="ADAL" clId="{F483B3D0-0013-403B-AA66-B69FFAC26E82}" dt="2020-10-26T11:06:15.373" v="4175" actId="113"/>
          <ac:spMkLst>
            <pc:docMk/>
            <pc:sldMk cId="3458285806" sldId="464"/>
            <ac:spMk id="16" creationId="{5EAB8EBC-8581-418B-828B-D52681A4F7EC}"/>
          </ac:spMkLst>
        </pc:spChg>
        <pc:spChg chg="add del mod">
          <ac:chgData name="Han" userId="12020e1a-cb5e-464c-83ba-03e7a9df89e2" providerId="ADAL" clId="{F483B3D0-0013-403B-AA66-B69FFAC26E82}" dt="2020-10-26T11:04:42.100" v="4146" actId="22"/>
          <ac:spMkLst>
            <pc:docMk/>
            <pc:sldMk cId="3458285806" sldId="464"/>
            <ac:spMk id="17" creationId="{E92923F0-C143-43AC-9941-805E9E30EEBC}"/>
          </ac:spMkLst>
        </pc:spChg>
        <pc:picChg chg="del">
          <ac:chgData name="Han" userId="12020e1a-cb5e-464c-83ba-03e7a9df89e2" providerId="ADAL" clId="{F483B3D0-0013-403B-AA66-B69FFAC26E82}" dt="2020-10-26T11:01:49.001" v="4006" actId="478"/>
          <ac:picMkLst>
            <pc:docMk/>
            <pc:sldMk cId="3458285806" sldId="464"/>
            <ac:picMk id="1026" creationId="{00000000-0000-0000-0000-000000000000}"/>
          </ac:picMkLst>
        </pc:picChg>
        <pc:picChg chg="add del mod">
          <ac:chgData name="Han" userId="12020e1a-cb5e-464c-83ba-03e7a9df89e2" providerId="ADAL" clId="{F483B3D0-0013-403B-AA66-B69FFAC26E82}" dt="2020-10-26T11:05:12.398" v="4164" actId="1076"/>
          <ac:picMkLst>
            <pc:docMk/>
            <pc:sldMk cId="3458285806" sldId="464"/>
            <ac:picMk id="1030" creationId="{00000000-0000-0000-0000-000000000000}"/>
          </ac:picMkLst>
        </pc:picChg>
        <pc:picChg chg="add del mod">
          <ac:chgData name="Han" userId="12020e1a-cb5e-464c-83ba-03e7a9df89e2" providerId="ADAL" clId="{F483B3D0-0013-403B-AA66-B69FFAC26E82}" dt="2020-10-26T11:05:10.159" v="4163" actId="1076"/>
          <ac:picMkLst>
            <pc:docMk/>
            <pc:sldMk cId="3458285806" sldId="464"/>
            <ac:picMk id="1032" creationId="{00000000-0000-0000-0000-000000000000}"/>
          </ac:picMkLst>
        </pc:picChg>
      </pc:sldChg>
    </pc:docChg>
  </pc:docChgLst>
  <pc:docChgLst>
    <pc:chgData name="Rymin Xu" userId="12020e1a-cb5e-464c-83ba-03e7a9df89e2" providerId="ADAL" clId="{918D45D6-1381-4463-BA75-B4AB165906AE}"/>
    <pc:docChg chg="modSld">
      <pc:chgData name="Rymin Xu" userId="12020e1a-cb5e-464c-83ba-03e7a9df89e2" providerId="ADAL" clId="{918D45D6-1381-4463-BA75-B4AB165906AE}" dt="2020-10-28T08:25:35.452" v="0"/>
      <pc:docMkLst>
        <pc:docMk/>
      </pc:docMkLst>
      <pc:sldChg chg="modSp">
        <pc:chgData name="Rymin Xu" userId="12020e1a-cb5e-464c-83ba-03e7a9df89e2" providerId="ADAL" clId="{918D45D6-1381-4463-BA75-B4AB165906AE}" dt="2020-10-28T08:25:35.452" v="0"/>
        <pc:sldMkLst>
          <pc:docMk/>
          <pc:sldMk cId="0" sldId="432"/>
        </pc:sldMkLst>
        <pc:graphicFrameChg chg="mod">
          <ac:chgData name="Rymin Xu" userId="12020e1a-cb5e-464c-83ba-03e7a9df89e2" providerId="ADAL" clId="{918D45D6-1381-4463-BA75-B4AB165906AE}" dt="2020-10-28T08:25:35.452" v="0"/>
          <ac:graphicFrameMkLst>
            <pc:docMk/>
            <pc:sldMk cId="0" sldId="432"/>
            <ac:graphicFrameMk id="2" creationId="{00000000-0000-0000-0000-000000000000}"/>
          </ac:graphicFrameMkLst>
        </pc:graphicFrameChg>
      </pc:sldChg>
    </pc:docChg>
  </pc:docChgLst>
  <pc:docChgLst>
    <pc:chgData name="Han Xu" userId="12020e1a-cb5e-464c-83ba-03e7a9df89e2" providerId="ADAL" clId="{6640A296-9EE8-4519-A1D9-5865C9572BDB}"/>
    <pc:docChg chg="undo modSld">
      <pc:chgData name="Han Xu" userId="12020e1a-cb5e-464c-83ba-03e7a9df89e2" providerId="ADAL" clId="{6640A296-9EE8-4519-A1D9-5865C9572BDB}" dt="2020-10-29T08:04:52.779" v="5" actId="14734"/>
      <pc:docMkLst>
        <pc:docMk/>
      </pc:docMkLst>
      <pc:sldChg chg="modSp">
        <pc:chgData name="Han Xu" userId="12020e1a-cb5e-464c-83ba-03e7a9df89e2" providerId="ADAL" clId="{6640A296-9EE8-4519-A1D9-5865C9572BDB}" dt="2020-10-29T08:04:52.779" v="5" actId="14734"/>
        <pc:sldMkLst>
          <pc:docMk/>
          <pc:sldMk cId="0" sldId="426"/>
        </pc:sldMkLst>
        <pc:graphicFrameChg chg="modGraphic">
          <ac:chgData name="Han Xu" userId="12020e1a-cb5e-464c-83ba-03e7a9df89e2" providerId="ADAL" clId="{6640A296-9EE8-4519-A1D9-5865C9572BDB}" dt="2020-10-29T08:04:52.779" v="5" actId="14734"/>
          <ac:graphicFrameMkLst>
            <pc:docMk/>
            <pc:sldMk cId="0" sldId="426"/>
            <ac:graphicFrameMk id="11" creationId="{00000000-0000-0000-0000-000000000000}"/>
          </ac:graphicFrameMkLst>
        </pc:graphicFrameChg>
        <pc:graphicFrameChg chg="mod modGraphic">
          <ac:chgData name="Han Xu" userId="12020e1a-cb5e-464c-83ba-03e7a9df89e2" providerId="ADAL" clId="{6640A296-9EE8-4519-A1D9-5865C9572BDB}" dt="2020-10-29T08:00:49.588" v="3" actId="14100"/>
          <ac:graphicFrameMkLst>
            <pc:docMk/>
            <pc:sldMk cId="0" sldId="426"/>
            <ac:graphicFrameMk id="32" creationId="{00000000-0000-0000-0000-000000000000}"/>
          </ac:graphicFrameMkLst>
        </pc:graphicFrameChg>
        <pc:picChg chg="mod">
          <ac:chgData name="Han Xu" userId="12020e1a-cb5e-464c-83ba-03e7a9df89e2" providerId="ADAL" clId="{6640A296-9EE8-4519-A1D9-5865C9572BDB}" dt="2020-10-29T08:00:53.166" v="4" actId="1076"/>
          <ac:picMkLst>
            <pc:docMk/>
            <pc:sldMk cId="0" sldId="426"/>
            <ac:picMk id="4" creationId="{00000000-0000-0000-0000-000000000000}"/>
          </ac:picMkLst>
        </pc:picChg>
      </pc:sldChg>
    </pc:docChg>
  </pc:docChgLst>
  <pc:docChgLst>
    <pc:chgData name="Rymin Xu" userId="12020e1a-cb5e-464c-83ba-03e7a9df89e2" providerId="ADAL" clId="{C9CC98B7-835F-4015-B09C-4FD7B4612321}"/>
    <pc:docChg chg="modSld">
      <pc:chgData name="Rymin Xu" userId="12020e1a-cb5e-464c-83ba-03e7a9df89e2" providerId="ADAL" clId="{C9CC98B7-835F-4015-B09C-4FD7B4612321}" dt="2020-10-26T06:27:26.422" v="2"/>
      <pc:docMkLst>
        <pc:docMk/>
      </pc:docMkLst>
      <pc:sldChg chg="modSp">
        <pc:chgData name="Rymin Xu" userId="12020e1a-cb5e-464c-83ba-03e7a9df89e2" providerId="ADAL" clId="{C9CC98B7-835F-4015-B09C-4FD7B4612321}" dt="2020-10-26T06:27:26.422" v="2"/>
        <pc:sldMkLst>
          <pc:docMk/>
          <pc:sldMk cId="0" sldId="422"/>
        </pc:sldMkLst>
        <pc:graphicFrameChg chg="mod modGraphic">
          <ac:chgData name="Rymin Xu" userId="12020e1a-cb5e-464c-83ba-03e7a9df89e2" providerId="ADAL" clId="{C9CC98B7-835F-4015-B09C-4FD7B4612321}" dt="2020-10-26T06:27:26.422" v="2"/>
          <ac:graphicFrameMkLst>
            <pc:docMk/>
            <pc:sldMk cId="0" sldId="422"/>
            <ac:graphicFrameMk id="14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2022/4/20</a:t>
            </a:fld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2022/4/20</a:t>
            </a:fld>
            <a:endParaRPr kumimoji="1"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8AF01-B5BF-4AB5-A222-91371B792CDC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846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523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08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656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8AF01-B5BF-4AB5-A222-91371B792CDC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476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331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051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742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6171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8006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8AF01-B5BF-4AB5-A222-91371B792CDC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986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None/>
            </a:pPr>
            <a:endParaRPr lang="en-US" altLang="zh-CN" sz="1200" b="1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20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440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auto">
              <a:lnSpc>
                <a:spcPts val="2500"/>
              </a:lnSpc>
              <a:buFont typeface="Arial" panose="020B0604020202020204" pitchFamily="34" charset="0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21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0594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22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952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23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794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24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445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25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3022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26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2882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28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763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29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6112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31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717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32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2500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33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883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46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659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397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9639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198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042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710B-D606-4D52-879F-C526DF890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EB597-668E-4DDC-B0AF-553C80DCE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565E-F1CA-4D55-AC27-1B54C6BE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C0636-AFC6-4536-818A-0C59C2CC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4DD4F-86B1-4B68-AFC9-A9773737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5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F155-77A2-4C66-881F-3C8539F8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9F2F8-D53F-412B-9732-FD84E8C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6ED58-AA6A-4060-9954-399FCAFE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EAFBD-9097-4C06-8937-DB47D2B6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72624-C9A6-4F0A-92AC-4E810C8E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7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16EC7-65C1-41C2-A582-219F759ED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40D6C-2778-4347-9D98-161D6EBB5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0B1C3-317A-4928-A056-E9E99E20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FE40B-1695-456F-8CAA-4AEBCD8A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7CB99-821C-4AED-950E-A6C4E698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02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3261138" y="-7830"/>
            <a:ext cx="8944218" cy="6865831"/>
          </a:xfrm>
          <a:custGeom>
            <a:avLst/>
            <a:gdLst>
              <a:gd name="connsiteX0" fmla="*/ 17770 w 8944218"/>
              <a:gd name="connsiteY0" fmla="*/ 0 h 6865831"/>
              <a:gd name="connsiteX1" fmla="*/ 4931600 w 8944218"/>
              <a:gd name="connsiteY1" fmla="*/ 0 h 6865831"/>
              <a:gd name="connsiteX2" fmla="*/ 4938378 w 8944218"/>
              <a:gd name="connsiteY2" fmla="*/ 6778 h 6865831"/>
              <a:gd name="connsiteX3" fmla="*/ 4939431 w 8944218"/>
              <a:gd name="connsiteY3" fmla="*/ 5724 h 6865831"/>
              <a:gd name="connsiteX4" fmla="*/ 4940097 w 8944218"/>
              <a:gd name="connsiteY4" fmla="*/ 6390 h 6865831"/>
              <a:gd name="connsiteX5" fmla="*/ 4946486 w 8944218"/>
              <a:gd name="connsiteY5" fmla="*/ 0 h 6865831"/>
              <a:gd name="connsiteX6" fmla="*/ 8944218 w 8944218"/>
              <a:gd name="connsiteY6" fmla="*/ 0 h 6865831"/>
              <a:gd name="connsiteX7" fmla="*/ 8944218 w 8944218"/>
              <a:gd name="connsiteY7" fmla="*/ 938217 h 6865831"/>
              <a:gd name="connsiteX8" fmla="*/ 8944218 w 8944218"/>
              <a:gd name="connsiteY8" fmla="*/ 951638 h 6865831"/>
              <a:gd name="connsiteX9" fmla="*/ 8944218 w 8944218"/>
              <a:gd name="connsiteY9" fmla="*/ 4018388 h 6865831"/>
              <a:gd name="connsiteX10" fmla="*/ 8944217 w 8944218"/>
              <a:gd name="connsiteY10" fmla="*/ 4018387 h 6865831"/>
              <a:gd name="connsiteX11" fmla="*/ 8944217 w 8944218"/>
              <a:gd name="connsiteY11" fmla="*/ 5877695 h 6865831"/>
              <a:gd name="connsiteX12" fmla="*/ 7956081 w 8944218"/>
              <a:gd name="connsiteY12" fmla="*/ 6865831 h 6865831"/>
              <a:gd name="connsiteX13" fmla="*/ 6852273 w 8944218"/>
              <a:gd name="connsiteY13" fmla="*/ 6865831 h 6865831"/>
              <a:gd name="connsiteX14" fmla="*/ 4940484 w 8944218"/>
              <a:gd name="connsiteY14" fmla="*/ 4954043 h 6865831"/>
              <a:gd name="connsiteX15" fmla="*/ 4939431 w 8944218"/>
              <a:gd name="connsiteY15" fmla="*/ 4955095 h 6865831"/>
              <a:gd name="connsiteX16" fmla="*/ 2475739 w 8944218"/>
              <a:gd name="connsiteY16" fmla="*/ 2491403 h 6865831"/>
              <a:gd name="connsiteX17" fmla="*/ 2474685 w 8944218"/>
              <a:gd name="connsiteY17" fmla="*/ 2492455 h 6865831"/>
              <a:gd name="connsiteX18" fmla="*/ 0 w 8944218"/>
              <a:gd name="connsiteY18" fmla="*/ 17770 h 686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44218" h="6865831">
                <a:moveTo>
                  <a:pt x="17770" y="0"/>
                </a:moveTo>
                <a:lnTo>
                  <a:pt x="4931600" y="0"/>
                </a:lnTo>
                <a:lnTo>
                  <a:pt x="4938378" y="6778"/>
                </a:lnTo>
                <a:lnTo>
                  <a:pt x="4939431" y="5724"/>
                </a:lnTo>
                <a:lnTo>
                  <a:pt x="4940097" y="6390"/>
                </a:lnTo>
                <a:lnTo>
                  <a:pt x="4946486" y="0"/>
                </a:lnTo>
                <a:lnTo>
                  <a:pt x="8944218" y="0"/>
                </a:lnTo>
                <a:lnTo>
                  <a:pt x="8944218" y="938217"/>
                </a:lnTo>
                <a:lnTo>
                  <a:pt x="8944218" y="951638"/>
                </a:lnTo>
                <a:lnTo>
                  <a:pt x="8944218" y="4018388"/>
                </a:lnTo>
                <a:lnTo>
                  <a:pt x="8944217" y="4018387"/>
                </a:lnTo>
                <a:lnTo>
                  <a:pt x="8944217" y="5877695"/>
                </a:lnTo>
                <a:lnTo>
                  <a:pt x="7956081" y="6865831"/>
                </a:lnTo>
                <a:lnTo>
                  <a:pt x="6852273" y="6865831"/>
                </a:lnTo>
                <a:lnTo>
                  <a:pt x="4940484" y="4954043"/>
                </a:lnTo>
                <a:lnTo>
                  <a:pt x="4939431" y="4955095"/>
                </a:lnTo>
                <a:lnTo>
                  <a:pt x="2475739" y="2491403"/>
                </a:lnTo>
                <a:lnTo>
                  <a:pt x="2474685" y="2492455"/>
                </a:lnTo>
                <a:lnTo>
                  <a:pt x="0" y="177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983816"/>
      </p:ext>
    </p:extLst>
  </p:cSld>
  <p:clrMapOvr>
    <a:masterClrMapping/>
  </p:clrMapOvr>
  <p:transition spd="slow" advTm="300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546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screen">
            <a:alphaModFix amt="7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1527F">
                  <a:alpha val="93000"/>
                </a:srgbClr>
              </a:gs>
              <a:gs pos="100000">
                <a:srgbClr val="002060">
                  <a:alpha val="8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93182" y="231819"/>
            <a:ext cx="11809927" cy="6426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6012" y="-12879"/>
            <a:ext cx="6751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500" dirty="0">
                <a:solidFill>
                  <a:srgbClr val="01527F"/>
                </a:solidFill>
              </a:rPr>
              <a:t>“</a:t>
            </a:r>
            <a:endParaRPr kumimoji="1" lang="zh-CN" altLang="en-US" sz="11500" dirty="0">
              <a:solidFill>
                <a:srgbClr val="01527F"/>
              </a:solidFill>
            </a:endParaRPr>
          </a:p>
        </p:txBody>
      </p:sp>
      <p:cxnSp>
        <p:nvCxnSpPr>
          <p:cNvPr id="6" name="直线连接符 5"/>
          <p:cNvCxnSpPr/>
          <p:nvPr userDrawn="1"/>
        </p:nvCxnSpPr>
        <p:spPr>
          <a:xfrm>
            <a:off x="4391696" y="811369"/>
            <a:ext cx="7368266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 userDrawn="1"/>
        </p:nvSpPr>
        <p:spPr>
          <a:xfrm>
            <a:off x="8822031" y="567608"/>
            <a:ext cx="29803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altLang="zh-CN" sz="90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PLEASE ENTER THE TITLE TEXT YOU NEED HERE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F511-9C4F-4170-B246-C1C20376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1FD4-EEC6-4739-A47F-B2430CB04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75C28-E928-4763-A9C9-4AF410EB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FB18E-FE8B-41E5-BDAE-9D61BF27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AC5C2-4367-4E88-9649-100BEDCE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1445-22EF-4FC6-91EC-0F78AC38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2CDA5-0404-40ED-9BA1-A8DFF5E13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4D0C0-21E9-4EA2-B3B4-6CF1058C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AB753-C6A4-4594-945C-D3746F7C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666F4-AC1A-4BBD-A030-337E1D3B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5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6B6E-970C-472A-945D-7CFD1B8A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A7AF-15DD-463E-B743-A57481583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871E8-686B-44E4-BB9B-8BA649046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8F492-D852-4437-A407-874379BC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2C49E-F418-48D2-8B7A-83B018B5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F3980-7C2F-4C11-A847-8378BEA0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8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4F96-8BC5-4F7F-9126-0F6D8B43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686F6-06A7-4762-B5E5-727C909B1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8F8F6-8725-4714-8B61-2EF257916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27293-9B55-46B1-803C-D62C0DE95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C4073-B388-4835-8C6B-162247040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D667D-4DA9-404F-9FF0-6C0EDC85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79DCC-6EAE-4DBB-8BE3-0901F670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DD2EE-F84D-4859-BCCD-F0AE2CB9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7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8806-4320-475A-8EDB-F8ED71A4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60889-0FA9-4AD4-8202-55789BFA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91391-3C0D-4FD7-AB54-126E8B3E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3CEB5-3E7A-49D0-8B61-B554798C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1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A1219-E3C1-4ED3-8691-6A800D0E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5E8F-4174-4946-B77B-88F654486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69795-DE7A-4850-8DC1-566FEF4F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7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AD59-268B-43A4-9D40-9501E36F0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EDC81-D1A7-4094-9CCC-B73BBF802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4B067-47EA-400F-AB67-F2450A72F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A11B9-D44A-4947-AAC8-4A040CF5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85CE2-C28D-47BE-991A-9FB1EC2C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568B1-766C-43C6-87EB-2A41C1F2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0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3549-8B4C-457B-BB72-1CEFB577B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027FE5-5179-4374-BB33-372612E69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20D4-CAA6-48D3-95A3-E0B13A27A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FC659-B323-401A-B342-B947F3E8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31169-27DE-461D-974D-629A30A0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7260F-C244-42A5-985C-CE513C81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1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B3864-5B0B-4C09-B9D2-9D9A88A1D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44738-D937-4789-AD1E-6D3BCE5CA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9D295-E903-40A2-8C61-4EBF82D91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1329E-D405-4380-809E-A96079BB9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C7B94-9633-4776-8638-970D8101E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3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49" r:id="rId14"/>
    <p:sldLayoutId id="2147483651" r:id="rId15"/>
    <p:sldLayoutId id="214748365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56186" y="2412178"/>
            <a:ext cx="8086090" cy="3010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</a:pPr>
            <a:r>
              <a:rPr lang="en-AU" altLang="zh-CN" sz="5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Research Experience</a:t>
            </a:r>
            <a:endParaRPr lang="en-AU" altLang="zh-CN" sz="2400" b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</a:pPr>
            <a:endParaRPr lang="en-AU" altLang="zh-CN" sz="2400" b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</a:pPr>
            <a:r>
              <a:rPr lang="en-AU" altLang="zh-CN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Xu</a:t>
            </a:r>
            <a:r>
              <a:rPr lang="zh-CN" altLang="en-US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</a:t>
            </a:r>
            <a:r>
              <a:rPr lang="en-AU" altLang="zh-CN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Han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</a:pPr>
            <a:r>
              <a:rPr lang="en-AU" altLang="zh-CN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M.I.T. Computer Science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</a:pPr>
            <a:r>
              <a:rPr lang="en-AU" altLang="zh-CN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Queensland University of Technology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B393B6-C988-4C56-BF91-D97102B048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06" t="9310" r="18063" b="32101"/>
          <a:stretch/>
        </p:blipFill>
        <p:spPr>
          <a:xfrm>
            <a:off x="5062822" y="849596"/>
            <a:ext cx="1585732" cy="156258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9E3DFB-A017-49AA-A663-035A3D677187}"/>
              </a:ext>
            </a:extLst>
          </p:cNvPr>
          <p:cNvCxnSpPr>
            <a:cxnSpLocks/>
          </p:cNvCxnSpPr>
          <p:nvPr/>
        </p:nvCxnSpPr>
        <p:spPr>
          <a:xfrm>
            <a:off x="5062822" y="3481614"/>
            <a:ext cx="15857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3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/>
          <p:nvPr/>
        </p:nvSpPr>
        <p:spPr>
          <a:xfrm>
            <a:off x="288289" y="900397"/>
            <a:ext cx="6932567" cy="422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</a:t>
            </a:r>
            <a:r>
              <a:rPr lang="en-A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best model ‘K-Means’ (optimal K = 6)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587185" y="2827293"/>
            <a:ext cx="5780631" cy="1668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sample distribution is unaveraged to the 6 clusters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Cluster 1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 the larger group, but numerous samples are less than SC(Avg)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Cluster 0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are the better ones, as most samples are over to SC (avg)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010752E-B265-473E-A059-EA424E5EF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408" y="1652588"/>
            <a:ext cx="6262395" cy="452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29">
            <a:extLst>
              <a:ext uri="{FF2B5EF4-FFF2-40B4-BE49-F238E27FC236}">
                <a16:creationId xmlns:a16="http://schemas.microsoft.com/office/drawing/2014/main" id="{FC72043B-8FCC-4684-AA69-9D0A0E4C0652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11" name="矩形: 剪去单角 2">
              <a:extLst>
                <a:ext uri="{FF2B5EF4-FFF2-40B4-BE49-F238E27FC236}">
                  <a16:creationId xmlns:a16="http://schemas.microsoft.com/office/drawing/2014/main" id="{4C7C7B4B-2ED7-4E5D-9B73-34FACAFE5224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剪去单角 4">
              <a:extLst>
                <a:ext uri="{FF2B5EF4-FFF2-40B4-BE49-F238E27FC236}">
                  <a16:creationId xmlns:a16="http://schemas.microsoft.com/office/drawing/2014/main" id="{8512AF01-A7A6-4A63-BF9A-13337530CE16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5">
              <a:extLst>
                <a:ext uri="{FF2B5EF4-FFF2-40B4-BE49-F238E27FC236}">
                  <a16:creationId xmlns:a16="http://schemas.microsoft.com/office/drawing/2014/main" id="{227711A7-86F0-43C0-9E0B-0A8A87F5A4CA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Result &amp; Discussion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6259750" y="1407690"/>
            <a:ext cx="5801621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Easy to group users who have the similar interest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Verbs are frequently appeared, but they are not beneficial to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hard to interpret the real topic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AB8EBC-8581-418B-828B-D52681A4F7EC}"/>
              </a:ext>
            </a:extLst>
          </p:cNvPr>
          <p:cNvSpPr txBox="1"/>
          <p:nvPr/>
        </p:nvSpPr>
        <p:spPr>
          <a:xfrm>
            <a:off x="379661" y="1407690"/>
            <a:ext cx="5691663" cy="1668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Top-10 frequent terms: </a:t>
            </a:r>
          </a:p>
          <a:p>
            <a:pPr marL="0" lvl="2">
              <a:lnSpc>
                <a:spcPct val="150000"/>
              </a:lnSpc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love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ever, thin, night,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every, </a:t>
            </a:r>
            <a:r>
              <a:rPr lang="en-US" sz="14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ally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know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thank, like, people, 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back, want, come}</a:t>
            </a: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Group with names:</a:t>
            </a:r>
          </a:p>
          <a:p>
            <a:pPr marL="0" lvl="2">
              <a:lnSpc>
                <a:spcPct val="150000"/>
              </a:lnSpc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{autocorrects, XSTROLOGY …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ustinbieber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7" name="Picture 9">
            <a:extLst>
              <a:ext uri="{FF2B5EF4-FFF2-40B4-BE49-F238E27FC236}">
                <a16:creationId xmlns:a16="http://schemas.microsoft.com/office/drawing/2014/main" id="{FADCEA40-F662-4078-B8ED-085121769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395" y="3329938"/>
            <a:ext cx="5985261" cy="314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id="{6D54F440-1ADC-4E42-9E87-1C086F5E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750" y="41067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FFE3655B-4271-4D7B-90B4-B443CE1DC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3329938"/>
            <a:ext cx="5501165" cy="300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29">
            <a:extLst>
              <a:ext uri="{FF2B5EF4-FFF2-40B4-BE49-F238E27FC236}">
                <a16:creationId xmlns:a16="http://schemas.microsoft.com/office/drawing/2014/main" id="{763F2E87-2D0F-4626-9EB5-19DCE1D48820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14" name="矩形: 剪去单角 2">
              <a:extLst>
                <a:ext uri="{FF2B5EF4-FFF2-40B4-BE49-F238E27FC236}">
                  <a16:creationId xmlns:a16="http://schemas.microsoft.com/office/drawing/2014/main" id="{09EB858A-A8E9-48F4-9FA1-6E97C3A03C15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剪去单角 4">
              <a:extLst>
                <a:ext uri="{FF2B5EF4-FFF2-40B4-BE49-F238E27FC236}">
                  <a16:creationId xmlns:a16="http://schemas.microsoft.com/office/drawing/2014/main" id="{1DA67E62-6007-4ED7-9AF8-97858E84710A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5">
              <a:extLst>
                <a:ext uri="{FF2B5EF4-FFF2-40B4-BE49-F238E27FC236}">
                  <a16:creationId xmlns:a16="http://schemas.microsoft.com/office/drawing/2014/main" id="{BA5351CC-4709-4474-9EC2-D8EFF633A0BA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Result &amp; Discussion</a:t>
              </a:r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CCAD832-BD1C-41AA-9AA8-9772F2F6A9EC}"/>
              </a:ext>
            </a:extLst>
          </p:cNvPr>
          <p:cNvSpPr txBox="1"/>
          <p:nvPr/>
        </p:nvSpPr>
        <p:spPr>
          <a:xfrm>
            <a:off x="288289" y="900397"/>
            <a:ext cx="9233082" cy="422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</a:t>
            </a:r>
            <a:r>
              <a:rPr lang="en-A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best cluster </a:t>
            </a:r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generated by the best model</a:t>
            </a:r>
          </a:p>
        </p:txBody>
      </p:sp>
    </p:spTree>
    <p:extLst>
      <p:ext uri="{BB962C8B-B14F-4D97-AF65-F5344CB8AC3E}">
        <p14:creationId xmlns:p14="http://schemas.microsoft.com/office/powerpoint/2010/main" val="345828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3371726"/>
              </p:ext>
            </p:extLst>
          </p:nvPr>
        </p:nvGraphicFramePr>
        <p:xfrm>
          <a:off x="241303" y="1337377"/>
          <a:ext cx="11541726" cy="484010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90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1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Improvement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3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increase to K number is associated with the growth to </a:t>
                      </a:r>
                      <a:r>
                        <a:rPr lang="en-AU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Silhouette Score, in terms of K-Means and HAC, but it harms efficiency. </a:t>
                      </a:r>
                      <a:r>
                        <a:rPr lang="en-US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AU" sz="1400" kern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250002"/>
                  </a:ext>
                </a:extLst>
              </a:tr>
              <a:tr h="6883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U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Experimental 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Params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AU" altLang="zh-CN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altLang="zh-CN" sz="1400" kern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ifficult</a:t>
                      </a:r>
                      <a:r>
                        <a:rPr lang="en-US" altLang="zh-CN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discover</a:t>
                      </a:r>
                      <a:r>
                        <a:rPr lang="en-AU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optimal hyperparameters for K-Means and DBSCAN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AU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105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TF-IDF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TF-IDF fails to weight the natural tweets, as they are always short-length and noise.</a:t>
                      </a:r>
                      <a:endParaRPr lang="en-US" sz="1400" kern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Short-Text</a:t>
                      </a:r>
                      <a:r>
                        <a:rPr lang="en-US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TF-IDF is sensitive to the document length, but the processed tweet usually contains a few of words. The term frequency is usually 1 or 2, which may adversely affect the weight of a term.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Replace TF-IDF to doc2Vec, which can fix the length of a vector, enabling it to be dense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462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Fail to match the words that are informal expressions or mis-spelling (e.g. </a:t>
                      </a:r>
                      <a:r>
                        <a:rPr lang="en-US" altLang="zh-CN" sz="1400" kern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reaaaaally</a:t>
                      </a:r>
                      <a:r>
                        <a:rPr lang="en-US" altLang="zh-CN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</a:t>
                      </a:r>
                      <a:r>
                        <a:rPr lang="en-US" altLang="zh-CN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really)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defRPr/>
                      </a:pPr>
                      <a:r>
                        <a:rPr lang="en-AU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Bing spell check API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349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 </a:t>
                      </a:r>
                      <a:r>
                        <a:rPr lang="en-AU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interpretability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Difficult to recognize the real topic.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Improve model performance and observe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组合 29">
            <a:extLst>
              <a:ext uri="{FF2B5EF4-FFF2-40B4-BE49-F238E27FC236}">
                <a16:creationId xmlns:a16="http://schemas.microsoft.com/office/drawing/2014/main" id="{8428C1BF-3C5D-4A3C-ACA7-52BE33D82686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9" name="矩形: 剪去单角 2">
              <a:extLst>
                <a:ext uri="{FF2B5EF4-FFF2-40B4-BE49-F238E27FC236}">
                  <a16:creationId xmlns:a16="http://schemas.microsoft.com/office/drawing/2014/main" id="{314BC5EF-AFA8-4E83-B4C0-D5BF162344FD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: 剪去单角 4">
              <a:extLst>
                <a:ext uri="{FF2B5EF4-FFF2-40B4-BE49-F238E27FC236}">
                  <a16:creationId xmlns:a16="http://schemas.microsoft.com/office/drawing/2014/main" id="{24634780-C213-4033-8C31-045288AC3750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5">
              <a:extLst>
                <a:ext uri="{FF2B5EF4-FFF2-40B4-BE49-F238E27FC236}">
                  <a16:creationId xmlns:a16="http://schemas.microsoft.com/office/drawing/2014/main" id="{9B3ECDF6-014F-4901-A752-A6C712CBA22F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Result &amp; Discussion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/>
          <p:nvPr/>
        </p:nvSpPr>
        <p:spPr>
          <a:xfrm>
            <a:off x="428657" y="1117338"/>
            <a:ext cx="11334685" cy="3299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Answer the research questions [Performance &amp; Limitations]</a:t>
            </a:r>
          </a:p>
          <a:p>
            <a:pPr marL="342900" indent="-3429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K-Means is the best model, but it is limited to define K value.</a:t>
            </a:r>
          </a:p>
          <a:p>
            <a:pPr marL="342900" indent="-3429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DBSCAN can be helpful to identify noise points </a:t>
            </a: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(see DBSCAN in Appendix)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, but the definition of 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Min_Sample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is challenging work.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HAC is the worst model, but it can be improved by increasing K value.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They are not applicable to clustering tweets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currently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, but there have many measures to improve.</a:t>
            </a:r>
          </a:p>
          <a:p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Improvement &amp; Future Work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Replace TF-IDF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toCheck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doc2Vec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Add Misspelling to Pre-processing step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Improve Cluster quality for Topic Interpretability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组合 29">
            <a:extLst>
              <a:ext uri="{FF2B5EF4-FFF2-40B4-BE49-F238E27FC236}">
                <a16:creationId xmlns:a16="http://schemas.microsoft.com/office/drawing/2014/main" id="{330E99CD-5316-400D-A2FB-E5A04CCC11E7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9" name="矩形: 剪去单角 2">
              <a:extLst>
                <a:ext uri="{FF2B5EF4-FFF2-40B4-BE49-F238E27FC236}">
                  <a16:creationId xmlns:a16="http://schemas.microsoft.com/office/drawing/2014/main" id="{39F00E1B-6213-4E36-947D-8862F52F0786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剪去单角 4">
              <a:extLst>
                <a:ext uri="{FF2B5EF4-FFF2-40B4-BE49-F238E27FC236}">
                  <a16:creationId xmlns:a16="http://schemas.microsoft.com/office/drawing/2014/main" id="{7C24599A-7D50-4D0B-9F15-C750019F3164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5">
              <a:extLst>
                <a:ext uri="{FF2B5EF4-FFF2-40B4-BE49-F238E27FC236}">
                  <a16:creationId xmlns:a16="http://schemas.microsoft.com/office/drawing/2014/main" id="{492CC5D6-590A-4782-8178-28D8225B5562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Conclusion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501" y="2775585"/>
            <a:ext cx="12033250" cy="478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Siamese Network</a:t>
            </a:r>
            <a:endParaRPr lang="zh-CN" altLang="en-US" sz="24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37EB7FBD-C29B-46F2-9094-86DB9CA4E8AB}"/>
              </a:ext>
            </a:extLst>
          </p:cNvPr>
          <p:cNvSpPr txBox="1"/>
          <p:nvPr/>
        </p:nvSpPr>
        <p:spPr>
          <a:xfrm>
            <a:off x="53975" y="3390966"/>
            <a:ext cx="12084050" cy="426355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Collaborative Research (1</a:t>
            </a:r>
            <a:r>
              <a:rPr lang="en-US" sz="18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Author, 3 Persons)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2020-October 2020</a:t>
            </a:r>
          </a:p>
          <a:p>
            <a:pPr marL="0" indent="0" algn="ctr">
              <a:buNone/>
            </a:pP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AF346B-0074-46E0-9128-7F9BEB6D71F7}"/>
              </a:ext>
            </a:extLst>
          </p:cNvPr>
          <p:cNvSpPr txBox="1"/>
          <p:nvPr/>
        </p:nvSpPr>
        <p:spPr>
          <a:xfrm>
            <a:off x="38100" y="1354914"/>
            <a:ext cx="12084050" cy="426355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组合 29">
            <a:extLst>
              <a:ext uri="{FF2B5EF4-FFF2-40B4-BE49-F238E27FC236}">
                <a16:creationId xmlns:a16="http://schemas.microsoft.com/office/drawing/2014/main" id="{5D17ECD3-BC1A-43C0-BB3B-842B6D323A73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8" name="矩形: 剪去单角 2">
              <a:extLst>
                <a:ext uri="{FF2B5EF4-FFF2-40B4-BE49-F238E27FC236}">
                  <a16:creationId xmlns:a16="http://schemas.microsoft.com/office/drawing/2014/main" id="{0FC6CE65-4C0D-4B94-A5A4-E1BBE87D1EFD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: 剪去单角 4">
              <a:extLst>
                <a:ext uri="{FF2B5EF4-FFF2-40B4-BE49-F238E27FC236}">
                  <a16:creationId xmlns:a16="http://schemas.microsoft.com/office/drawing/2014/main" id="{9FF86D34-96EA-4EE2-9676-9088067D4960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5">
              <a:extLst>
                <a:ext uri="{FF2B5EF4-FFF2-40B4-BE49-F238E27FC236}">
                  <a16:creationId xmlns:a16="http://schemas.microsoft.com/office/drawing/2014/main" id="{7E06DB68-3620-43CB-98AE-E59BEB6F296F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3742417"/>
      </p:ext>
    </p:extLst>
  </p:cSld>
  <p:clrMapOvr>
    <a:masterClrMapping/>
  </p:clrMapOvr>
  <p:transition spd="slow" advTm="300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Introduction</a:t>
              </a:r>
            </a:p>
          </p:txBody>
        </p:sp>
      </p:grpSp>
      <p:sp>
        <p:nvSpPr>
          <p:cNvPr id="9" name="Content Placeholder 5"/>
          <p:cNvSpPr txBox="1"/>
          <p:nvPr/>
        </p:nvSpPr>
        <p:spPr>
          <a:xfrm>
            <a:off x="191344" y="1307389"/>
            <a:ext cx="11658601" cy="2144485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Background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most fundamental research on Image Classification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 to implement </a:t>
            </a:r>
            <a:r>
              <a:rPr lang="en-US" altLang="zh-CN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Siamese Network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altLang="zh-CN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Conventional Neural Networks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Regularisation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L1/L2, Dropout, Early Termination applied to reduce overfitting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 the model with the </a:t>
            </a:r>
            <a:r>
              <a:rPr lang="en-AU" sz="1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generalisation capability</a:t>
            </a: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predicting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similarity of a pair of unseen images</a:t>
            </a:r>
          </a:p>
          <a:p>
            <a:pPr marL="285750" lvl="1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experiment was conducted on 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en-US" sz="1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GPU</a:t>
            </a:r>
            <a:endParaRPr lang="en-AU" altLang="zh-CN" sz="1400" kern="0" dirty="0">
              <a:solidFill>
                <a:schemeClr val="tx1"/>
              </a:solidFill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91045B-889D-4558-A6FE-688ABFCD6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425" y="5062155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2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3"/>
          <p:cNvSpPr/>
          <p:nvPr/>
        </p:nvSpPr>
        <p:spPr>
          <a:xfrm>
            <a:off x="2025723" y="1124673"/>
            <a:ext cx="1106512" cy="62521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Loading Dataset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26249" y="2018803"/>
            <a:ext cx="4751622" cy="10941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 Separation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Reshape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 size, rows, columns, channels]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Normalisation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[0, 1]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Pair Creation</a:t>
            </a:r>
          </a:p>
        </p:txBody>
      </p:sp>
      <p:sp>
        <p:nvSpPr>
          <p:cNvPr id="46" name="Rectangle: Rounded Corners 45"/>
          <p:cNvSpPr/>
          <p:nvPr/>
        </p:nvSpPr>
        <p:spPr>
          <a:xfrm>
            <a:off x="1896093" y="2410778"/>
            <a:ext cx="1365772" cy="352633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Pre-process</a:t>
            </a:r>
          </a:p>
        </p:txBody>
      </p:sp>
      <p:sp>
        <p:nvSpPr>
          <p:cNvPr id="71" name="Rectangle: Rounded Corners 70"/>
          <p:cNvSpPr/>
          <p:nvPr/>
        </p:nvSpPr>
        <p:spPr>
          <a:xfrm>
            <a:off x="1189160" y="3377400"/>
            <a:ext cx="1041221" cy="321311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CNN1</a:t>
            </a:r>
          </a:p>
        </p:txBody>
      </p:sp>
      <p:sp>
        <p:nvSpPr>
          <p:cNvPr id="106" name="Rectangle: Rounded Corners 105"/>
          <p:cNvSpPr/>
          <p:nvPr/>
        </p:nvSpPr>
        <p:spPr>
          <a:xfrm>
            <a:off x="670229" y="5310332"/>
            <a:ext cx="1380808" cy="31210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23" name="Left Brace 22"/>
          <p:cNvSpPr/>
          <p:nvPr/>
        </p:nvSpPr>
        <p:spPr>
          <a:xfrm rot="16200000">
            <a:off x="2594768" y="4524657"/>
            <a:ext cx="142612" cy="273851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: Rounded Corners 26"/>
          <p:cNvSpPr/>
          <p:nvPr/>
        </p:nvSpPr>
        <p:spPr>
          <a:xfrm>
            <a:off x="3315611" y="5291507"/>
            <a:ext cx="1362692" cy="34975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Virtualisation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Straight Arrow Connector 74"/>
          <p:cNvCxnSpPr>
            <a:cxnSpLocks/>
            <a:stCxn id="2" idx="2"/>
            <a:endCxn id="46" idx="0"/>
          </p:cNvCxnSpPr>
          <p:nvPr/>
        </p:nvCxnSpPr>
        <p:spPr>
          <a:xfrm>
            <a:off x="2578979" y="1749887"/>
            <a:ext cx="0" cy="660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424490" y="6095427"/>
            <a:ext cx="2483168" cy="306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esult Analysis</a:t>
            </a:r>
          </a:p>
        </p:txBody>
      </p:sp>
      <p:sp>
        <p:nvSpPr>
          <p:cNvPr id="22" name="Rectangle 2"/>
          <p:cNvSpPr/>
          <p:nvPr/>
        </p:nvSpPr>
        <p:spPr>
          <a:xfrm>
            <a:off x="3356204" y="1217753"/>
            <a:ext cx="8413255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Fashion-MNIST dataset contains </a:t>
            </a:r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70,000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 clothing images with </a:t>
            </a:r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28 x 28 Grayscale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, the classes of which include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top, trouser, pullover, dress, coat, sandal, shirt, sneaker, bag, and ankle boot.</a:t>
            </a:r>
            <a:endParaRPr lang="en-AU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5"/>
          <p:cNvSpPr/>
          <p:nvPr/>
        </p:nvSpPr>
        <p:spPr>
          <a:xfrm>
            <a:off x="3456502" y="4461072"/>
            <a:ext cx="1779654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Euclidean Measure</a:t>
            </a:r>
          </a:p>
        </p:txBody>
      </p:sp>
      <p:grpSp>
        <p:nvGrpSpPr>
          <p:cNvPr id="52" name="组合 29">
            <a:extLst>
              <a:ext uri="{FF2B5EF4-FFF2-40B4-BE49-F238E27FC236}">
                <a16:creationId xmlns:a16="http://schemas.microsoft.com/office/drawing/2014/main" id="{1A6BFBAC-1D3B-47EF-9C1D-FC9974D8531C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53" name="矩形: 剪去单角 2">
              <a:extLst>
                <a:ext uri="{FF2B5EF4-FFF2-40B4-BE49-F238E27FC236}">
                  <a16:creationId xmlns:a16="http://schemas.microsoft.com/office/drawing/2014/main" id="{E56F9355-BC42-4828-9028-BA591D8DDA26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: 剪去单角 4">
              <a:extLst>
                <a:ext uri="{FF2B5EF4-FFF2-40B4-BE49-F238E27FC236}">
                  <a16:creationId xmlns:a16="http://schemas.microsoft.com/office/drawing/2014/main" id="{FEFF725B-0B34-4F72-9D52-C2B12EE2BB17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">
              <a:extLst>
                <a:ext uri="{FF2B5EF4-FFF2-40B4-BE49-F238E27FC236}">
                  <a16:creationId xmlns:a16="http://schemas.microsoft.com/office/drawing/2014/main" id="{972B438B-55D1-41DF-AC48-076A121FC144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Research Methods</a:t>
              </a: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D269FF2-BA7C-46F2-81B6-662EA590F280}"/>
              </a:ext>
            </a:extLst>
          </p:cNvPr>
          <p:cNvCxnSpPr>
            <a:cxnSpLocks/>
            <a:stCxn id="46" idx="2"/>
            <a:endCxn id="71" idx="0"/>
          </p:cNvCxnSpPr>
          <p:nvPr/>
        </p:nvCxnSpPr>
        <p:spPr>
          <a:xfrm flipH="1">
            <a:off x="1709771" y="2763411"/>
            <a:ext cx="869208" cy="613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89273BD-06A3-46E0-A07B-42068CF237F1}"/>
              </a:ext>
            </a:extLst>
          </p:cNvPr>
          <p:cNvSpPr/>
          <p:nvPr/>
        </p:nvSpPr>
        <p:spPr>
          <a:xfrm>
            <a:off x="2927579" y="3377400"/>
            <a:ext cx="1041221" cy="321311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CNN2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ADF5B0B-8DBD-4A25-996E-B293464AE10A}"/>
              </a:ext>
            </a:extLst>
          </p:cNvPr>
          <p:cNvCxnSpPr>
            <a:cxnSpLocks/>
            <a:stCxn id="46" idx="2"/>
            <a:endCxn id="87" idx="0"/>
          </p:cNvCxnSpPr>
          <p:nvPr/>
        </p:nvCxnSpPr>
        <p:spPr>
          <a:xfrm>
            <a:off x="2578979" y="2763411"/>
            <a:ext cx="869211" cy="613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2991208E-0262-4F16-80AE-7CDD7F9E02FD}"/>
              </a:ext>
            </a:extLst>
          </p:cNvPr>
          <p:cNvSpPr/>
          <p:nvPr/>
        </p:nvSpPr>
        <p:spPr>
          <a:xfrm>
            <a:off x="1709770" y="4311085"/>
            <a:ext cx="1738419" cy="55551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Siamese Network</a:t>
            </a:r>
          </a:p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0DF94A5-4CB0-45EA-A8D4-82E0C3F5577C}"/>
              </a:ext>
            </a:extLst>
          </p:cNvPr>
          <p:cNvCxnSpPr>
            <a:cxnSpLocks/>
            <a:stCxn id="71" idx="2"/>
            <a:endCxn id="93" idx="0"/>
          </p:cNvCxnSpPr>
          <p:nvPr/>
        </p:nvCxnSpPr>
        <p:spPr>
          <a:xfrm>
            <a:off x="1709771" y="3698711"/>
            <a:ext cx="869209" cy="612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131041E-991F-41E7-91F0-D9CE6E4A414E}"/>
              </a:ext>
            </a:extLst>
          </p:cNvPr>
          <p:cNvCxnSpPr>
            <a:cxnSpLocks/>
            <a:stCxn id="87" idx="2"/>
            <a:endCxn id="93" idx="0"/>
          </p:cNvCxnSpPr>
          <p:nvPr/>
        </p:nvCxnSpPr>
        <p:spPr>
          <a:xfrm flipH="1">
            <a:off x="2578980" y="3698711"/>
            <a:ext cx="869210" cy="612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9DB8AE91-6F24-4C40-BE60-2CCBE7CC133C}"/>
              </a:ext>
            </a:extLst>
          </p:cNvPr>
          <p:cNvSpPr/>
          <p:nvPr/>
        </p:nvSpPr>
        <p:spPr>
          <a:xfrm>
            <a:off x="4013769" y="3407983"/>
            <a:ext cx="1366080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CNN1 = CNN2</a:t>
            </a: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 5">
            <a:extLst>
              <a:ext uri="{FF2B5EF4-FFF2-40B4-BE49-F238E27FC236}">
                <a16:creationId xmlns:a16="http://schemas.microsoft.com/office/drawing/2014/main" id="{54BD161C-F675-451B-8F99-F33F6874A7C5}"/>
              </a:ext>
            </a:extLst>
          </p:cNvPr>
          <p:cNvSpPr/>
          <p:nvPr/>
        </p:nvSpPr>
        <p:spPr>
          <a:xfrm>
            <a:off x="4708198" y="5355718"/>
            <a:ext cx="1779654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Training Process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5E53BCA-2EF3-4F14-9A90-1D6080703F5B}"/>
              </a:ext>
            </a:extLst>
          </p:cNvPr>
          <p:cNvCxnSpPr>
            <a:cxnSpLocks/>
            <a:stCxn id="93" idx="2"/>
            <a:endCxn id="106" idx="0"/>
          </p:cNvCxnSpPr>
          <p:nvPr/>
        </p:nvCxnSpPr>
        <p:spPr>
          <a:xfrm flipH="1">
            <a:off x="1360633" y="4866597"/>
            <a:ext cx="1218347" cy="443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A49CD9D-A8FC-4706-ACFE-ABEB151096C5}"/>
              </a:ext>
            </a:extLst>
          </p:cNvPr>
          <p:cNvCxnSpPr>
            <a:cxnSpLocks/>
            <a:stCxn id="93" idx="2"/>
            <a:endCxn id="27" idx="0"/>
          </p:cNvCxnSpPr>
          <p:nvPr/>
        </p:nvCxnSpPr>
        <p:spPr>
          <a:xfrm>
            <a:off x="2578980" y="4866597"/>
            <a:ext cx="1417977" cy="424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13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29">
            <a:extLst>
              <a:ext uri="{FF2B5EF4-FFF2-40B4-BE49-F238E27FC236}">
                <a16:creationId xmlns:a16="http://schemas.microsoft.com/office/drawing/2014/main" id="{1A6BFBAC-1D3B-47EF-9C1D-FC9974D8531C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53" name="矩形: 剪去单角 2">
              <a:extLst>
                <a:ext uri="{FF2B5EF4-FFF2-40B4-BE49-F238E27FC236}">
                  <a16:creationId xmlns:a16="http://schemas.microsoft.com/office/drawing/2014/main" id="{E56F9355-BC42-4828-9028-BA591D8DDA26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: 剪去单角 4">
              <a:extLst>
                <a:ext uri="{FF2B5EF4-FFF2-40B4-BE49-F238E27FC236}">
                  <a16:creationId xmlns:a16="http://schemas.microsoft.com/office/drawing/2014/main" id="{FEFF725B-0B34-4F72-9D52-C2B12EE2BB17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">
              <a:extLst>
                <a:ext uri="{FF2B5EF4-FFF2-40B4-BE49-F238E27FC236}">
                  <a16:creationId xmlns:a16="http://schemas.microsoft.com/office/drawing/2014/main" id="{972B438B-55D1-41DF-AC48-076A121FC144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Research Methods</a:t>
              </a:r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E60C60C0-3C2A-44C6-8241-B1C929BF85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41029" y="5717726"/>
            <a:ext cx="1457325" cy="6858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AA21B3F-9F0C-46F8-A3C3-276108E47566}"/>
              </a:ext>
            </a:extLst>
          </p:cNvPr>
          <p:cNvSpPr txBox="1"/>
          <p:nvPr/>
        </p:nvSpPr>
        <p:spPr>
          <a:xfrm>
            <a:off x="515380" y="3986552"/>
            <a:ext cx="6099174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Image Pair Creation</a:t>
            </a:r>
          </a:p>
        </p:txBody>
      </p:sp>
      <p:graphicFrame>
        <p:nvGraphicFramePr>
          <p:cNvPr id="30" name="Table 31">
            <a:extLst>
              <a:ext uri="{FF2B5EF4-FFF2-40B4-BE49-F238E27FC236}">
                <a16:creationId xmlns:a16="http://schemas.microsoft.com/office/drawing/2014/main" id="{BCBD8736-D259-4F3F-B32B-F49377DF2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895415"/>
              </p:ext>
            </p:extLst>
          </p:nvPr>
        </p:nvGraphicFramePr>
        <p:xfrm>
          <a:off x="526572" y="1169680"/>
          <a:ext cx="11176377" cy="1554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46658">
                  <a:extLst>
                    <a:ext uri="{9D8B030D-6E8A-4147-A177-3AD203B41FA5}">
                      <a16:colId xmlns:a16="http://schemas.microsoft.com/office/drawing/2014/main" val="2786029604"/>
                    </a:ext>
                  </a:extLst>
                </a:gridCol>
                <a:gridCol w="4007041">
                  <a:extLst>
                    <a:ext uri="{9D8B030D-6E8A-4147-A177-3AD203B41FA5}">
                      <a16:colId xmlns:a16="http://schemas.microsoft.com/office/drawing/2014/main" val="3598578176"/>
                    </a:ext>
                  </a:extLst>
                </a:gridCol>
                <a:gridCol w="2043430">
                  <a:extLst>
                    <a:ext uri="{9D8B030D-6E8A-4147-A177-3AD203B41FA5}">
                      <a16:colId xmlns:a16="http://schemas.microsoft.com/office/drawing/2014/main" val="1353215926"/>
                    </a:ext>
                  </a:extLst>
                </a:gridCol>
                <a:gridCol w="4479248">
                  <a:extLst>
                    <a:ext uri="{9D8B030D-6E8A-4147-A177-3AD203B41FA5}">
                      <a16:colId xmlns:a16="http://schemas.microsoft.com/office/drawing/2014/main" val="405831046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algn="l" defTabSz="914400" rtl="0" eaLnBrk="1" fontAlgn="auto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Dataset Separation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05418"/>
                  </a:ext>
                </a:extLst>
              </a:tr>
              <a:tr h="17427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altLang="zh-C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Proportion of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05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Top, Trouser, Pullover, Coat, Sandal, Ankle Boot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: [Validation &amp; Evaluation]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35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Dress, Sneaker, Bag, Shirt</a:t>
                      </a:r>
                      <a:endParaRPr lang="en-US" sz="14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－</a:t>
                      </a:r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616539"/>
                  </a:ext>
                </a:extLst>
              </a:tr>
              <a:tr h="28889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1 </a:t>
                      </a:r>
                      <a:r>
                        <a:rPr lang="zh-TW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∩</a:t>
                      </a:r>
                      <a:r>
                        <a:rPr lang="en-A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Set 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0281"/>
                  </a:ext>
                </a:extLst>
              </a:tr>
            </a:tbl>
          </a:graphicData>
        </a:graphic>
      </p:graphicFrame>
      <p:pic>
        <p:nvPicPr>
          <p:cNvPr id="74" name="Picture 73">
            <a:extLst>
              <a:ext uri="{FF2B5EF4-FFF2-40B4-BE49-F238E27FC236}">
                <a16:creationId xmlns:a16="http://schemas.microsoft.com/office/drawing/2014/main" id="{1CAAAA0C-6A42-410D-8642-27C9828D740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388654" y="4875445"/>
            <a:ext cx="1409700" cy="69532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47686E42-5741-4863-82E3-A8262C7916F0}"/>
              </a:ext>
            </a:extLst>
          </p:cNvPr>
          <p:cNvSpPr txBox="1"/>
          <p:nvPr/>
        </p:nvSpPr>
        <p:spPr>
          <a:xfrm>
            <a:off x="526572" y="2808283"/>
            <a:ext cx="9182099" cy="1094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Distribute an equivalent percentage of classes between training &amp; testing datasets to Set 1</a:t>
            </a:r>
          </a:p>
          <a:p>
            <a:pPr marL="742950" lvl="1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Use Set 1 (80%) to train the model, 20% of which is for validation to observe the training process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Divide unseen images from the original dataset into Set 2 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Tap Set 1, 2 (unseen images) and 3 to evaluate model performance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3A2652-7B41-444D-8FEF-BA579B2D659C}"/>
              </a:ext>
            </a:extLst>
          </p:cNvPr>
          <p:cNvSpPr txBox="1"/>
          <p:nvPr/>
        </p:nvSpPr>
        <p:spPr>
          <a:xfrm>
            <a:off x="861797" y="5096775"/>
            <a:ext cx="1409699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Positive Pair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56FC286-5D6E-44CE-9F48-9E53804C3F0D}"/>
              </a:ext>
            </a:extLst>
          </p:cNvPr>
          <p:cNvSpPr txBox="1"/>
          <p:nvPr/>
        </p:nvSpPr>
        <p:spPr>
          <a:xfrm>
            <a:off x="861797" y="5917510"/>
            <a:ext cx="1409699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Negative Pair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34F6108-AE8F-404D-A71A-399F80F4F705}"/>
              </a:ext>
            </a:extLst>
          </p:cNvPr>
          <p:cNvSpPr txBox="1"/>
          <p:nvPr/>
        </p:nvSpPr>
        <p:spPr>
          <a:xfrm>
            <a:off x="515379" y="4424040"/>
            <a:ext cx="9056499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The above datasets will be reformed to new datasets required by Siamese Network 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8ADF9CB-E398-4014-BAF7-217B86D7BEBF}"/>
              </a:ext>
            </a:extLst>
          </p:cNvPr>
          <p:cNvCxnSpPr>
            <a:cxnSpLocks/>
          </p:cNvCxnSpPr>
          <p:nvPr/>
        </p:nvCxnSpPr>
        <p:spPr>
          <a:xfrm>
            <a:off x="995878" y="5650645"/>
            <a:ext cx="28262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60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29">
            <a:extLst>
              <a:ext uri="{FF2B5EF4-FFF2-40B4-BE49-F238E27FC236}">
                <a16:creationId xmlns:a16="http://schemas.microsoft.com/office/drawing/2014/main" id="{1A6BFBAC-1D3B-47EF-9C1D-FC9974D8531C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53" name="矩形: 剪去单角 2">
              <a:extLst>
                <a:ext uri="{FF2B5EF4-FFF2-40B4-BE49-F238E27FC236}">
                  <a16:creationId xmlns:a16="http://schemas.microsoft.com/office/drawing/2014/main" id="{E56F9355-BC42-4828-9028-BA591D8DDA26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: 剪去单角 4">
              <a:extLst>
                <a:ext uri="{FF2B5EF4-FFF2-40B4-BE49-F238E27FC236}">
                  <a16:creationId xmlns:a16="http://schemas.microsoft.com/office/drawing/2014/main" id="{FEFF725B-0B34-4F72-9D52-C2B12EE2BB17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">
              <a:extLst>
                <a:ext uri="{FF2B5EF4-FFF2-40B4-BE49-F238E27FC236}">
                  <a16:creationId xmlns:a16="http://schemas.microsoft.com/office/drawing/2014/main" id="{972B438B-55D1-41DF-AC48-076A121FC144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Research Methods</a:t>
              </a:r>
            </a:p>
          </p:txBody>
        </p:sp>
      </p:grpSp>
      <p:sp>
        <p:nvSpPr>
          <p:cNvPr id="57" name="Rectangle 9">
            <a:extLst>
              <a:ext uri="{FF2B5EF4-FFF2-40B4-BE49-F238E27FC236}">
                <a16:creationId xmlns:a16="http://schemas.microsoft.com/office/drawing/2014/main" id="{5250A125-1300-4859-8768-27F26D9C9537}"/>
              </a:ext>
            </a:extLst>
          </p:cNvPr>
          <p:cNvSpPr/>
          <p:nvPr/>
        </p:nvSpPr>
        <p:spPr>
          <a:xfrm>
            <a:off x="425578" y="921046"/>
            <a:ext cx="4496073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Baseline Model Creation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(LeNet-5 Layer)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93796-125E-4CD1-B857-BDEB941F98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3029" y="1334684"/>
            <a:ext cx="6084810" cy="18044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9D8064-9753-4E96-BB9E-0342D2D6A946}"/>
              </a:ext>
            </a:extLst>
          </p:cNvPr>
          <p:cNvSpPr txBox="1"/>
          <p:nvPr/>
        </p:nvSpPr>
        <p:spPr>
          <a:xfrm>
            <a:off x="425578" y="3787556"/>
            <a:ext cx="3166311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Model Configuration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C68B7F-C6C3-4B9D-92E8-F0A71A485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252219"/>
              </p:ext>
            </p:extLst>
          </p:nvPr>
        </p:nvGraphicFramePr>
        <p:xfrm>
          <a:off x="743034" y="5029219"/>
          <a:ext cx="3771816" cy="90773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724977">
                  <a:extLst>
                    <a:ext uri="{9D8B030D-6E8A-4147-A177-3AD203B41FA5}">
                      <a16:colId xmlns:a16="http://schemas.microsoft.com/office/drawing/2014/main" val="1296741546"/>
                    </a:ext>
                  </a:extLst>
                </a:gridCol>
                <a:gridCol w="2046839">
                  <a:extLst>
                    <a:ext uri="{9D8B030D-6E8A-4147-A177-3AD203B41FA5}">
                      <a16:colId xmlns:a16="http://schemas.microsoft.com/office/drawing/2014/main" val="111137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all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PARAMETERS</a:t>
                      </a:r>
                      <a:r>
                        <a:rPr lang="zh-CN" altLang="en-US" sz="1200" cap="all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cap="all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all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Candidate value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0557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all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Dense layer size :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230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all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 size :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9645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all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 size :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x 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5461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all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Pooling size :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x 2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855110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1184DE3-79B2-428D-8FA6-91969315E09B}"/>
              </a:ext>
            </a:extLst>
          </p:cNvPr>
          <p:cNvSpPr txBox="1"/>
          <p:nvPr/>
        </p:nvSpPr>
        <p:spPr>
          <a:xfrm>
            <a:off x="403028" y="4238151"/>
            <a:ext cx="6569271" cy="555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Detect the suitable hyperparameters with the </a:t>
            </a:r>
            <a:r>
              <a:rPr lang="en-AU" sz="1400" dirty="0" err="1"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Configure the model according to the below table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766E4E-0A05-4C0C-B432-18A0733293B4}"/>
              </a:ext>
            </a:extLst>
          </p:cNvPr>
          <p:cNvSpPr txBox="1"/>
          <p:nvPr/>
        </p:nvSpPr>
        <p:spPr>
          <a:xfrm>
            <a:off x="403029" y="3276241"/>
            <a:ext cx="6096000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Create the basic model with LeNet-5 Architecture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5CA1AE4-2785-4145-A35C-BFB42E30E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83734"/>
              </p:ext>
            </p:extLst>
          </p:nvPr>
        </p:nvGraphicFramePr>
        <p:xfrm>
          <a:off x="7591427" y="1830026"/>
          <a:ext cx="2544049" cy="34747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05168">
                  <a:extLst>
                    <a:ext uri="{9D8B030D-6E8A-4147-A177-3AD203B41FA5}">
                      <a16:colId xmlns:a16="http://schemas.microsoft.com/office/drawing/2014/main" val="739419029"/>
                    </a:ext>
                  </a:extLst>
                </a:gridCol>
                <a:gridCol w="1838881">
                  <a:extLst>
                    <a:ext uri="{9D8B030D-6E8A-4147-A177-3AD203B41FA5}">
                      <a16:colId xmlns:a16="http://schemas.microsoft.com/office/drawing/2014/main" val="3878000339"/>
                    </a:ext>
                  </a:extLst>
                </a:gridCol>
              </a:tblGrid>
              <a:tr h="37238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 Architecture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Modified LeNet-5</a:t>
                      </a:r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Model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801241"/>
                  </a:ext>
                </a:extLst>
              </a:tr>
              <a:tr h="11936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Layer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289072"/>
                  </a:ext>
                </a:extLst>
              </a:tr>
              <a:tr h="18016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715015"/>
                  </a:ext>
                </a:extLst>
              </a:tr>
              <a:tr h="15158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MaxPooling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14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085418"/>
                  </a:ext>
                </a:extLst>
              </a:tr>
              <a:tr h="24683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MaxPool</a:t>
                      </a:r>
                      <a:r>
                        <a:rPr lang="en-US" altLang="zh-CN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975389"/>
                  </a:ext>
                </a:extLst>
              </a:tr>
              <a:tr h="1611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802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56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6190"/>
                  </a:ext>
                </a:extLst>
              </a:tr>
              <a:tr h="37238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Connection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(Output)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19751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9327D3-7227-4CFC-A9E3-C3ABE6996E46}"/>
              </a:ext>
            </a:extLst>
          </p:cNvPr>
          <p:cNvSpPr/>
          <p:nvPr/>
        </p:nvSpPr>
        <p:spPr>
          <a:xfrm>
            <a:off x="6719422" y="3429000"/>
            <a:ext cx="484460" cy="29780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947BC7-ECEB-459A-BA93-554186C13AE5}"/>
              </a:ext>
            </a:extLst>
          </p:cNvPr>
          <p:cNvSpPr txBox="1"/>
          <p:nvPr/>
        </p:nvSpPr>
        <p:spPr>
          <a:xfrm>
            <a:off x="10893225" y="3272034"/>
            <a:ext cx="74949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14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47C63A-7860-4014-9111-037677AD5222}"/>
              </a:ext>
            </a:extLst>
          </p:cNvPr>
          <p:cNvSpPr txBox="1"/>
          <p:nvPr/>
        </p:nvSpPr>
        <p:spPr>
          <a:xfrm>
            <a:off x="10135476" y="4908743"/>
            <a:ext cx="9200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884B37-C3A6-4E04-B6F2-15B040AE4165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0135476" y="2843016"/>
            <a:ext cx="757749" cy="585984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7214BB5-1885-4911-AD50-03EE9BB4004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0135476" y="3429000"/>
            <a:ext cx="757749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A74F00-D2E3-491A-B0CE-7723D3C82007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0135476" y="3429000"/>
            <a:ext cx="757749" cy="981389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30EFA9-9D01-498D-B227-7487D79D0507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0135476" y="3429000"/>
            <a:ext cx="757749" cy="1252000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54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29">
            <a:extLst>
              <a:ext uri="{FF2B5EF4-FFF2-40B4-BE49-F238E27FC236}">
                <a16:creationId xmlns:a16="http://schemas.microsoft.com/office/drawing/2014/main" id="{5B7484F9-9564-4A04-B8BE-55172DEC2D39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20" name="矩形: 剪去单角 2">
              <a:extLst>
                <a:ext uri="{FF2B5EF4-FFF2-40B4-BE49-F238E27FC236}">
                  <a16:creationId xmlns:a16="http://schemas.microsoft.com/office/drawing/2014/main" id="{4BD07415-BA86-4E9A-8B29-19B510876B22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剪去单角 4">
              <a:extLst>
                <a:ext uri="{FF2B5EF4-FFF2-40B4-BE49-F238E27FC236}">
                  <a16:creationId xmlns:a16="http://schemas.microsoft.com/office/drawing/2014/main" id="{9EC22C53-6018-4010-84CB-918C595E2A9C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5">
              <a:extLst>
                <a:ext uri="{FF2B5EF4-FFF2-40B4-BE49-F238E27FC236}">
                  <a16:creationId xmlns:a16="http://schemas.microsoft.com/office/drawing/2014/main" id="{85F4599D-D71D-4B31-AA20-B10C31864605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Result &amp; Discussion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BB843D1D-6F17-4507-A0E5-29BF331A66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" b="1"/>
          <a:stretch>
            <a:fillRect/>
          </a:stretch>
        </p:blipFill>
        <p:spPr bwMode="auto">
          <a:xfrm>
            <a:off x="2547295" y="1291949"/>
            <a:ext cx="3024829" cy="43282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BC11C8A-3D2C-4525-AF70-7F5A5250BCE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99" b="-1"/>
          <a:stretch>
            <a:fillRect/>
          </a:stretch>
        </p:blipFill>
        <p:spPr bwMode="auto">
          <a:xfrm>
            <a:off x="6208423" y="1291948"/>
            <a:ext cx="3127985" cy="43282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2349754-ECB2-4A1D-8219-162E7D7DE834}"/>
              </a:ext>
            </a:extLst>
          </p:cNvPr>
          <p:cNvSpPr txBox="1"/>
          <p:nvPr/>
        </p:nvSpPr>
        <p:spPr>
          <a:xfrm>
            <a:off x="350468" y="2893468"/>
            <a:ext cx="1791660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Overfitting occurs initially during the training process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56F46A-8FE3-45DC-A2F0-407DA805C22A}"/>
              </a:ext>
            </a:extLst>
          </p:cNvPr>
          <p:cNvSpPr txBox="1"/>
          <p:nvPr/>
        </p:nvSpPr>
        <p:spPr>
          <a:xfrm>
            <a:off x="2753814" y="759451"/>
            <a:ext cx="282645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Baseline Model with </a:t>
            </a:r>
          </a:p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default configurations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377DA7-1777-41C9-B4D3-60DD454B0AA2}"/>
              </a:ext>
            </a:extLst>
          </p:cNvPr>
          <p:cNvSpPr txBox="1"/>
          <p:nvPr/>
        </p:nvSpPr>
        <p:spPr>
          <a:xfrm>
            <a:off x="6042673" y="781866"/>
            <a:ext cx="345948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Improved Model with</a:t>
            </a:r>
          </a:p>
          <a:p>
            <a:pPr algn="ctr" defTabSz="666750">
              <a:lnSpc>
                <a:spcPct val="90000"/>
              </a:lnSpc>
              <a:spcBef>
                <a:spcPct val="0"/>
              </a:spcBef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L1:0.01 &amp; L2:0.01, Dropout : 0.25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BBD588-6FE8-4EDE-BCE2-47EE3FC9618A}"/>
              </a:ext>
            </a:extLst>
          </p:cNvPr>
          <p:cNvCxnSpPr>
            <a:cxnSpLocks/>
          </p:cNvCxnSpPr>
          <p:nvPr/>
        </p:nvCxnSpPr>
        <p:spPr>
          <a:xfrm>
            <a:off x="4057353" y="1256128"/>
            <a:ext cx="21937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F0FBCB-71C0-4E33-BFC4-9877C606A3FD}"/>
              </a:ext>
            </a:extLst>
          </p:cNvPr>
          <p:cNvCxnSpPr>
            <a:cxnSpLocks/>
          </p:cNvCxnSpPr>
          <p:nvPr/>
        </p:nvCxnSpPr>
        <p:spPr>
          <a:xfrm>
            <a:off x="7706544" y="1256128"/>
            <a:ext cx="21937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26B15F2-9902-4ED5-B61C-48D1590B2A49}"/>
              </a:ext>
            </a:extLst>
          </p:cNvPr>
          <p:cNvSpPr/>
          <p:nvPr/>
        </p:nvSpPr>
        <p:spPr>
          <a:xfrm>
            <a:off x="3133392" y="4381500"/>
            <a:ext cx="362215" cy="435826"/>
          </a:xfrm>
          <a:prstGeom prst="rect">
            <a:avLst/>
          </a:prstGeom>
          <a:noFill/>
          <a:ln w="1524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071C76-6EB5-4DD6-8DBB-4BEAAD11D765}"/>
              </a:ext>
            </a:extLst>
          </p:cNvPr>
          <p:cNvSpPr/>
          <p:nvPr/>
        </p:nvSpPr>
        <p:spPr>
          <a:xfrm>
            <a:off x="3133392" y="2002574"/>
            <a:ext cx="362215" cy="435826"/>
          </a:xfrm>
          <a:prstGeom prst="rect">
            <a:avLst/>
          </a:prstGeom>
          <a:noFill/>
          <a:ln w="1524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CEC5677-ED20-4C81-A1D5-5323D2E402C9}"/>
              </a:ext>
            </a:extLst>
          </p:cNvPr>
          <p:cNvCxnSpPr>
            <a:cxnSpLocks/>
            <a:stCxn id="42" idx="1"/>
            <a:endCxn id="28" idx="3"/>
          </p:cNvCxnSpPr>
          <p:nvPr/>
        </p:nvCxnSpPr>
        <p:spPr>
          <a:xfrm flipH="1">
            <a:off x="2142128" y="2220487"/>
            <a:ext cx="991264" cy="1009997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F251F9A-CB34-4E84-B616-3D6BDC340503}"/>
              </a:ext>
            </a:extLst>
          </p:cNvPr>
          <p:cNvCxnSpPr>
            <a:cxnSpLocks/>
            <a:stCxn id="41" idx="1"/>
            <a:endCxn id="28" idx="3"/>
          </p:cNvCxnSpPr>
          <p:nvPr/>
        </p:nvCxnSpPr>
        <p:spPr>
          <a:xfrm flipH="1" flipV="1">
            <a:off x="2142128" y="3230484"/>
            <a:ext cx="991264" cy="1368929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A5EDE75-BD7E-437C-A4B4-934F27AABB38}"/>
              </a:ext>
            </a:extLst>
          </p:cNvPr>
          <p:cNvSpPr/>
          <p:nvPr/>
        </p:nvSpPr>
        <p:spPr>
          <a:xfrm>
            <a:off x="8534400" y="1390194"/>
            <a:ext cx="180975" cy="1948813"/>
          </a:xfrm>
          <a:prstGeom prst="rect">
            <a:avLst/>
          </a:prstGeom>
          <a:noFill/>
          <a:ln w="1524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B22FE4E-C793-4B19-B886-6E74996AC1B7}"/>
              </a:ext>
            </a:extLst>
          </p:cNvPr>
          <p:cNvSpPr/>
          <p:nvPr/>
        </p:nvSpPr>
        <p:spPr>
          <a:xfrm>
            <a:off x="8582025" y="3528519"/>
            <a:ext cx="180976" cy="1949267"/>
          </a:xfrm>
          <a:prstGeom prst="rect">
            <a:avLst/>
          </a:prstGeom>
          <a:noFill/>
          <a:ln w="1524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B65DF07-C1F4-4396-9E03-C569400B0D5F}"/>
              </a:ext>
            </a:extLst>
          </p:cNvPr>
          <p:cNvSpPr txBox="1"/>
          <p:nvPr/>
        </p:nvSpPr>
        <p:spPr>
          <a:xfrm>
            <a:off x="9721967" y="2796518"/>
            <a:ext cx="2250957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No overfitting appears, but there is no significant improvement after 20 Epoch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00A338-B2EC-4CC6-93EC-16BD74D81BA4}"/>
              </a:ext>
            </a:extLst>
          </p:cNvPr>
          <p:cNvCxnSpPr>
            <a:cxnSpLocks/>
            <a:stCxn id="60" idx="1"/>
            <a:endCxn id="58" idx="3"/>
          </p:cNvCxnSpPr>
          <p:nvPr/>
        </p:nvCxnSpPr>
        <p:spPr>
          <a:xfrm flipH="1" flipV="1">
            <a:off x="8715375" y="2364601"/>
            <a:ext cx="1006592" cy="865882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B92845-51A2-46A0-9782-ED3D352366A7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8763001" y="3230483"/>
            <a:ext cx="958966" cy="1271170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84FCE65-ABCE-48C0-98D2-C2300EC041D6}"/>
              </a:ext>
            </a:extLst>
          </p:cNvPr>
          <p:cNvSpPr txBox="1"/>
          <p:nvPr/>
        </p:nvSpPr>
        <p:spPr>
          <a:xfrm>
            <a:off x="301743" y="5922779"/>
            <a:ext cx="1167118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The ‘Good-Fit’ model is selected by the combinative techniques, </a:t>
            </a:r>
          </a:p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i.e., L1/L2 (0.01), Dropout (0.25) and Early Termination (20 Epoch).</a:t>
            </a:r>
          </a:p>
        </p:txBody>
      </p:sp>
    </p:spTree>
    <p:extLst>
      <p:ext uri="{BB962C8B-B14F-4D97-AF65-F5344CB8AC3E}">
        <p14:creationId xmlns:p14="http://schemas.microsoft.com/office/powerpoint/2010/main" val="100998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500" y="2223135"/>
            <a:ext cx="12033250" cy="14936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91440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</a:pPr>
            <a:r>
              <a:rPr lang="en-AU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Textual Tweets Clustering </a:t>
            </a:r>
            <a:r>
              <a:rPr lang="en-US" altLang="zh-CN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based on </a:t>
            </a:r>
            <a:r>
              <a:rPr lang="en-AU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User’s Interests: </a:t>
            </a:r>
            <a:endParaRPr lang="en-AU" sz="24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 defTabSz="91440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</a:pPr>
            <a:r>
              <a:rPr lang="en-AU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A Comparative Study of K-Means, DBSCAN, and Hierarchical Agglomerative</a:t>
            </a:r>
          </a:p>
          <a:p>
            <a:pPr algn="ctr" defTabSz="91440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</a:pPr>
            <a:r>
              <a:rPr lang="en-AU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Clustering Schemes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54BDAC2-5CC0-423D-A265-E92B4DD324BE}"/>
              </a:ext>
            </a:extLst>
          </p:cNvPr>
          <p:cNvSpPr txBox="1"/>
          <p:nvPr/>
        </p:nvSpPr>
        <p:spPr>
          <a:xfrm>
            <a:off x="63501" y="4205516"/>
            <a:ext cx="12084050" cy="426355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Research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2020-October 2020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78EBEEB-825D-4D59-92C9-72A76F200F68}"/>
              </a:ext>
            </a:extLst>
          </p:cNvPr>
          <p:cNvSpPr txBox="1"/>
          <p:nvPr/>
        </p:nvSpPr>
        <p:spPr>
          <a:xfrm>
            <a:off x="38100" y="1354914"/>
            <a:ext cx="12084050" cy="426355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组合 29">
            <a:extLst>
              <a:ext uri="{FF2B5EF4-FFF2-40B4-BE49-F238E27FC236}">
                <a16:creationId xmlns:a16="http://schemas.microsoft.com/office/drawing/2014/main" id="{4232B41F-2546-46EF-93C7-3A38DD1CFC3D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12" name="矩形: 剪去单角 2">
              <a:extLst>
                <a:ext uri="{FF2B5EF4-FFF2-40B4-BE49-F238E27FC236}">
                  <a16:creationId xmlns:a16="http://schemas.microsoft.com/office/drawing/2014/main" id="{31AD16EB-27FF-4DD7-B868-8BC7A9854F49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矩形: 剪去单角 4">
              <a:extLst>
                <a:ext uri="{FF2B5EF4-FFF2-40B4-BE49-F238E27FC236}">
                  <a16:creationId xmlns:a16="http://schemas.microsoft.com/office/drawing/2014/main" id="{2AEB3AA3-21EA-416C-BA3F-EEE8966256F0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文本框 5">
              <a:extLst>
                <a:ext uri="{FF2B5EF4-FFF2-40B4-BE49-F238E27FC236}">
                  <a16:creationId xmlns:a16="http://schemas.microsoft.com/office/drawing/2014/main" id="{CABE3D29-2235-4B75-BBBB-9510B1AF92DE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9659150"/>
      </p:ext>
    </p:extLst>
  </p:cSld>
  <p:clrMapOvr>
    <a:masterClrMapping/>
  </p:clrMapOvr>
  <p:transition spd="slow" advTm="300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29">
            <a:extLst>
              <a:ext uri="{FF2B5EF4-FFF2-40B4-BE49-F238E27FC236}">
                <a16:creationId xmlns:a16="http://schemas.microsoft.com/office/drawing/2014/main" id="{5B7484F9-9564-4A04-B8BE-55172DEC2D39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20" name="矩形: 剪去单角 2">
              <a:extLst>
                <a:ext uri="{FF2B5EF4-FFF2-40B4-BE49-F238E27FC236}">
                  <a16:creationId xmlns:a16="http://schemas.microsoft.com/office/drawing/2014/main" id="{4BD07415-BA86-4E9A-8B29-19B510876B22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剪去单角 4">
              <a:extLst>
                <a:ext uri="{FF2B5EF4-FFF2-40B4-BE49-F238E27FC236}">
                  <a16:creationId xmlns:a16="http://schemas.microsoft.com/office/drawing/2014/main" id="{9EC22C53-6018-4010-84CB-918C595E2A9C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5">
              <a:extLst>
                <a:ext uri="{FF2B5EF4-FFF2-40B4-BE49-F238E27FC236}">
                  <a16:creationId xmlns:a16="http://schemas.microsoft.com/office/drawing/2014/main" id="{85F4599D-D71D-4B31-AA20-B10C31864605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Result &amp; Discussion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6F10BD-99B4-4302-817C-6B7F1C72E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40604"/>
              </p:ext>
            </p:extLst>
          </p:nvPr>
        </p:nvGraphicFramePr>
        <p:xfrm>
          <a:off x="7219352" y="2752334"/>
          <a:ext cx="3509708" cy="90773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299502">
                  <a:extLst>
                    <a:ext uri="{9D8B030D-6E8A-4147-A177-3AD203B41FA5}">
                      <a16:colId xmlns:a16="http://schemas.microsoft.com/office/drawing/2014/main" val="2863310707"/>
                    </a:ext>
                  </a:extLst>
                </a:gridCol>
                <a:gridCol w="1142048">
                  <a:extLst>
                    <a:ext uri="{9D8B030D-6E8A-4147-A177-3AD203B41FA5}">
                      <a16:colId xmlns:a16="http://schemas.microsoft.com/office/drawing/2014/main" val="3316146804"/>
                    </a:ext>
                  </a:extLst>
                </a:gridCol>
                <a:gridCol w="1068158">
                  <a:extLst>
                    <a:ext uri="{9D8B030D-6E8A-4147-A177-3AD203B41FA5}">
                      <a16:colId xmlns:a16="http://schemas.microsoft.com/office/drawing/2014/main" val="5940138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Improved Model (IM)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1536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 (%)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 (%)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9352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1 (6-class)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95.63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4.97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3313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Set 2 (4-class)</a:t>
                      </a:r>
                      <a:endParaRPr lang="en-US" sz="12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65.14</a:t>
                      </a:r>
                      <a:endParaRPr lang="en-US" sz="12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24.04</a:t>
                      </a:r>
                      <a:endParaRPr lang="en-US" sz="12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1590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3 (10-class)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81.98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14.48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177920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B1A474-F67C-4279-8986-5C9E6B22E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85050"/>
              </p:ext>
            </p:extLst>
          </p:nvPr>
        </p:nvGraphicFramePr>
        <p:xfrm>
          <a:off x="7219355" y="1540654"/>
          <a:ext cx="3509705" cy="927088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227824">
                  <a:extLst>
                    <a:ext uri="{9D8B030D-6E8A-4147-A177-3AD203B41FA5}">
                      <a16:colId xmlns:a16="http://schemas.microsoft.com/office/drawing/2014/main" val="2178737834"/>
                    </a:ext>
                  </a:extLst>
                </a:gridCol>
                <a:gridCol w="1126079">
                  <a:extLst>
                    <a:ext uri="{9D8B030D-6E8A-4147-A177-3AD203B41FA5}">
                      <a16:colId xmlns:a16="http://schemas.microsoft.com/office/drawing/2014/main" val="3816688065"/>
                    </a:ext>
                  </a:extLst>
                </a:gridCol>
                <a:gridCol w="1155802">
                  <a:extLst>
                    <a:ext uri="{9D8B030D-6E8A-4147-A177-3AD203B41FA5}">
                      <a16:colId xmlns:a16="http://schemas.microsoft.com/office/drawing/2014/main" val="89047655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 Model (BS)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\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9535827"/>
                  </a:ext>
                </a:extLst>
              </a:tr>
              <a:tr h="1879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 (%)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 (%)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3494216"/>
                  </a:ext>
                </a:extLst>
              </a:tr>
              <a:tr h="1879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1 (6-class)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97.03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2.64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8005631"/>
                  </a:ext>
                </a:extLst>
              </a:tr>
              <a:tr h="887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2 (4-class)</a:t>
                      </a:r>
                      <a:endParaRPr 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62.12</a:t>
                      </a:r>
                      <a:endParaRPr lang="en-US" sz="12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42.92</a:t>
                      </a:r>
                      <a:endParaRPr lang="en-US" sz="12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1615854"/>
                  </a:ext>
                </a:extLst>
              </a:tr>
              <a:tr h="1879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3 (10-class)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80.94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20.66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530985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08FDD4C-E564-42A4-B5D2-8E7B1E4C106A}"/>
              </a:ext>
            </a:extLst>
          </p:cNvPr>
          <p:cNvSpPr txBox="1"/>
          <p:nvPr/>
        </p:nvSpPr>
        <p:spPr>
          <a:xfrm>
            <a:off x="1897530" y="4156845"/>
            <a:ext cx="9329195" cy="20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L1/L2 and Dropout are added to the original model (6 &amp; 7 Layer respectively) for evaluation.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Both models are evaluated on three datasets for the performance comparison.</a:t>
            </a:r>
          </a:p>
          <a:p>
            <a:pPr marL="742950" lvl="1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Set 1: BS &gt; IM</a:t>
            </a:r>
          </a:p>
          <a:p>
            <a:pPr marL="742950" lvl="1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Set 2 (unseen images): IM &gt; BS</a:t>
            </a:r>
          </a:p>
          <a:p>
            <a:pPr marL="742950" lvl="1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Set 3 (all classes): IM &gt; BS</a:t>
            </a:r>
          </a:p>
          <a:p>
            <a:pPr marL="285750" lvl="1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AU" altLang="zh-CN" sz="1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terms of predicting unknown images, IM is better than BS, which indicates that solving overfitting can improve model performance, possibly enabling it to have generalisation capability. </a:t>
            </a:r>
          </a:p>
          <a:p>
            <a:pPr marL="285750" lvl="1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The accuracy of IM to Set 2 is not desirable. </a:t>
            </a:r>
          </a:p>
        </p:txBody>
      </p:sp>
      <p:graphicFrame>
        <p:nvGraphicFramePr>
          <p:cNvPr id="19" name="Table 11">
            <a:extLst>
              <a:ext uri="{FF2B5EF4-FFF2-40B4-BE49-F238E27FC236}">
                <a16:creationId xmlns:a16="http://schemas.microsoft.com/office/drawing/2014/main" id="{5111EDCC-D7BD-4DD3-9AF4-ECEE51DDC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898160"/>
              </p:ext>
            </p:extLst>
          </p:nvPr>
        </p:nvGraphicFramePr>
        <p:xfrm>
          <a:off x="1100054" y="1482751"/>
          <a:ext cx="2599295" cy="23469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05168">
                  <a:extLst>
                    <a:ext uri="{9D8B030D-6E8A-4147-A177-3AD203B41FA5}">
                      <a16:colId xmlns:a16="http://schemas.microsoft.com/office/drawing/2014/main" val="739419029"/>
                    </a:ext>
                  </a:extLst>
                </a:gridCol>
                <a:gridCol w="1894127">
                  <a:extLst>
                    <a:ext uri="{9D8B030D-6E8A-4147-A177-3AD203B41FA5}">
                      <a16:colId xmlns:a16="http://schemas.microsoft.com/office/drawing/2014/main" val="3878000339"/>
                    </a:ext>
                  </a:extLst>
                </a:gridCol>
              </a:tblGrid>
              <a:tr h="46040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 Architecture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Improved Model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801241"/>
                  </a:ext>
                </a:extLst>
              </a:tr>
              <a:tr h="250658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Layer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289072"/>
                  </a:ext>
                </a:extLst>
              </a:tr>
              <a:tr h="2506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715015"/>
                  </a:ext>
                </a:extLst>
              </a:tr>
              <a:tr h="2506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14756"/>
                  </a:ext>
                </a:extLst>
              </a:tr>
              <a:tr h="25065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56269"/>
                  </a:ext>
                </a:extLst>
              </a:tr>
              <a:tr h="25065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Dropout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6190"/>
                  </a:ext>
                </a:extLst>
              </a:tr>
              <a:tr h="2845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1975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E7C5138-AE1F-402F-B971-56376F6CB72B}"/>
              </a:ext>
            </a:extLst>
          </p:cNvPr>
          <p:cNvSpPr txBox="1"/>
          <p:nvPr/>
        </p:nvSpPr>
        <p:spPr>
          <a:xfrm>
            <a:off x="4190400" y="2441265"/>
            <a:ext cx="847725" cy="583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L1: 0.01</a:t>
            </a:r>
          </a:p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L2: 0.01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6E3F66-4607-438C-A1AB-C5E34A5A53CA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699349" y="2732884"/>
            <a:ext cx="491051" cy="343560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999319-D9A3-4FEA-B104-2C95EB5241F6}"/>
              </a:ext>
            </a:extLst>
          </p:cNvPr>
          <p:cNvCxnSpPr>
            <a:cxnSpLocks/>
          </p:cNvCxnSpPr>
          <p:nvPr/>
        </p:nvCxnSpPr>
        <p:spPr>
          <a:xfrm>
            <a:off x="3699349" y="3420004"/>
            <a:ext cx="491051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FE5E59-0B22-4263-9737-5BE262C3C107}"/>
              </a:ext>
            </a:extLst>
          </p:cNvPr>
          <p:cNvSpPr txBox="1"/>
          <p:nvPr/>
        </p:nvSpPr>
        <p:spPr>
          <a:xfrm>
            <a:off x="4190400" y="3179938"/>
            <a:ext cx="153352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Randomly Drop 25% Neurons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2A6326E-F96A-4321-AFD8-0E144175EEF7}"/>
              </a:ext>
            </a:extLst>
          </p:cNvPr>
          <p:cNvSpPr/>
          <p:nvPr/>
        </p:nvSpPr>
        <p:spPr>
          <a:xfrm>
            <a:off x="5838222" y="3179938"/>
            <a:ext cx="1047750" cy="24006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CFA3E1-73C9-4794-8F3A-5DCACE8EB04E}"/>
              </a:ext>
            </a:extLst>
          </p:cNvPr>
          <p:cNvSpPr txBox="1"/>
          <p:nvPr/>
        </p:nvSpPr>
        <p:spPr>
          <a:xfrm>
            <a:off x="5904905" y="3016468"/>
            <a:ext cx="13144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3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29">
            <a:extLst>
              <a:ext uri="{FF2B5EF4-FFF2-40B4-BE49-F238E27FC236}">
                <a16:creationId xmlns:a16="http://schemas.microsoft.com/office/drawing/2014/main" id="{330E99CD-5316-400D-A2FB-E5A04CCC11E7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9" name="矩形: 剪去单角 2">
              <a:extLst>
                <a:ext uri="{FF2B5EF4-FFF2-40B4-BE49-F238E27FC236}">
                  <a16:creationId xmlns:a16="http://schemas.microsoft.com/office/drawing/2014/main" id="{39F00E1B-6213-4E36-947D-8862F52F0786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剪去单角 4">
              <a:extLst>
                <a:ext uri="{FF2B5EF4-FFF2-40B4-BE49-F238E27FC236}">
                  <a16:creationId xmlns:a16="http://schemas.microsoft.com/office/drawing/2014/main" id="{7C24599A-7D50-4D0B-9F15-C750019F3164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5">
              <a:extLst>
                <a:ext uri="{FF2B5EF4-FFF2-40B4-BE49-F238E27FC236}">
                  <a16:creationId xmlns:a16="http://schemas.microsoft.com/office/drawing/2014/main" id="{492CC5D6-590A-4782-8178-28D8225B5562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Conclusion</a:t>
              </a:r>
            </a:p>
          </p:txBody>
        </p:sp>
      </p:grpSp>
      <p:sp>
        <p:nvSpPr>
          <p:cNvPr id="12" name="TextBox 4">
            <a:extLst>
              <a:ext uri="{FF2B5EF4-FFF2-40B4-BE49-F238E27FC236}">
                <a16:creationId xmlns:a16="http://schemas.microsoft.com/office/drawing/2014/main" id="{2D4029F6-8BDF-4198-8216-4BB139D41AF5}"/>
              </a:ext>
            </a:extLst>
          </p:cNvPr>
          <p:cNvSpPr txBox="1"/>
          <p:nvPr/>
        </p:nvSpPr>
        <p:spPr>
          <a:xfrm>
            <a:off x="590583" y="1068261"/>
            <a:ext cx="11068018" cy="4115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Research Findings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The approaches, i.e., L1/L2, Dropout and Early Termination, are demonstrated on improving model performance.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By solving the overfitting problem, the model is more robust when handling uncertain data.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The NEW model is not with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generalisation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capability, because its performance is not acceptable.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New Knowledge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 -&gt; identify features from still images, but things get more difficult to </a:t>
            </a:r>
            <a:r>
              <a:rPr lang="en-AU" sz="1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videos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-&gt; an alternative way to CNN to deal with items changed over time.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Improvement &amp; Future Work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Employ 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for visually observing the process (training or prediction)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Testing on Extreme 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scenario (e.g., remove all positive cases for training &amp; testing)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Experiment on images with RGB-Color</a:t>
            </a:r>
          </a:p>
        </p:txBody>
      </p:sp>
    </p:spTree>
    <p:extLst>
      <p:ext uri="{BB962C8B-B14F-4D97-AF65-F5344CB8AC3E}">
        <p14:creationId xmlns:p14="http://schemas.microsoft.com/office/powerpoint/2010/main" val="256236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29">
            <a:extLst>
              <a:ext uri="{FF2B5EF4-FFF2-40B4-BE49-F238E27FC236}">
                <a16:creationId xmlns:a16="http://schemas.microsoft.com/office/drawing/2014/main" id="{330E99CD-5316-400D-A2FB-E5A04CCC11E7}"/>
              </a:ext>
            </a:extLst>
          </p:cNvPr>
          <p:cNvGrpSpPr/>
          <p:nvPr/>
        </p:nvGrpSpPr>
        <p:grpSpPr>
          <a:xfrm>
            <a:off x="0" y="239225"/>
            <a:ext cx="839416" cy="468052"/>
            <a:chOff x="0" y="260648"/>
            <a:chExt cx="839416" cy="468052"/>
          </a:xfrm>
        </p:grpSpPr>
        <p:sp>
          <p:nvSpPr>
            <p:cNvPr id="9" name="矩形: 剪去单角 2">
              <a:extLst>
                <a:ext uri="{FF2B5EF4-FFF2-40B4-BE49-F238E27FC236}">
                  <a16:creationId xmlns:a16="http://schemas.microsoft.com/office/drawing/2014/main" id="{39F00E1B-6213-4E36-947D-8862F52F0786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剪去单角 4">
              <a:extLst>
                <a:ext uri="{FF2B5EF4-FFF2-40B4-BE49-F238E27FC236}">
                  <a16:creationId xmlns:a16="http://schemas.microsoft.com/office/drawing/2014/main" id="{7C24599A-7D50-4D0B-9F15-C750019F3164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4">
            <a:extLst>
              <a:ext uri="{FF2B5EF4-FFF2-40B4-BE49-F238E27FC236}">
                <a16:creationId xmlns:a16="http://schemas.microsoft.com/office/drawing/2014/main" id="{2D4029F6-8BDF-4198-8216-4BB139D41AF5}"/>
              </a:ext>
            </a:extLst>
          </p:cNvPr>
          <p:cNvSpPr txBox="1"/>
          <p:nvPr/>
        </p:nvSpPr>
        <p:spPr>
          <a:xfrm>
            <a:off x="278743" y="2613217"/>
            <a:ext cx="11334685" cy="1063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2105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</a:p>
          </p:txBody>
        </p:sp>
      </p:grpSp>
      <p:sp>
        <p:nvSpPr>
          <p:cNvPr id="10" name="Subtitle 2"/>
          <p:cNvSpPr txBox="1"/>
          <p:nvPr/>
        </p:nvSpPr>
        <p:spPr>
          <a:xfrm>
            <a:off x="532377" y="1205622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itle 2"/>
          <p:cNvSpPr txBox="1"/>
          <p:nvPr/>
        </p:nvSpPr>
        <p:spPr>
          <a:xfrm>
            <a:off x="532377" y="919175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</a:p>
        </p:txBody>
      </p:sp>
      <p:sp>
        <p:nvSpPr>
          <p:cNvPr id="12" name="Subtitle 2"/>
          <p:cNvSpPr txBox="1"/>
          <p:nvPr/>
        </p:nvSpPr>
        <p:spPr>
          <a:xfrm>
            <a:off x="646677" y="3982998"/>
            <a:ext cx="9690069" cy="1615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altLang="zh-CN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Apply the two hyperparameters to reduce dimensionality &amp; obtain frequent terms</a:t>
            </a:r>
            <a:endParaRPr lang="en-AU" altLang="zh-CN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AU" altLang="zh-CN" sz="16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 Features (MF) = 800 </a:t>
            </a:r>
          </a:p>
          <a:p>
            <a:pPr algn="l">
              <a:spcBef>
                <a:spcPts val="0"/>
              </a:spcBef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Only consider the top-800 terms ordered by term frequency in decreasing order.</a:t>
            </a:r>
          </a:p>
          <a:p>
            <a:pPr algn="l">
              <a:spcBef>
                <a:spcPts val="0"/>
              </a:spcBef>
            </a:pPr>
            <a:r>
              <a:rPr lang="en-US" sz="16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min_df</a:t>
            </a:r>
            <a:r>
              <a:rPr lang="en-US" sz="16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mDF</a:t>
            </a:r>
            <a:r>
              <a:rPr lang="en-US" sz="16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= 10</a:t>
            </a:r>
          </a:p>
          <a:p>
            <a:pPr algn="l">
              <a:spcBef>
                <a:spcPts val="0"/>
              </a:spcBef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Ignore terms that have a document frequency strictly lower than the given threshold.</a:t>
            </a:r>
          </a:p>
          <a:p>
            <a:pPr algn="l">
              <a:spcBef>
                <a:spcPts val="0"/>
              </a:spcBef>
            </a:pP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2377" y="1541112"/>
            <a:ext cx="11665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TF-IDF is the abbreviation of Term Frequency-Inverse Document Frequency, used for converting the text-based content into numerical representation, called Vector. The method is reliant on a numerical statistic method to calculate the weight for a term, that reflects how the importance of a single term to a document in an entire dataset (collection). 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08934" y="2454414"/>
            <a:ext cx="2512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i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nl-NL" sz="800" b="1" i="1" dirty="0">
                <a:latin typeface="Arial" panose="020B0604020202020204" pitchFamily="34" charset="0"/>
                <a:cs typeface="Arial" panose="020B0604020202020204" pitchFamily="34" charset="0"/>
              </a:rPr>
              <a:t>ij </a:t>
            </a: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= log(</a:t>
            </a:r>
            <a:r>
              <a:rPr lang="nl-NL" b="1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nl-NL" sz="800" b="1" i="1" dirty="0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)× log(</a:t>
            </a:r>
            <a:r>
              <a:rPr lang="nl-NL" b="1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nl-NL" b="1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nl-NL" sz="800" b="1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87477" y="2875002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1600" i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nl-NL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nl-NL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: the weight of the term j in document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nl-NL" sz="16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nl-NL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: the number of occurrences of term j in document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(TF)</a:t>
            </a:r>
          </a:p>
          <a:p>
            <a:r>
              <a:rPr lang="nl-NL" sz="1600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: the total number of documents (tweets).</a:t>
            </a:r>
          </a:p>
          <a:p>
            <a:r>
              <a:rPr lang="nl-NL" sz="16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nl-NL" sz="16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nl-NL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: the number of documents in which term j (DF)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4F67F09-D52F-49C8-964B-6141271D1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109473"/>
              </p:ext>
            </p:extLst>
          </p:nvPr>
        </p:nvGraphicFramePr>
        <p:xfrm>
          <a:off x="1930400" y="5754967"/>
          <a:ext cx="8128000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562094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87861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effectLst/>
                        </a:rPr>
                        <a:t>TF-IDF with default settings</a:t>
                      </a:r>
                      <a:endParaRPr lang="en-AU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effectLst/>
                        </a:rPr>
                        <a:t>TF-IDF with 800 MF and 20 </a:t>
                      </a:r>
                      <a:r>
                        <a:rPr lang="en-AU" sz="1600" kern="1200" dirty="0" err="1">
                          <a:effectLst/>
                        </a:rPr>
                        <a:t>mDF</a:t>
                      </a:r>
                      <a:endParaRPr lang="en-AU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80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kern="1200" dirty="0">
                          <a:effectLst/>
                        </a:rPr>
                        <a:t>n_samples: 2627, n_features: 4578</a:t>
                      </a:r>
                      <a:endParaRPr lang="en-AU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kern="1200" dirty="0">
                          <a:effectLst/>
                        </a:rPr>
                        <a:t>n_samples: 2627, n_features: 307</a:t>
                      </a:r>
                      <a:endParaRPr lang="en-AU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37665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2" name="Subtitle 2"/>
          <p:cNvSpPr txBox="1"/>
          <p:nvPr/>
        </p:nvSpPr>
        <p:spPr>
          <a:xfrm>
            <a:off x="612660" y="1266811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/>
          <p:nvPr/>
        </p:nvSpPr>
        <p:spPr>
          <a:xfrm>
            <a:off x="4613592" y="2332126"/>
            <a:ext cx="3588385" cy="516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altLang="zh-CN" sz="1600" b="1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itle 2"/>
          <p:cNvSpPr txBox="1"/>
          <p:nvPr/>
        </p:nvSpPr>
        <p:spPr>
          <a:xfrm>
            <a:off x="561168" y="1782765"/>
            <a:ext cx="11199046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6B0D2FB-7D27-4EAE-AF7B-868E139F6AF2}"/>
              </a:ext>
            </a:extLst>
          </p:cNvPr>
          <p:cNvSpPr txBox="1"/>
          <p:nvPr/>
        </p:nvSpPr>
        <p:spPr>
          <a:xfrm>
            <a:off x="572712" y="1184896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Elbow Method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488DD05-8197-472E-857A-273644A78CBD}"/>
              </a:ext>
            </a:extLst>
          </p:cNvPr>
          <p:cNvSpPr txBox="1"/>
          <p:nvPr/>
        </p:nvSpPr>
        <p:spPr>
          <a:xfrm>
            <a:off x="581488" y="1700850"/>
            <a:ext cx="11199046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Discover the optimal K to K-Means, balanced on </a:t>
            </a:r>
            <a:r>
              <a:rPr lang="en-A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silhouette score</a:t>
            </a:r>
            <a:r>
              <a:rPr lang="en-US" altLang="zh-CN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time expense.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03A4A21-7EC7-468E-B4AE-CE1C1172A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736" y="2755426"/>
            <a:ext cx="516255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86F7D514-8770-4590-9929-10B5B9ABAC94}"/>
              </a:ext>
            </a:extLst>
          </p:cNvPr>
          <p:cNvSpPr txBox="1"/>
          <p:nvPr/>
        </p:nvSpPr>
        <p:spPr>
          <a:xfrm>
            <a:off x="4900295" y="2339975"/>
            <a:ext cx="2795905" cy="516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altLang="zh-C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 = 6, with SC(AVG) = 0.042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8" name="Subtitle 2"/>
          <p:cNvSpPr txBox="1"/>
          <p:nvPr/>
        </p:nvSpPr>
        <p:spPr>
          <a:xfrm>
            <a:off x="581488" y="1700850"/>
            <a:ext cx="11199046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Discover the optimal K to Hierarchical Agglomerative Clustering, balanced on </a:t>
            </a:r>
            <a:r>
              <a:rPr lang="en-A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silhouette score</a:t>
            </a:r>
            <a:r>
              <a:rPr lang="en-US" altLang="zh-CN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time expense.</a:t>
            </a:r>
          </a:p>
        </p:txBody>
      </p:sp>
      <p:sp>
        <p:nvSpPr>
          <p:cNvPr id="12" name="Subtitle 2"/>
          <p:cNvSpPr txBox="1"/>
          <p:nvPr/>
        </p:nvSpPr>
        <p:spPr>
          <a:xfrm>
            <a:off x="4601208" y="2368340"/>
            <a:ext cx="2808605" cy="516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altLang="zh-C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 = 7, with SC(AVG) = 0.006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B483FC1-E857-401C-88B4-7597DCA11D5C}"/>
              </a:ext>
            </a:extLst>
          </p:cNvPr>
          <p:cNvSpPr txBox="1"/>
          <p:nvPr/>
        </p:nvSpPr>
        <p:spPr>
          <a:xfrm>
            <a:off x="572712" y="1184896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Elbow Method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9557364-8E26-432A-9425-C8E2C42C3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4" y="2733269"/>
            <a:ext cx="521017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6CFA7C-ABDC-4D03-9D87-D70E96CC0A36}"/>
              </a:ext>
            </a:extLst>
          </p:cNvPr>
          <p:cNvSpPr/>
          <p:nvPr/>
        </p:nvSpPr>
        <p:spPr>
          <a:xfrm>
            <a:off x="-401365" y="2157557"/>
            <a:ext cx="5553075" cy="3001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DBSCAN detects the top-10 noisy features in -1 cluster, including {</a:t>
            </a:r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love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ever, thin, night, </a:t>
            </a:r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every, like, know, make, people, real, want, thank, come}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Except the terms ‘love’ and ‘time’, many of them may not be meaningful, which could be removed.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E3B5DEA-0DAA-4636-8438-87CF060858F9}"/>
              </a:ext>
            </a:extLst>
          </p:cNvPr>
          <p:cNvSpPr txBox="1"/>
          <p:nvPr/>
        </p:nvSpPr>
        <p:spPr>
          <a:xfrm>
            <a:off x="583824" y="904665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DBSCAN Noise Points in Cluster -1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CAC924C-6E74-4CE2-9CB5-28EA72D1D26A}"/>
              </a:ext>
            </a:extLst>
          </p:cNvPr>
          <p:cNvSpPr txBox="1"/>
          <p:nvPr/>
        </p:nvSpPr>
        <p:spPr>
          <a:xfrm>
            <a:off x="583824" y="1537853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Top-15 Features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6E4DBFF-39D6-49AB-B8D8-36FBDBC06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018" y="2025589"/>
            <a:ext cx="6403961" cy="336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16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15" name="Subtitle 2">
            <a:extLst>
              <a:ext uri="{FF2B5EF4-FFF2-40B4-BE49-F238E27FC236}">
                <a16:creationId xmlns:a16="http://schemas.microsoft.com/office/drawing/2014/main" id="{ED0448DD-830B-4AB7-8D17-0C60278A1DB8}"/>
              </a:ext>
            </a:extLst>
          </p:cNvPr>
          <p:cNvSpPr txBox="1"/>
          <p:nvPr/>
        </p:nvSpPr>
        <p:spPr>
          <a:xfrm>
            <a:off x="583824" y="904665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HAC – Dendrogram (Full Tree)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88875A-979B-4D52-A17D-5DD1D69D7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114" y="1421130"/>
            <a:ext cx="7847705" cy="53339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4CBD279-3989-4D32-9CA8-E0917476FC39}"/>
              </a:ext>
            </a:extLst>
          </p:cNvPr>
          <p:cNvSpPr/>
          <p:nvPr/>
        </p:nvSpPr>
        <p:spPr>
          <a:xfrm>
            <a:off x="202181" y="1730656"/>
            <a:ext cx="393993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 depth of this tree is approximate 9.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tree-based virtualisation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is able to represent the structure, but it cannot be interpretable to large size of data.</a:t>
            </a:r>
          </a:p>
        </p:txBody>
      </p:sp>
    </p:spTree>
    <p:extLst>
      <p:ext uri="{BB962C8B-B14F-4D97-AF65-F5344CB8AC3E}">
        <p14:creationId xmlns:p14="http://schemas.microsoft.com/office/powerpoint/2010/main" val="253484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15" name="Subtitle 2">
            <a:extLst>
              <a:ext uri="{FF2B5EF4-FFF2-40B4-BE49-F238E27FC236}">
                <a16:creationId xmlns:a16="http://schemas.microsoft.com/office/drawing/2014/main" id="{ED0448DD-830B-4AB7-8D17-0C60278A1DB8}"/>
              </a:ext>
            </a:extLst>
          </p:cNvPr>
          <p:cNvSpPr txBox="1"/>
          <p:nvPr/>
        </p:nvSpPr>
        <p:spPr>
          <a:xfrm>
            <a:off x="583824" y="904665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HAC – Dendrogram (Small Tree)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CBD279-3989-4D32-9CA8-E0917476FC39}"/>
              </a:ext>
            </a:extLst>
          </p:cNvPr>
          <p:cNvSpPr/>
          <p:nvPr/>
        </p:nvSpPr>
        <p:spPr>
          <a:xfrm>
            <a:off x="202181" y="1597095"/>
            <a:ext cx="49222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 tree is generated with 70 tweets and their users.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AU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 depth of the tree is approximate 3.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AU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7 clusters [0, 1, 2, 3, 4, 5, 6]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AU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Easily identify users, named ‘</a:t>
            </a:r>
            <a:r>
              <a:rPr lang="en-AU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NiallOfficial</a:t>
            </a: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  <a:r>
              <a:rPr lang="en-AU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MitchiLuckerSS</a:t>
            </a: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DaniellePeazer</a:t>
            </a: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etc., in cluster 0.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AU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 user ‘</a:t>
            </a:r>
            <a:r>
              <a:rPr lang="en-AU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NiallOfficial</a:t>
            </a: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’ has many interests, reflecting in cluster 0, 1, 3, and 4.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7A3C00-8DF2-405D-B1E1-61CAD7D3C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161" y="1421130"/>
            <a:ext cx="6759658" cy="524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1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pic>
        <p:nvPicPr>
          <p:cNvPr id="4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457" y="131913"/>
            <a:ext cx="692489" cy="72542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436186" y="1425582"/>
            <a:ext cx="90385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buAutoNum type="arabicPeriod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Fetch terms and their weights in a cluster, based the clustered index.</a:t>
            </a:r>
          </a:p>
          <a:p>
            <a:pPr indent="-342900">
              <a:buAutoNum type="arabicPeriod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Sum the weight of terms if they appear in the tweets of this cluster.</a:t>
            </a:r>
          </a:p>
          <a:p>
            <a:pPr indent="-342900">
              <a:buAutoNum type="arabicPeriod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Remove the users whose weight  = 0</a:t>
            </a:r>
          </a:p>
          <a:p>
            <a:pPr indent="-342900">
              <a:buAutoNum type="arabicPeriod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Sort by the weighs in decreasing order</a:t>
            </a:r>
            <a:endParaRPr lang="en-AU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36461" y="3238506"/>
            <a:ext cx="9038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Cluster 0: {</a:t>
            </a:r>
            <a:r>
              <a:rPr lang="en-AU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: 0.4, fruits: 0.2, </a:t>
            </a:r>
            <a:r>
              <a:rPr lang="en-AU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: 0.1, </a:t>
            </a:r>
            <a:r>
              <a:rPr lang="en-AU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juice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: 0.3}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64836" y="4212585"/>
            <a:ext cx="9038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User 1: [‘I like an </a:t>
            </a:r>
            <a:r>
              <a:rPr lang="en-AU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‘I like </a:t>
            </a:r>
            <a:r>
              <a:rPr lang="en-AU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’]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55961" y="4215120"/>
            <a:ext cx="9038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User 2: [‘I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dislike </a:t>
            </a: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juice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‘I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want to shopping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’]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02677" y="2825123"/>
            <a:ext cx="1131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altLang="zh-CN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211136" y="3638550"/>
            <a:ext cx="951289" cy="658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543425" y="3607838"/>
            <a:ext cx="1561263" cy="689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286164" y="3623194"/>
            <a:ext cx="1019636" cy="674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93536" y="4950491"/>
            <a:ext cx="2068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{User 1: 0.4 + 0.1}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27262" y="4902182"/>
            <a:ext cx="2007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{User 2: 0.3}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696325" y="4538225"/>
            <a:ext cx="0" cy="363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11136" y="4557406"/>
            <a:ext cx="1857" cy="398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26700" y="6049897"/>
            <a:ext cx="2859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{User 1: 0.5, User 2: 0.3}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3209279" y="5303952"/>
            <a:ext cx="2647153" cy="759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4" idx="0"/>
          </p:cNvCxnSpPr>
          <p:nvPr/>
        </p:nvCxnSpPr>
        <p:spPr>
          <a:xfrm flipH="1">
            <a:off x="5856432" y="5285484"/>
            <a:ext cx="2810808" cy="778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Subtitle 2">
            <a:extLst>
              <a:ext uri="{FF2B5EF4-FFF2-40B4-BE49-F238E27FC236}">
                <a16:creationId xmlns:a16="http://schemas.microsoft.com/office/drawing/2014/main" id="{7433D9E9-B28D-4A4A-8BB9-B345958A4B5B}"/>
              </a:ext>
            </a:extLst>
          </p:cNvPr>
          <p:cNvSpPr txBox="1"/>
          <p:nvPr/>
        </p:nvSpPr>
        <p:spPr>
          <a:xfrm>
            <a:off x="583824" y="904665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 User Interest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Introduction</a:t>
              </a:r>
            </a:p>
          </p:txBody>
        </p:sp>
      </p:grpSp>
      <p:sp>
        <p:nvSpPr>
          <p:cNvPr id="9" name="Content Placeholder 5"/>
          <p:cNvSpPr txBox="1"/>
          <p:nvPr/>
        </p:nvSpPr>
        <p:spPr>
          <a:xfrm>
            <a:off x="279399" y="1073441"/>
            <a:ext cx="11658601" cy="1709964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Background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 has 145 million active users, who can post 500 million tweets daily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large-scale data stimulates many researchers on improving the quality of Personalised Recommendation Systems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methods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(Supervised Learning)</a:t>
            </a: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prevalently apply to categorise tweets based on user’s interest</a:t>
            </a:r>
          </a:p>
          <a:p>
            <a:pPr marL="0" indent="0">
              <a:buNone/>
            </a:pP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D61A0DE-870C-46F4-8B83-237C361D0BBD}"/>
              </a:ext>
            </a:extLst>
          </p:cNvPr>
          <p:cNvSpPr/>
          <p:nvPr/>
        </p:nvSpPr>
        <p:spPr>
          <a:xfrm>
            <a:off x="9311728" y="4272715"/>
            <a:ext cx="2438196" cy="24235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034A037-3896-46E5-B9C8-7B834EF8D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38" t="16268" r="15807" b="20951"/>
          <a:stretch/>
        </p:blipFill>
        <p:spPr>
          <a:xfrm>
            <a:off x="9689402" y="4711353"/>
            <a:ext cx="1721735" cy="154074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D465DC9-A304-4258-A493-F08E78985015}"/>
              </a:ext>
            </a:extLst>
          </p:cNvPr>
          <p:cNvSpPr txBox="1"/>
          <p:nvPr/>
        </p:nvSpPr>
        <p:spPr>
          <a:xfrm>
            <a:off x="279399" y="2698298"/>
            <a:ext cx="8915401" cy="3988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Technical Gap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 endless to annotate tweets into various domains for the preparation of training data 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Usually need to solve overfitting or underfitting problems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 unable to be adaptive to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large volume and velocity of 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Twitter’s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dataset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Potential Solution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Employ unsupervised learning approaches for alternatives</a:t>
            </a:r>
          </a:p>
          <a:p>
            <a:pPr marL="800100" lvl="2" indent="-3429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Text clustering: K-Means, DBSCAN &amp; HAC</a:t>
            </a:r>
          </a:p>
          <a:p>
            <a:pPr marL="800100" lvl="2" indent="-3429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Vectorisation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: TF-IDF</a:t>
            </a:r>
          </a:p>
          <a:p>
            <a:pPr marL="800100" lvl="2" indent="-3429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Evaluation: Silhouette Coefficient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085C6-CCF6-4EFD-BF04-A4792BFA246F}"/>
              </a:ext>
            </a:extLst>
          </p:cNvPr>
          <p:cNvSpPr txBox="1"/>
          <p:nvPr/>
        </p:nvSpPr>
        <p:spPr>
          <a:xfrm>
            <a:off x="8542701" y="67176"/>
            <a:ext cx="6191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A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Volume: the size of data </a:t>
            </a:r>
          </a:p>
          <a:p>
            <a:pPr algn="just"/>
            <a:r>
              <a:rPr lang="en-A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Velocity: the speed of data being generated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pic>
        <p:nvPicPr>
          <p:cNvPr id="4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457" y="131913"/>
            <a:ext cx="692489" cy="7254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ubtitle 2"/>
          <p:cNvSpPr txBox="1"/>
          <p:nvPr/>
        </p:nvSpPr>
        <p:spPr>
          <a:xfrm>
            <a:off x="584142" y="1015351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Top-15 Feature</a:t>
            </a:r>
          </a:p>
        </p:txBody>
      </p:sp>
      <p:sp>
        <p:nvSpPr>
          <p:cNvPr id="11" name="Rectangle 1"/>
          <p:cNvSpPr/>
          <p:nvPr/>
        </p:nvSpPr>
        <p:spPr>
          <a:xfrm>
            <a:off x="676217" y="1601666"/>
            <a:ext cx="88537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1. Extract terms in the cluster, based the clustered index.</a:t>
            </a:r>
          </a:p>
          <a:p>
            <a:r>
              <a:rPr lang="en-US" sz="1600" dirty="0"/>
              <a:t>2. Statistic to each term that appears how many times in the collection (cluster)</a:t>
            </a:r>
          </a:p>
          <a:p>
            <a:r>
              <a:rPr lang="en-US" sz="1600" dirty="0"/>
              <a:t>3. Sort by the </a:t>
            </a:r>
            <a:r>
              <a:rPr lang="en-US" sz="1600" b="1" dirty="0"/>
              <a:t>DF</a:t>
            </a:r>
            <a:r>
              <a:rPr lang="en-US" sz="1600" dirty="0"/>
              <a:t> in decreasing order.</a:t>
            </a:r>
          </a:p>
          <a:p>
            <a:r>
              <a:rPr lang="en-US" sz="1600" dirty="0"/>
              <a:t>4. Fetch the top-15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pic>
        <p:nvPicPr>
          <p:cNvPr id="4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457" y="131913"/>
            <a:ext cx="692489" cy="7254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/>
          <p:cNvSpPr txBox="1"/>
          <p:nvPr/>
        </p:nvSpPr>
        <p:spPr>
          <a:xfrm>
            <a:off x="436186" y="1314410"/>
            <a:ext cx="11471564" cy="46483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dirty="0">
                <a:solidFill>
                  <a:srgbClr val="292929"/>
                </a:solidFill>
              </a:rPr>
              <a:t>K</a:t>
            </a:r>
            <a:r>
              <a:rPr lang="en-AU" sz="1600" dirty="0">
                <a:solidFill>
                  <a:srgbClr val="292929"/>
                </a:solidFill>
              </a:rPr>
              <a:t>-means is capable of dividing the data points into K clusters, where if points are highly similar (high intra-cluster distance), they are grouped into a cluster. The algorithm is converged when all points are well-clustered.</a:t>
            </a:r>
          </a:p>
          <a:p>
            <a:pPr marL="457200" lvl="1" fontAlgn="base"/>
            <a:endParaRPr lang="en-AU" dirty="0">
              <a:solidFill>
                <a:srgbClr val="292929"/>
              </a:solidFill>
              <a:latin typeface="charter"/>
            </a:endParaRPr>
          </a:p>
        </p:txBody>
      </p:sp>
      <p:pic>
        <p:nvPicPr>
          <p:cNvPr id="11" name="Picture 2" descr="https://upload.wikimedia.org/wikipedia/commons/e/ea/K-means_convergence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98" y="4157748"/>
            <a:ext cx="2572140" cy="249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7929" y="4137807"/>
            <a:ext cx="2572140" cy="25193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9638" y="4137807"/>
            <a:ext cx="2644129" cy="2561629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096000" y="5397506"/>
            <a:ext cx="228432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Subtitle 2"/>
          <p:cNvSpPr txBox="1"/>
          <p:nvPr/>
        </p:nvSpPr>
        <p:spPr>
          <a:xfrm>
            <a:off x="6235959" y="4689057"/>
            <a:ext cx="1987788" cy="854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292929"/>
                </a:solidFill>
                <a:effectLst/>
              </a:rPr>
              <a:t>Iterate to update 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292929"/>
                </a:solidFill>
                <a:effectLst/>
              </a:rPr>
              <a:t>K clusters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63977" y="1958197"/>
            <a:ext cx="9464045" cy="182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292929"/>
                </a:solidFill>
              </a:rPr>
              <a:t>Be arbitrarily select K centroids as the initial clusters.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292929"/>
                </a:solidFill>
              </a:rPr>
              <a:t>Perform the iterations:</a:t>
            </a:r>
          </a:p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AutoNum type="arabicPeriod"/>
            </a:pPr>
            <a:r>
              <a:rPr lang="en-US" sz="1600" dirty="0">
                <a:solidFill>
                  <a:srgbClr val="292929"/>
                </a:solidFill>
              </a:rPr>
              <a:t>Allocate the data points to the cluster, where each point is close to a centroid.</a:t>
            </a:r>
          </a:p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AutoNum type="arabicPeriod"/>
            </a:pPr>
            <a:r>
              <a:rPr lang="en-US" sz="1600" dirty="0">
                <a:solidFill>
                  <a:srgbClr val="292929"/>
                </a:solidFill>
              </a:rPr>
              <a:t>Re-locate the centroid points based on the mean of points in the clusters.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292929"/>
                </a:solidFill>
              </a:rPr>
              <a:t>Converge when each point is optimally clustered.</a:t>
            </a:r>
          </a:p>
        </p:txBody>
      </p:sp>
      <p:sp>
        <p:nvSpPr>
          <p:cNvPr id="26" name="Subtitle 2"/>
          <p:cNvSpPr txBox="1"/>
          <p:nvPr/>
        </p:nvSpPr>
        <p:spPr>
          <a:xfrm>
            <a:off x="436186" y="822864"/>
            <a:ext cx="6135436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</a:p>
          </p:txBody>
        </p:sp>
      </p:grpSp>
      <p:pic>
        <p:nvPicPr>
          <p:cNvPr id="4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457" y="131913"/>
            <a:ext cx="692489" cy="72542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436186" y="2107681"/>
            <a:ext cx="822397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Eps (</a:t>
            </a:r>
            <a:r>
              <a:rPr lang="en-AU" sz="1600" b="1" dirty="0"/>
              <a:t>ε )</a:t>
            </a:r>
            <a:r>
              <a:rPr lang="en-US" sz="1600" b="1" dirty="0"/>
              <a:t>: </a:t>
            </a:r>
            <a:r>
              <a:rPr lang="en-US" sz="1600" dirty="0"/>
              <a:t>a range specifies the neighborhoods, where points in the range (inclusive) are considered to be neighbors.</a:t>
            </a:r>
          </a:p>
          <a:p>
            <a:endParaRPr lang="en-US" sz="1600" dirty="0">
              <a:solidFill>
                <a:srgbClr val="292929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err="1"/>
              <a:t>minPts</a:t>
            </a:r>
            <a:r>
              <a:rPr lang="en-US" sz="1600" b="1" dirty="0">
                <a:solidFill>
                  <a:srgbClr val="292929"/>
                </a:solidFill>
              </a:rPr>
              <a:t>:</a:t>
            </a:r>
            <a:r>
              <a:rPr lang="en-US" sz="1600" dirty="0">
                <a:solidFill>
                  <a:srgbClr val="292929"/>
                </a:solidFill>
              </a:rPr>
              <a:t> minimum number of points to define a cluster.</a:t>
            </a:r>
          </a:p>
          <a:p>
            <a:endParaRPr lang="en-US" sz="1600" b="0" i="0" dirty="0">
              <a:solidFill>
                <a:srgbClr val="292929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/>
              <a:t>Core Point</a:t>
            </a:r>
            <a:r>
              <a:rPr lang="en-US" sz="1600" b="1" dirty="0">
                <a:solidFill>
                  <a:srgbClr val="292929"/>
                </a:solidFill>
              </a:rPr>
              <a:t>:  </a:t>
            </a:r>
            <a:r>
              <a:rPr lang="en-US" sz="1600" dirty="0">
                <a:solidFill>
                  <a:srgbClr val="292929"/>
                </a:solidFill>
              </a:rPr>
              <a:t>a </a:t>
            </a:r>
            <a:r>
              <a:rPr lang="en-US" sz="1600" dirty="0" err="1">
                <a:solidFill>
                  <a:srgbClr val="292929"/>
                </a:solidFill>
              </a:rPr>
              <a:t>centre</a:t>
            </a:r>
            <a:r>
              <a:rPr lang="en-US" sz="1600" dirty="0">
                <a:solidFill>
                  <a:srgbClr val="292929"/>
                </a:solidFill>
              </a:rPr>
              <a:t> point if the </a:t>
            </a:r>
            <a:r>
              <a:rPr lang="en-US" sz="1600" dirty="0" err="1">
                <a:solidFill>
                  <a:srgbClr val="292929"/>
                </a:solidFill>
              </a:rPr>
              <a:t>minPts</a:t>
            </a:r>
            <a:r>
              <a:rPr lang="en-US" sz="1600" dirty="0">
                <a:solidFill>
                  <a:srgbClr val="292929"/>
                </a:solidFill>
              </a:rPr>
              <a:t> number of points (include itself) in its neighboring area, within the radius eps. Centre points are connected.</a:t>
            </a:r>
          </a:p>
          <a:p>
            <a:endParaRPr lang="en-US" sz="1600" dirty="0">
              <a:solidFill>
                <a:srgbClr val="29292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/>
              <a:t>Border Point: </a:t>
            </a:r>
            <a:r>
              <a:rPr lang="en-AU" sz="1600" dirty="0">
                <a:solidFill>
                  <a:srgbClr val="292929"/>
                </a:solidFill>
              </a:rPr>
              <a:t>a border point defined by if it can be reachable from a core point, but the surrounding area contains the number of points that are less than </a:t>
            </a:r>
            <a:r>
              <a:rPr lang="en-AU" sz="1600" dirty="0" err="1">
                <a:solidFill>
                  <a:srgbClr val="292929"/>
                </a:solidFill>
              </a:rPr>
              <a:t>minPst</a:t>
            </a:r>
            <a:r>
              <a:rPr lang="en-AU" sz="1600" dirty="0">
                <a:solidFill>
                  <a:srgbClr val="292929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dirty="0">
              <a:solidFill>
                <a:srgbClr val="29292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/>
              <a:t>Outlier: </a:t>
            </a:r>
            <a:r>
              <a:rPr lang="en-US" sz="1600" dirty="0">
                <a:solidFill>
                  <a:srgbClr val="292929"/>
                </a:solidFill>
              </a:rPr>
              <a:t>an outlier defined by if it cannot be reachable from any core points.</a:t>
            </a:r>
          </a:p>
          <a:p>
            <a:endParaRPr lang="en-AU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436186" y="1457110"/>
            <a:ext cx="102962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92929"/>
                </a:solidFill>
              </a:rPr>
              <a:t>Density-Based Spatial Clustering of Applications with Noise (DBSCAN) can find arbitrary shaped clusters and clusters with noise, which is defined by Eps and </a:t>
            </a:r>
            <a:r>
              <a:rPr lang="en-US" sz="1600" dirty="0" err="1">
                <a:solidFill>
                  <a:srgbClr val="292929"/>
                </a:solidFill>
              </a:rPr>
              <a:t>minPts</a:t>
            </a:r>
            <a:r>
              <a:rPr lang="en-US" sz="1600" dirty="0">
                <a:solidFill>
                  <a:srgbClr val="292929"/>
                </a:solidFill>
              </a:rPr>
              <a:t>. </a:t>
            </a:r>
            <a:endParaRPr lang="en-AU" sz="1600" dirty="0">
              <a:solidFill>
                <a:srgbClr val="292929"/>
              </a:solidFill>
            </a:endParaRPr>
          </a:p>
        </p:txBody>
      </p:sp>
      <p:sp>
        <p:nvSpPr>
          <p:cNvPr id="16" name="Subtitle 2"/>
          <p:cNvSpPr txBox="1"/>
          <p:nvPr/>
        </p:nvSpPr>
        <p:spPr>
          <a:xfrm>
            <a:off x="436187" y="921727"/>
            <a:ext cx="6135436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DBSCAN</a:t>
            </a:r>
          </a:p>
        </p:txBody>
      </p:sp>
      <p:pic>
        <p:nvPicPr>
          <p:cNvPr id="11" name="Picture 10" descr="Image for post">
            <a:extLst>
              <a:ext uri="{FF2B5EF4-FFF2-40B4-BE49-F238E27FC236}">
                <a16:creationId xmlns:a16="http://schemas.microsoft.com/office/drawing/2014/main" id="{1C9366D4-EF0A-49BB-AEC1-544FD69701D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482" y="2336800"/>
            <a:ext cx="3107017" cy="3022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pic>
        <p:nvPicPr>
          <p:cNvPr id="4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457" y="131913"/>
            <a:ext cx="692489" cy="7254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ubtitle 2"/>
          <p:cNvSpPr txBox="1"/>
          <p:nvPr/>
        </p:nvSpPr>
        <p:spPr>
          <a:xfrm>
            <a:off x="436245" y="822960"/>
            <a:ext cx="8548370" cy="516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Hierarchical Agglomerative Clustering (AGNES)</a:t>
            </a:r>
          </a:p>
        </p:txBody>
      </p:sp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89" y="4831145"/>
            <a:ext cx="3313814" cy="18282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436186" y="1365871"/>
            <a:ext cx="781351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>
                <a:ea typeface="等线" panose="02010600030101010101" charset="-122"/>
                <a:cs typeface="+mn-lt"/>
              </a:rPr>
              <a:t>The agglomerative is a ‘bottom-up’ approach (AGNES).</a:t>
            </a:r>
          </a:p>
          <a:p>
            <a:endParaRPr lang="en-US" dirty="0">
              <a:ea typeface="等线" panose="02010600030101010101" charset="-122"/>
              <a:cs typeface="+mn-lt"/>
            </a:endParaRPr>
          </a:p>
          <a:p>
            <a:endParaRPr lang="en-US" dirty="0">
              <a:ea typeface="等线" panose="02010600030101010101" charset="-122"/>
              <a:cs typeface="+mn-lt"/>
            </a:endParaRPr>
          </a:p>
          <a:p>
            <a:endParaRPr lang="en-AU" dirty="0">
              <a:ea typeface="等线" panose="02010600030101010101" charset="-122"/>
              <a:cs typeface="+mn-lt"/>
            </a:endParaRPr>
          </a:p>
          <a:p>
            <a:endParaRPr lang="en-AU" dirty="0">
              <a:ea typeface="等线" panose="02010600030101010101" charset="-122"/>
              <a:cs typeface="+mn-lt"/>
            </a:endParaRPr>
          </a:p>
        </p:txBody>
      </p:sp>
      <p:pic>
        <p:nvPicPr>
          <p:cNvPr id="12" name="Picture 8" descr="Image for post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9" t="18140" r="41187" b="18563"/>
          <a:stretch>
            <a:fillRect/>
          </a:stretch>
        </p:blipFill>
        <p:spPr bwMode="auto">
          <a:xfrm>
            <a:off x="6096000" y="1823154"/>
            <a:ext cx="2766646" cy="241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36245" y="4450080"/>
            <a:ext cx="746315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sz="1600" dirty="0">
                <a:ea typeface="等线" panose="02010600030101010101" charset="-122"/>
                <a:cs typeface="+mn-lt"/>
              </a:rPr>
              <a:t>Each object (tweet vector) starts by treating as a singleton cluster.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sz="1600" dirty="0">
                <a:ea typeface="等线" panose="02010600030101010101" charset="-122"/>
                <a:cs typeface="+mn-lt"/>
              </a:rPr>
              <a:t>The pairs of sub-clusters are successively merged as one based on minimum their similarity.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sz="1600" dirty="0">
                <a:ea typeface="等线" panose="02010600030101010101" charset="-122"/>
                <a:cs typeface="+mn-lt"/>
              </a:rPr>
              <a:t>Converge when all sub-clusters are merged into a tree-based representation (Dendrogram)	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sz="1600" dirty="0">
                <a:ea typeface="等线" panose="02010600030101010101" charset="-122"/>
                <a:cs typeface="+mn-lt"/>
              </a:rPr>
              <a:t>Dendrogram will be separated into clusters defined by K (if provided).</a:t>
            </a:r>
            <a:endParaRPr lang="en-AU" sz="1600" dirty="0">
              <a:cs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44985B-53BD-44C7-8BC4-D3F0E9264A63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993113"/>
            <a:ext cx="4870659" cy="2097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Introduction</a:t>
              </a:r>
            </a:p>
          </p:txBody>
        </p:sp>
      </p:grp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43067AC-F8C4-4B69-9053-0C8990AA954B}"/>
              </a:ext>
            </a:extLst>
          </p:cNvPr>
          <p:cNvSpPr txBox="1"/>
          <p:nvPr/>
        </p:nvSpPr>
        <p:spPr>
          <a:xfrm>
            <a:off x="279399" y="808266"/>
            <a:ext cx="11658601" cy="3649434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FB95F4E-91C2-412D-891B-A7A2922F40EB}"/>
              </a:ext>
            </a:extLst>
          </p:cNvPr>
          <p:cNvSpPr txBox="1"/>
          <p:nvPr/>
        </p:nvSpPr>
        <p:spPr>
          <a:xfrm>
            <a:off x="279399" y="1073441"/>
            <a:ext cx="11658601" cy="1709964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Objectives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up the clustering models to achieve tweets clustering in accordance to user’s interests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 a comparative analysis to model performance &amp; limitations (New Knowledge)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research will answer </a:t>
            </a:r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question:</a:t>
            </a:r>
            <a:endParaRPr lang="en-AU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could establish a model for K-Means, DBSCAN, and HAC algorithms to a comparative analysis for exploring their clustering performance and limitations in an unlabeled Twitter’s dataset?</a:t>
            </a:r>
          </a:p>
        </p:txBody>
      </p:sp>
    </p:spTree>
    <p:extLst>
      <p:ext uri="{BB962C8B-B14F-4D97-AF65-F5344CB8AC3E}">
        <p14:creationId xmlns:p14="http://schemas.microsoft.com/office/powerpoint/2010/main" val="425263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3"/>
          <p:cNvSpPr/>
          <p:nvPr/>
        </p:nvSpPr>
        <p:spPr>
          <a:xfrm>
            <a:off x="755975" y="3280291"/>
            <a:ext cx="1123345" cy="61938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Pooling Dataset</a:t>
            </a:r>
          </a:p>
        </p:txBody>
      </p:sp>
      <p:sp>
        <p:nvSpPr>
          <p:cNvPr id="9" name="Rectangle: Rounded Corners 10"/>
          <p:cNvSpPr/>
          <p:nvPr/>
        </p:nvSpPr>
        <p:spPr>
          <a:xfrm>
            <a:off x="6769736" y="4197444"/>
            <a:ext cx="1048966" cy="3994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</a:p>
        </p:txBody>
      </p:sp>
      <p:sp>
        <p:nvSpPr>
          <p:cNvPr id="10" name="Rectangle 4"/>
          <p:cNvSpPr/>
          <p:nvPr/>
        </p:nvSpPr>
        <p:spPr>
          <a:xfrm>
            <a:off x="978452" y="2864554"/>
            <a:ext cx="795655" cy="321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</p:txBody>
      </p:sp>
      <p:cxnSp>
        <p:nvCxnSpPr>
          <p:cNvPr id="24" name="Straight Arrow Connector 23"/>
          <p:cNvCxnSpPr>
            <a:stCxn id="71" idx="3"/>
            <a:endCxn id="82" idx="1"/>
          </p:cNvCxnSpPr>
          <p:nvPr/>
        </p:nvCxnSpPr>
        <p:spPr>
          <a:xfrm>
            <a:off x="6097342" y="3589055"/>
            <a:ext cx="6723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1" idx="3"/>
            <a:endCxn id="9" idx="1"/>
          </p:cNvCxnSpPr>
          <p:nvPr/>
        </p:nvCxnSpPr>
        <p:spPr>
          <a:xfrm>
            <a:off x="6097342" y="3589055"/>
            <a:ext cx="672394" cy="808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1" idx="3"/>
            <a:endCxn id="83" idx="1"/>
          </p:cNvCxnSpPr>
          <p:nvPr/>
        </p:nvCxnSpPr>
        <p:spPr>
          <a:xfrm flipV="1">
            <a:off x="6097342" y="2777324"/>
            <a:ext cx="672394" cy="811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005719" y="4456542"/>
            <a:ext cx="1289685" cy="551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Tweets</a:t>
            </a:r>
            <a:b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Vectorization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947069" y="2341167"/>
            <a:ext cx="1867819" cy="95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Noise Clean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Tokenization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Stopword</a:t>
            </a:r>
            <a:r>
              <a:rPr lang="en-US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AU" altLang="zh-CN" sz="1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emoval</a:t>
            </a:r>
            <a:endParaRPr lang="en-US" sz="12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Lemmatization</a:t>
            </a:r>
          </a:p>
        </p:txBody>
      </p:sp>
      <p:sp>
        <p:nvSpPr>
          <p:cNvPr id="46" name="Rectangle: Rounded Corners 45"/>
          <p:cNvSpPr/>
          <p:nvPr/>
        </p:nvSpPr>
        <p:spPr>
          <a:xfrm>
            <a:off x="2944948" y="3404823"/>
            <a:ext cx="1365772" cy="35263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Pre-process</a:t>
            </a:r>
          </a:p>
        </p:txBody>
      </p:sp>
      <p:sp>
        <p:nvSpPr>
          <p:cNvPr id="71" name="Rectangle: Rounded Corners 70"/>
          <p:cNvSpPr/>
          <p:nvPr/>
        </p:nvSpPr>
        <p:spPr>
          <a:xfrm>
            <a:off x="5116112" y="3412738"/>
            <a:ext cx="981230" cy="35263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</a:p>
        </p:txBody>
      </p:sp>
      <p:sp>
        <p:nvSpPr>
          <p:cNvPr id="82" name="Rectangle: Rounded Corners 81"/>
          <p:cNvSpPr/>
          <p:nvPr/>
        </p:nvSpPr>
        <p:spPr>
          <a:xfrm>
            <a:off x="6769736" y="3389307"/>
            <a:ext cx="1048966" cy="3994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DBSCAN</a:t>
            </a:r>
          </a:p>
        </p:txBody>
      </p:sp>
      <p:sp>
        <p:nvSpPr>
          <p:cNvPr id="83" name="Rectangle: Rounded Corners 82"/>
          <p:cNvSpPr/>
          <p:nvPr/>
        </p:nvSpPr>
        <p:spPr>
          <a:xfrm>
            <a:off x="6769736" y="2577576"/>
            <a:ext cx="1048966" cy="3994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</a:p>
        </p:txBody>
      </p:sp>
      <p:sp>
        <p:nvSpPr>
          <p:cNvPr id="94" name="Rectangle: Rounded Corners 93"/>
          <p:cNvSpPr/>
          <p:nvPr/>
        </p:nvSpPr>
        <p:spPr>
          <a:xfrm>
            <a:off x="8446757" y="3279362"/>
            <a:ext cx="1235680" cy="61938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Proximity Measure</a:t>
            </a:r>
          </a:p>
        </p:txBody>
      </p:sp>
      <p:cxnSp>
        <p:nvCxnSpPr>
          <p:cNvPr id="95" name="Straight Arrow Connector 94"/>
          <p:cNvCxnSpPr>
            <a:stCxn id="46" idx="3"/>
            <a:endCxn id="71" idx="1"/>
          </p:cNvCxnSpPr>
          <p:nvPr/>
        </p:nvCxnSpPr>
        <p:spPr>
          <a:xfrm>
            <a:off x="4310720" y="3581140"/>
            <a:ext cx="805392" cy="79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Rectangle: Rounded Corners 105"/>
          <p:cNvSpPr/>
          <p:nvPr/>
        </p:nvSpPr>
        <p:spPr>
          <a:xfrm>
            <a:off x="10074057" y="2816682"/>
            <a:ext cx="1380808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696839" y="1876012"/>
            <a:ext cx="1189990" cy="495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</a:p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Schemes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619243" y="2397761"/>
            <a:ext cx="1345183" cy="239064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Straight Arrow Connector 125"/>
          <p:cNvCxnSpPr>
            <a:stCxn id="83" idx="3"/>
            <a:endCxn id="94" idx="1"/>
          </p:cNvCxnSpPr>
          <p:nvPr/>
        </p:nvCxnSpPr>
        <p:spPr>
          <a:xfrm>
            <a:off x="7818702" y="2777324"/>
            <a:ext cx="628055" cy="811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82" idx="3"/>
            <a:endCxn id="94" idx="1"/>
          </p:cNvCxnSpPr>
          <p:nvPr/>
        </p:nvCxnSpPr>
        <p:spPr>
          <a:xfrm>
            <a:off x="7818702" y="3589055"/>
            <a:ext cx="6280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9" idx="3"/>
            <a:endCxn id="94" idx="1"/>
          </p:cNvCxnSpPr>
          <p:nvPr/>
        </p:nvCxnSpPr>
        <p:spPr>
          <a:xfrm flipV="1">
            <a:off x="7818702" y="3589055"/>
            <a:ext cx="628055" cy="808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94" idx="3"/>
            <a:endCxn id="106" idx="1"/>
          </p:cNvCxnSpPr>
          <p:nvPr/>
        </p:nvCxnSpPr>
        <p:spPr>
          <a:xfrm flipV="1">
            <a:off x="9682437" y="3047515"/>
            <a:ext cx="391620" cy="541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10258048" y="2263435"/>
            <a:ext cx="10128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Silhouette </a:t>
            </a:r>
            <a:br>
              <a:rPr lang="en-AU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Coefficient</a:t>
            </a:r>
            <a:r>
              <a:rPr lang="en-AU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47" name="Left Brace 46"/>
          <p:cNvSpPr/>
          <p:nvPr/>
        </p:nvSpPr>
        <p:spPr>
          <a:xfrm rot="16200000">
            <a:off x="3553460" y="3557270"/>
            <a:ext cx="165100" cy="13087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86250" y="4456542"/>
            <a:ext cx="2483168" cy="551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Quality</a:t>
            </a:r>
          </a:p>
          <a:p>
            <a:pPr algn="ctr">
              <a:lnSpc>
                <a:spcPct val="107000"/>
              </a:lnSpc>
            </a:pP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</a:p>
        </p:txBody>
      </p:sp>
      <p:sp>
        <p:nvSpPr>
          <p:cNvPr id="50" name="Left Brace 49"/>
          <p:cNvSpPr/>
          <p:nvPr/>
        </p:nvSpPr>
        <p:spPr>
          <a:xfrm rot="5400000">
            <a:off x="7991014" y="8275"/>
            <a:ext cx="249899" cy="31329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002905" y="849655"/>
            <a:ext cx="2483168" cy="551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Tweets </a:t>
            </a:r>
            <a:b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12" name="Left Brace 8"/>
          <p:cNvSpPr/>
          <p:nvPr/>
        </p:nvSpPr>
        <p:spPr>
          <a:xfrm rot="5400000">
            <a:off x="1259234" y="2049434"/>
            <a:ext cx="154923" cy="1044589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9"/>
          <p:cNvSpPr/>
          <p:nvPr/>
        </p:nvSpPr>
        <p:spPr>
          <a:xfrm>
            <a:off x="357185" y="2091652"/>
            <a:ext cx="1920925" cy="32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</a:p>
        </p:txBody>
      </p:sp>
      <p:sp>
        <p:nvSpPr>
          <p:cNvPr id="14" name="Left Brace 11"/>
          <p:cNvSpPr/>
          <p:nvPr/>
        </p:nvSpPr>
        <p:spPr>
          <a:xfrm rot="16200000">
            <a:off x="5521325" y="3725545"/>
            <a:ext cx="170815" cy="9810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3"/>
          <p:cNvSpPr/>
          <p:nvPr/>
        </p:nvSpPr>
        <p:spPr>
          <a:xfrm>
            <a:off x="1165672" y="1786184"/>
            <a:ext cx="312906" cy="367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475514" y="5023006"/>
            <a:ext cx="312906" cy="367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08535" y="5023006"/>
            <a:ext cx="312906" cy="367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76186" y="527354"/>
            <a:ext cx="312906" cy="367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631492" y="5170846"/>
            <a:ext cx="312906" cy="367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Left Brace 22"/>
          <p:cNvSpPr/>
          <p:nvPr/>
        </p:nvSpPr>
        <p:spPr>
          <a:xfrm rot="16200000">
            <a:off x="10700385" y="4060825"/>
            <a:ext cx="146050" cy="12357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: Rounded Corners 26"/>
          <p:cNvSpPr/>
          <p:nvPr/>
        </p:nvSpPr>
        <p:spPr>
          <a:xfrm>
            <a:off x="10092173" y="3898748"/>
            <a:ext cx="1362692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Virtualization</a:t>
            </a:r>
          </a:p>
        </p:txBody>
      </p:sp>
      <p:cxnSp>
        <p:nvCxnSpPr>
          <p:cNvPr id="75" name="Straight Arrow Connector 74"/>
          <p:cNvCxnSpPr>
            <a:stCxn id="94" idx="3"/>
            <a:endCxn id="27" idx="1"/>
          </p:cNvCxnSpPr>
          <p:nvPr/>
        </p:nvCxnSpPr>
        <p:spPr>
          <a:xfrm>
            <a:off x="9682437" y="3589055"/>
            <a:ext cx="409736" cy="540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9522876" y="4840126"/>
            <a:ext cx="2483168" cy="32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esult Analysis</a:t>
            </a:r>
          </a:p>
        </p:txBody>
      </p:sp>
      <p:cxnSp>
        <p:nvCxnSpPr>
          <p:cNvPr id="56" name="Straight Arrow Connector 55"/>
          <p:cNvCxnSpPr>
            <a:stCxn id="2" idx="3"/>
            <a:endCxn id="46" idx="1"/>
          </p:cNvCxnSpPr>
          <p:nvPr/>
        </p:nvCxnSpPr>
        <p:spPr>
          <a:xfrm flipV="1">
            <a:off x="1879320" y="3581140"/>
            <a:ext cx="1065628" cy="88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1"/>
          <p:cNvSpPr/>
          <p:nvPr/>
        </p:nvSpPr>
        <p:spPr>
          <a:xfrm>
            <a:off x="692943" y="4035565"/>
            <a:ext cx="1375410" cy="321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AU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Tweet Pooling</a:t>
            </a:r>
          </a:p>
        </p:txBody>
      </p:sp>
      <p:sp>
        <p:nvSpPr>
          <p:cNvPr id="22" name="Rectangle 2"/>
          <p:cNvSpPr/>
          <p:nvPr/>
        </p:nvSpPr>
        <p:spPr>
          <a:xfrm>
            <a:off x="-37168" y="4387662"/>
            <a:ext cx="3002280" cy="284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Dataset: 720 Users &amp; 2627 tweets</a:t>
            </a:r>
          </a:p>
        </p:txBody>
      </p:sp>
      <p:sp>
        <p:nvSpPr>
          <p:cNvPr id="26" name="Rectangle 5"/>
          <p:cNvSpPr/>
          <p:nvPr/>
        </p:nvSpPr>
        <p:spPr>
          <a:xfrm>
            <a:off x="8539657" y="3975691"/>
            <a:ext cx="102362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Euclidean</a:t>
            </a:r>
          </a:p>
        </p:txBody>
      </p:sp>
      <p:sp>
        <p:nvSpPr>
          <p:cNvPr id="29" name="Left Brace 8"/>
          <p:cNvSpPr/>
          <p:nvPr/>
        </p:nvSpPr>
        <p:spPr>
          <a:xfrm rot="5400000">
            <a:off x="1246534" y="2176434"/>
            <a:ext cx="154923" cy="104458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eft Brace 49"/>
          <p:cNvSpPr/>
          <p:nvPr/>
        </p:nvSpPr>
        <p:spPr>
          <a:xfrm rot="5400000">
            <a:off x="8118014" y="135275"/>
            <a:ext cx="249899" cy="313294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组合 29">
            <a:extLst>
              <a:ext uri="{FF2B5EF4-FFF2-40B4-BE49-F238E27FC236}">
                <a16:creationId xmlns:a16="http://schemas.microsoft.com/office/drawing/2014/main" id="{1A6BFBAC-1D3B-47EF-9C1D-FC9974D8531C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53" name="矩形: 剪去单角 2">
              <a:extLst>
                <a:ext uri="{FF2B5EF4-FFF2-40B4-BE49-F238E27FC236}">
                  <a16:creationId xmlns:a16="http://schemas.microsoft.com/office/drawing/2014/main" id="{E56F9355-BC42-4828-9028-BA591D8DDA26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: 剪去单角 4">
              <a:extLst>
                <a:ext uri="{FF2B5EF4-FFF2-40B4-BE49-F238E27FC236}">
                  <a16:creationId xmlns:a16="http://schemas.microsoft.com/office/drawing/2014/main" id="{FEFF725B-0B34-4F72-9D52-C2B12EE2BB17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">
              <a:extLst>
                <a:ext uri="{FF2B5EF4-FFF2-40B4-BE49-F238E27FC236}">
                  <a16:creationId xmlns:a16="http://schemas.microsoft.com/office/drawing/2014/main" id="{972B438B-55D1-41DF-AC48-076A121FC144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Research Methods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/>
        </p:nvSpPr>
        <p:spPr>
          <a:xfrm>
            <a:off x="504190" y="915035"/>
            <a:ext cx="7721600" cy="5136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Pre-process</a:t>
            </a:r>
            <a:endParaRPr lang="en-US" altLang="zh-CN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AU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1. Noise Clean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Eliminate Non-English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URLs, Email, User </a:t>
            </a: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Mentions (@), 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digits,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‘RT</a:t>
            </a:r>
            <a:r>
              <a:rPr lang="en-AU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Special Characters, e.g. Emoticons</a:t>
            </a:r>
            <a:endParaRPr lang="en-AU" altLang="zh-C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Tokenization</a:t>
            </a:r>
            <a:r>
              <a:rPr lang="en-US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 fontAlgn="auto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Decipher tweets into single words (index) &amp; eliminate delimiters</a:t>
            </a:r>
          </a:p>
          <a:p>
            <a:pPr marL="742950" lvl="1" indent="-285750" fontAlgn="auto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AU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Casefold</a:t>
            </a: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(lowercase)</a:t>
            </a:r>
          </a:p>
          <a:p>
            <a:pPr marL="0" lvl="1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A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Stopword</a:t>
            </a: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 Elimination </a:t>
            </a: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non-meaningful words, e.g. </a:t>
            </a:r>
            <a:r>
              <a:rPr lang="en-AU" altLang="zh-CN" sz="1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AU" altLang="zh-CN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altLang="zh-CN" sz="1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en-AU" altLang="zh-CN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altLang="zh-CN" sz="1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in, </a:t>
            </a:r>
            <a:r>
              <a:rPr lang="en-AU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 </a:t>
            </a: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when the length of a word &lt;= 2</a:t>
            </a:r>
            <a:endParaRPr lang="en-AU" altLang="zh-C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Lemmatisation 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2" indent="-285750" fontAlgn="auto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Map and decompose various forms of a word to its basic form 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143492"/>
              </p:ext>
            </p:extLst>
          </p:nvPr>
        </p:nvGraphicFramePr>
        <p:xfrm>
          <a:off x="6870772" y="1093221"/>
          <a:ext cx="4220845" cy="1432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22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 Tweets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It's so </a:t>
                      </a:r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nice</a:t>
                      </a: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out. It </a:t>
                      </a:r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almost</a:t>
                      </a: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makes me want to go for a walk.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31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to take a photograph on a 5x4 camera #gear #camera #</a:t>
                      </a:r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howto</a:t>
                      </a: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https://t.co/nEAC6lam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258614"/>
              </p:ext>
            </p:extLst>
          </p:nvPr>
        </p:nvGraphicFramePr>
        <p:xfrm>
          <a:off x="6870772" y="2842011"/>
          <a:ext cx="4220210" cy="96527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220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617">
                <a:tc>
                  <a:txBody>
                    <a:bodyPr/>
                    <a:lstStyle/>
                    <a:p>
                      <a:pPr algn="ctr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Processed Tweets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9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nice</a:t>
                      </a: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almost</a:t>
                      </a: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make want walk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7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take photograph camera gear camera </a:t>
                      </a:r>
                      <a:r>
                        <a:rPr lang="en-AU" sz="1400" b="1" kern="1200" dirty="0" err="1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howto</a:t>
                      </a:r>
                      <a:endParaRPr lang="en-AU" sz="1400" b="1" kern="1200" dirty="0" err="1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Table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88025342"/>
              </p:ext>
            </p:extLst>
          </p:nvPr>
        </p:nvGraphicFramePr>
        <p:xfrm>
          <a:off x="6901252" y="4176261"/>
          <a:ext cx="4267200" cy="124982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2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911"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</a:t>
                      </a:r>
                      <a:r>
                        <a:rPr lang="en-A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cument-Term Matrix</a:t>
                      </a:r>
                      <a:endParaRPr lang="en-AU" sz="1400" kern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501">
                <a:tc>
                  <a:txBody>
                    <a:bodyPr/>
                    <a:lstStyle/>
                    <a:p>
                      <a:pPr algn="ctr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almost</a:t>
                      </a:r>
                      <a:endParaRPr lang="en-AU" sz="1400" b="1" kern="1200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AU" sz="1400" kern="1200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 err="1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howto</a:t>
                      </a:r>
                      <a:endParaRPr lang="en-AU" sz="1400" b="1" kern="1200" dirty="0" err="1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1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305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3" name="Straight Arrow Connector 15"/>
          <p:cNvCxnSpPr/>
          <p:nvPr/>
        </p:nvCxnSpPr>
        <p:spPr>
          <a:xfrm>
            <a:off x="9034852" y="2525781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17"/>
          <p:cNvCxnSpPr>
            <a:cxnSpLocks/>
          </p:cNvCxnSpPr>
          <p:nvPr/>
        </p:nvCxnSpPr>
        <p:spPr>
          <a:xfrm>
            <a:off x="9034852" y="3838839"/>
            <a:ext cx="0" cy="316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组合 29">
            <a:extLst>
              <a:ext uri="{FF2B5EF4-FFF2-40B4-BE49-F238E27FC236}">
                <a16:creationId xmlns:a16="http://schemas.microsoft.com/office/drawing/2014/main" id="{8C1905E3-ADC9-4A96-8B7C-627DB7B4F2C9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14" name="矩形: 剪去单角 2">
              <a:extLst>
                <a:ext uri="{FF2B5EF4-FFF2-40B4-BE49-F238E27FC236}">
                  <a16:creationId xmlns:a16="http://schemas.microsoft.com/office/drawing/2014/main" id="{B92347E2-2430-464A-8726-19234C635902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剪去单角 4">
              <a:extLst>
                <a:ext uri="{FF2B5EF4-FFF2-40B4-BE49-F238E27FC236}">
                  <a16:creationId xmlns:a16="http://schemas.microsoft.com/office/drawing/2014/main" id="{AC47F3C3-7AB0-48C2-B9F3-AB635B527B0D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5">
              <a:extLst>
                <a:ext uri="{FF2B5EF4-FFF2-40B4-BE49-F238E27FC236}">
                  <a16:creationId xmlns:a16="http://schemas.microsoft.com/office/drawing/2014/main" id="{E6585959-127B-4DD8-8025-2ACBF94A24E2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Research Methods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38531662"/>
              </p:ext>
            </p:extLst>
          </p:nvPr>
        </p:nvGraphicFramePr>
        <p:xfrm>
          <a:off x="406402" y="2269099"/>
          <a:ext cx="7300684" cy="1219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33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8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5288"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Approach 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Params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Detective Method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88">
                <a:tc>
                  <a:txBody>
                    <a:bodyPr/>
                    <a:lstStyle/>
                    <a:p>
                      <a:pPr algn="ctr"/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K-Means</a:t>
                      </a:r>
                      <a:endParaRPr lang="en-AU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 (the number of clusters)</a:t>
                      </a:r>
                      <a:endParaRPr lang="en-AU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Elbow Method</a:t>
                      </a:r>
                      <a:endParaRPr lang="en-AU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88">
                <a:tc>
                  <a:txBody>
                    <a:bodyPr/>
                    <a:lstStyle/>
                    <a:p>
                      <a:pPr algn="ctr"/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DBSCAN</a:t>
                      </a:r>
                      <a:endParaRPr lang="en-AU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Eps &amp; </a:t>
                      </a:r>
                      <a:r>
                        <a:rPr lang="en-AU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Min_sample</a:t>
                      </a:r>
                      <a:endParaRPr lang="en-AU" sz="1400" b="0" kern="1200" dirty="0" err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Grid Matrix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39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HAC</a:t>
                      </a:r>
                      <a:endParaRPr lang="en-AU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Non-parametric algorithm</a:t>
                      </a:r>
                      <a:endParaRPr lang="en-AU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Elbow Method</a:t>
                      </a:r>
                      <a:endParaRPr lang="en-AU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2"/>
          <p:cNvSpPr txBox="1"/>
          <p:nvPr/>
        </p:nvSpPr>
        <p:spPr>
          <a:xfrm>
            <a:off x="4324874" y="4254166"/>
            <a:ext cx="47706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use Elbow to find the optimal K</a:t>
            </a:r>
          </a:p>
        </p:txBody>
      </p:sp>
      <p:graphicFrame>
        <p:nvGraphicFramePr>
          <p:cNvPr id="10" name="Table 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5287348"/>
              </p:ext>
            </p:extLst>
          </p:nvPr>
        </p:nvGraphicFramePr>
        <p:xfrm>
          <a:off x="8984615" y="3085354"/>
          <a:ext cx="2407285" cy="135699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5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890">
                <a:tc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sz="1400" b="1" kern="1200" dirty="0" err="1">
                          <a:solidFill>
                            <a:schemeClr val="tx1"/>
                          </a:solidFill>
                          <a:effectLst/>
                        </a:rPr>
                        <a:t>Min_sample</a:t>
                      </a:r>
                      <a:endParaRPr lang="en-AU" sz="1400" b="1" kern="1200" dirty="0" err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81">
                <a:tc rowSpan="3"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</a:rPr>
                        <a:t>Eps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5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</a:rPr>
                        <a:t>0.32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5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i="1" kern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Straight Arrow Connector 7"/>
          <p:cNvCxnSpPr>
            <a:cxnSpLocks/>
            <a:endCxn id="10" idx="1"/>
          </p:cNvCxnSpPr>
          <p:nvPr/>
        </p:nvCxnSpPr>
        <p:spPr>
          <a:xfrm>
            <a:off x="7550727" y="3034966"/>
            <a:ext cx="1433888" cy="728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710220" y="3488299"/>
            <a:ext cx="1" cy="731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4004128" y="996995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Hyperparameter Configuration</a:t>
            </a:r>
            <a:endParaRPr lang="en-US" altLang="zh-CN" sz="1200" b="1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33DCAD-0BBD-4AEF-89A4-533D99119FAD}"/>
              </a:ext>
            </a:extLst>
          </p:cNvPr>
          <p:cNvSpPr/>
          <p:nvPr/>
        </p:nvSpPr>
        <p:spPr>
          <a:xfrm>
            <a:off x="10189298" y="3786628"/>
            <a:ext cx="1202602" cy="65572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D50EAFD6-54DA-47B6-ABF9-E632C232B8DD}"/>
              </a:ext>
            </a:extLst>
          </p:cNvPr>
          <p:cNvSpPr txBox="1"/>
          <p:nvPr/>
        </p:nvSpPr>
        <p:spPr>
          <a:xfrm>
            <a:off x="9286299" y="4548641"/>
            <a:ext cx="3008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Silhouette Score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0F3DBEF-CE5A-4FC1-8925-34972BFD62DE}"/>
              </a:ext>
            </a:extLst>
          </p:cNvPr>
          <p:cNvSpPr txBox="1"/>
          <p:nvPr/>
        </p:nvSpPr>
        <p:spPr>
          <a:xfrm>
            <a:off x="8776998" y="2511746"/>
            <a:ext cx="3008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</a:t>
            </a:r>
            <a:br>
              <a:rPr lang="en-US" altLang="zh-CN" sz="1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 = 0.2 &amp; </a:t>
            </a:r>
            <a:r>
              <a:rPr lang="en-US" altLang="zh-CN" sz="1400" b="1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Min_sample</a:t>
            </a:r>
            <a:r>
              <a:rPr lang="en-US" altLang="zh-CN" sz="1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 </a:t>
            </a:r>
          </a:p>
        </p:txBody>
      </p:sp>
      <p:grpSp>
        <p:nvGrpSpPr>
          <p:cNvPr id="17" name="组合 29">
            <a:extLst>
              <a:ext uri="{FF2B5EF4-FFF2-40B4-BE49-F238E27FC236}">
                <a16:creationId xmlns:a16="http://schemas.microsoft.com/office/drawing/2014/main" id="{F5DF0A66-F070-4CE2-A250-AA4440300AA4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19" name="矩形: 剪去单角 2">
              <a:extLst>
                <a:ext uri="{FF2B5EF4-FFF2-40B4-BE49-F238E27FC236}">
                  <a16:creationId xmlns:a16="http://schemas.microsoft.com/office/drawing/2014/main" id="{A33EB8D8-7550-47A9-9616-05DC74F8668A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矩形: 剪去单角 4">
              <a:extLst>
                <a:ext uri="{FF2B5EF4-FFF2-40B4-BE49-F238E27FC236}">
                  <a16:creationId xmlns:a16="http://schemas.microsoft.com/office/drawing/2014/main" id="{36853DC5-9A65-4644-AC79-BE93CFF0B691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5">
              <a:extLst>
                <a:ext uri="{FF2B5EF4-FFF2-40B4-BE49-F238E27FC236}">
                  <a16:creationId xmlns:a16="http://schemas.microsoft.com/office/drawing/2014/main" id="{CAFFB102-0CB1-4FDA-B4D1-39372B654D37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Research Methods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/>
          <p:nvPr/>
        </p:nvSpPr>
        <p:spPr>
          <a:xfrm>
            <a:off x="434340" y="1107440"/>
            <a:ext cx="11235055" cy="41255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defTabSz="914400" fontAlgn="base"/>
            <a:r>
              <a:rPr lang="en-A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Silhouette Coefficient</a:t>
            </a:r>
          </a:p>
          <a:p>
            <a:pPr fontAlgn="base"/>
            <a:r>
              <a:rPr lang="en-AU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Silhouette coefficient is a method used for measuring how a sample is close to </a:t>
            </a: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en-AU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belonging cluster. </a:t>
            </a:r>
          </a:p>
          <a:p>
            <a:pPr fontAlgn="base"/>
            <a:endParaRPr lang="en-AU" sz="1800" b="1" dirty="0">
              <a:latin typeface="Calibri" panose="020F0502020204030204" pitchFamily="34" charset="0"/>
              <a:ea typeface="等线" panose="02010600030101010101" charset="-122"/>
              <a:cs typeface="Arial" panose="020B0604020202020204" pitchFamily="34" charset="0"/>
            </a:endParaRPr>
          </a:p>
          <a:p>
            <a:pPr fontAlgn="base"/>
            <a:r>
              <a:rPr lang="en-AU" sz="14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a(</a:t>
            </a:r>
            <a:r>
              <a:rPr lang="en-AU" sz="14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sz="14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= the average dissimilarity of </a:t>
            </a:r>
            <a:r>
              <a:rPr lang="en-AU" sz="14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sz="14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point </a:t>
            </a:r>
          </a:p>
          <a:p>
            <a:pPr fontAlgn="base"/>
            <a:r>
              <a:rPr lang="en-AU" sz="14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b(</a:t>
            </a:r>
            <a:r>
              <a:rPr lang="en-AU" sz="14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sz="14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= lowest average dissimilarity of </a:t>
            </a:r>
            <a:r>
              <a:rPr lang="en-AU" sz="14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sz="14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point </a:t>
            </a:r>
          </a:p>
          <a:p>
            <a:pPr fontAlgn="base"/>
            <a:endParaRPr lang="en-AU" sz="2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fontAlgn="base"/>
            <a:r>
              <a:rPr lang="en-A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Range: -1 ≦ s(</a:t>
            </a:r>
            <a:r>
              <a:rPr lang="en-AU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≦1, where</a:t>
            </a:r>
          </a:p>
          <a:p>
            <a:pPr marL="285750" indent="-285750" fontAlgn="base">
              <a:buFont typeface="Wingdings" panose="05000000000000000000" charset="0"/>
              <a:buChar char="Ø"/>
            </a:pPr>
            <a:r>
              <a:rPr lang="en-AU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s(</a:t>
            </a:r>
            <a:r>
              <a:rPr lang="en-AU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is close to 1, the a sample in the cluster is well-clustered. [</a:t>
            </a:r>
            <a:r>
              <a:rPr lang="en-AU" sz="1400" b="1" dirty="0">
                <a:solidFill>
                  <a:srgbClr val="01527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en-AU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285750" indent="-285750" fontAlgn="base">
              <a:buFont typeface="Wingdings" panose="05000000000000000000" charset="0"/>
              <a:buChar char="Ø"/>
            </a:pPr>
            <a:r>
              <a:rPr lang="en-AU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s(</a:t>
            </a:r>
            <a:r>
              <a:rPr lang="en-AU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is close to -1, the a sample </a:t>
            </a: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not be well-configured</a:t>
            </a:r>
            <a:r>
              <a:rPr lang="en-AU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its belonging cluster. [</a:t>
            </a:r>
            <a:r>
              <a:rPr lang="en-AU" sz="1400" b="1" dirty="0">
                <a:solidFill>
                  <a:srgbClr val="DF21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Bad</a:t>
            </a:r>
            <a:r>
              <a:rPr lang="en-AU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285750" indent="-285750"/>
            <a:endParaRPr lang="en-AU" sz="1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AutoShape 2" descr="{\displaystyle s(i)={\frac {b(i)-a(i)}{\max\{a(i),b(i)\}}}}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AU"/>
          </a:p>
        </p:txBody>
      </p:sp>
      <p:sp>
        <p:nvSpPr>
          <p:cNvPr id="14" name="AutoShape 4" descr="{\displaystyle s(i)={\frac {b(i)-a(i)}{\max\{a(i),b(i)\}}}}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AU"/>
          </a:p>
        </p:txBody>
      </p:sp>
      <p:pic>
        <p:nvPicPr>
          <p:cNvPr id="15" name="Picture 11"/>
          <p:cNvPicPr>
            <a:picLocks noChangeAspect="1"/>
          </p:cNvPicPr>
          <p:nvPr/>
        </p:nvPicPr>
        <p:blipFill rotWithShape="1">
          <a:blip r:embed="rId3"/>
          <a:srcRect l="28347" r="34227"/>
          <a:stretch>
            <a:fillRect/>
          </a:stretch>
        </p:blipFill>
        <p:spPr>
          <a:xfrm>
            <a:off x="5133975" y="2188908"/>
            <a:ext cx="2228850" cy="851637"/>
          </a:xfrm>
          <a:prstGeom prst="rect">
            <a:avLst/>
          </a:prstGeom>
        </p:spPr>
      </p:pic>
      <p:grpSp>
        <p:nvGrpSpPr>
          <p:cNvPr id="12" name="组合 29">
            <a:extLst>
              <a:ext uri="{FF2B5EF4-FFF2-40B4-BE49-F238E27FC236}">
                <a16:creationId xmlns:a16="http://schemas.microsoft.com/office/drawing/2014/main" id="{778ADEF8-69DD-4595-B570-147FD82B6426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16" name="矩形: 剪去单角 2">
              <a:extLst>
                <a:ext uri="{FF2B5EF4-FFF2-40B4-BE49-F238E27FC236}">
                  <a16:creationId xmlns:a16="http://schemas.microsoft.com/office/drawing/2014/main" id="{3A492A7F-7957-450C-B358-2BBC7EB5ACB5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: 剪去单角 4">
              <a:extLst>
                <a:ext uri="{FF2B5EF4-FFF2-40B4-BE49-F238E27FC236}">
                  <a16:creationId xmlns:a16="http://schemas.microsoft.com/office/drawing/2014/main" id="{C16891F5-4474-4E04-B8A3-57B6C3CB587A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5">
              <a:extLst>
                <a:ext uri="{FF2B5EF4-FFF2-40B4-BE49-F238E27FC236}">
                  <a16:creationId xmlns:a16="http://schemas.microsoft.com/office/drawing/2014/main" id="{CDC2B739-B39E-4477-BF99-B894B62EFC62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Research Methods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/>
          <p:nvPr/>
        </p:nvSpPr>
        <p:spPr>
          <a:xfrm>
            <a:off x="291704" y="1055303"/>
            <a:ext cx="11608197" cy="10058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K-Means is the best clustering method, with the three optimal K values [6, 233, 7].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DBSCAN contributes to 233 clusters and 1585 Noise Points.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 is close to K-Means when K value increases to 233</a:t>
            </a:r>
          </a:p>
        </p:txBody>
      </p:sp>
      <p:graphicFrame>
        <p:nvGraphicFramePr>
          <p:cNvPr id="12" name="Table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90560738"/>
              </p:ext>
            </p:extLst>
          </p:nvPr>
        </p:nvGraphicFramePr>
        <p:xfrm>
          <a:off x="795273" y="3683000"/>
          <a:ext cx="4733926" cy="914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61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646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DBSCAN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defRPr/>
                      </a:pPr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Optimal 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defRPr/>
                      </a:pPr>
                      <a:r>
                        <a:rPr lang="en-US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defRPr/>
                      </a:pPr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 (Avg)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defRPr/>
                      </a:pPr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Content Placeholder 2"/>
          <p:cNvSpPr txBox="1"/>
          <p:nvPr/>
        </p:nvSpPr>
        <p:spPr>
          <a:xfrm>
            <a:off x="1899451" y="2565451"/>
            <a:ext cx="3503196" cy="7130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Epsilon = 0.7 &amp; 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Min_sample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1585 Noise Points Detection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699329" y="3208363"/>
            <a:ext cx="0" cy="441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/>
          <p:nvPr/>
        </p:nvSpPr>
        <p:spPr>
          <a:xfrm>
            <a:off x="508000" y="5093335"/>
            <a:ext cx="5588000" cy="11804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K-Means &amp; HAC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K is associated with the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growth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SC (Avg),  which indicates the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sparse dataset is preferable to form many sub-clusters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</p:txBody>
      </p:sp>
      <p:graphicFrame>
        <p:nvGraphicFramePr>
          <p:cNvPr id="18" name="Table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49426770"/>
              </p:ext>
            </p:extLst>
          </p:nvPr>
        </p:nvGraphicFramePr>
        <p:xfrm>
          <a:off x="7010394" y="2122856"/>
          <a:ext cx="3579458" cy="93760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61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algn="l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1: K = 6</a:t>
                      </a:r>
                      <a:endParaRPr lang="en-AU" sz="1400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endParaRPr lang="en-AU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HAC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009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 (Avg)</a:t>
                      </a:r>
                      <a:endParaRPr lang="en-AU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0.0051</a:t>
                      </a:r>
                      <a:endParaRPr lang="en-AU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Table 5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69539620"/>
              </p:ext>
            </p:extLst>
          </p:nvPr>
        </p:nvGraphicFramePr>
        <p:xfrm>
          <a:off x="7010394" y="5093284"/>
          <a:ext cx="3579458" cy="95411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61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033">
                <a:tc gridSpan="3">
                  <a:txBody>
                    <a:bodyPr/>
                    <a:lstStyle/>
                    <a:p>
                      <a:pPr marL="0" algn="l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Table 3: K = 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endParaRPr lang="en-AU" sz="1400" kern="1200" dirty="0">
                        <a:effectLst>
                          <a:outerShdw blurRad="50800" dist="38100" dir="2700000" algn="tl" rotWithShape="0">
                            <a:srgbClr val="000000">
                              <a:alpha val="48000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 (Avg)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Table 5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16175902"/>
              </p:ext>
            </p:extLst>
          </p:nvPr>
        </p:nvGraphicFramePr>
        <p:xfrm>
          <a:off x="7010394" y="3608070"/>
          <a:ext cx="3579458" cy="944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61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algn="l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2: K = 233</a:t>
                      </a:r>
                      <a:endParaRPr lang="en-AU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endParaRPr lang="en-AU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HAC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 (Avg)</a:t>
                      </a:r>
                      <a:endParaRPr lang="en-AU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0.1381</a:t>
                      </a:r>
                      <a:endParaRPr lang="en-AU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51B8439-9EF3-4D4F-8902-568947053D83}"/>
              </a:ext>
            </a:extLst>
          </p:cNvPr>
          <p:cNvSpPr txBox="1"/>
          <p:nvPr/>
        </p:nvSpPr>
        <p:spPr>
          <a:xfrm>
            <a:off x="9300328" y="6407373"/>
            <a:ext cx="40255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buClr>
                <a:schemeClr val="tx1"/>
              </a:buClr>
              <a:buSzPct val="80000"/>
            </a:pP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SC (Avg) = Average Silhouette Score</a:t>
            </a:r>
          </a:p>
          <a:p>
            <a:pPr defTabSz="457200">
              <a:buClr>
                <a:schemeClr val="tx1"/>
              </a:buClr>
              <a:buSzPct val="80000"/>
            </a:pP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K = the number of clusters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5E0896-5F56-4F0B-9B1F-C4F9E2E3C8A9}"/>
              </a:ext>
            </a:extLst>
          </p:cNvPr>
          <p:cNvSpPr/>
          <p:nvPr/>
        </p:nvSpPr>
        <p:spPr>
          <a:xfrm>
            <a:off x="6824547" y="3462363"/>
            <a:ext cx="3939910" cy="12264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7" name="组合 29">
            <a:extLst>
              <a:ext uri="{FF2B5EF4-FFF2-40B4-BE49-F238E27FC236}">
                <a16:creationId xmlns:a16="http://schemas.microsoft.com/office/drawing/2014/main" id="{5B7484F9-9564-4A04-B8BE-55172DEC2D39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20" name="矩形: 剪去单角 2">
              <a:extLst>
                <a:ext uri="{FF2B5EF4-FFF2-40B4-BE49-F238E27FC236}">
                  <a16:creationId xmlns:a16="http://schemas.microsoft.com/office/drawing/2014/main" id="{4BD07415-BA86-4E9A-8B29-19B510876B22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剪去单角 4">
              <a:extLst>
                <a:ext uri="{FF2B5EF4-FFF2-40B4-BE49-F238E27FC236}">
                  <a16:creationId xmlns:a16="http://schemas.microsoft.com/office/drawing/2014/main" id="{9EC22C53-6018-4010-84CB-918C595E2A9C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5">
              <a:extLst>
                <a:ext uri="{FF2B5EF4-FFF2-40B4-BE49-F238E27FC236}">
                  <a16:creationId xmlns:a16="http://schemas.microsoft.com/office/drawing/2014/main" id="{85F4599D-D71D-4B31-AA20-B10C31864605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Result &amp; Discussion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fd7e147-4f03-4a25-b062-ac9cb90f1e5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6955ad6-e00e-42c7-a093-fe6fe4e08529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67ba828-7632-4d15-96c3-e4c667b57f3e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aed4a61-8454-47dd-bd9b-5f4f774d3cbd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c12fab5-f778-426b-a69f-8f82bb49eb5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804c557-a3af-447d-b3b4-703395a140ee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a5b416f-fa26-4db6-90e8-d361753fd4ca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437eefb-2cf1-4313-823f-a2bed71ee4c6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8329</TotalTime>
  <Words>2961</Words>
  <Application>Microsoft Office PowerPoint</Application>
  <PresentationFormat>Widescreen</PresentationFormat>
  <Paragraphs>523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charter</vt:lpstr>
      <vt:lpstr>DengXian</vt:lpstr>
      <vt:lpstr>Arial</vt:lpstr>
      <vt:lpstr>Calibri</vt:lpstr>
      <vt:lpstr>Calibri Light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Han Xu</cp:lastModifiedBy>
  <cp:revision>1697</cp:revision>
  <dcterms:created xsi:type="dcterms:W3CDTF">2018-06-17T04:53:00Z</dcterms:created>
  <dcterms:modified xsi:type="dcterms:W3CDTF">2022-04-20T04:59:44Z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  <property fmtid="{D5CDD505-2E9C-101B-9397-08002B2CF9AE}" pid="3" name="ContentTypeId">
    <vt:lpwstr>0x010100A4FB70A7E269FD40B1DDF5469733944A</vt:lpwstr>
  </property>
</Properties>
</file>