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05F89056-2BA0-4A86-BDC1-793B2EC2F0B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34824B7D-45C5-4826-A4C2-E36D252B1F0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9056-2BA0-4A86-BDC1-793B2EC2F0B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24B7D-45C5-4826-A4C2-E36D252B1F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9056-2BA0-4A86-BDC1-793B2EC2F0B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24B7D-45C5-4826-A4C2-E36D252B1F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9056-2BA0-4A86-BDC1-793B2EC2F0B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24B7D-45C5-4826-A4C2-E36D252B1F0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05F89056-2BA0-4A86-BDC1-793B2EC2F0B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34824B7D-45C5-4826-A4C2-E36D252B1F09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5F89056-2BA0-4A86-BDC1-793B2EC2F0B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824B7D-45C5-4826-A4C2-E36D252B1F0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5F89056-2BA0-4A86-BDC1-793B2EC2F0B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824B7D-45C5-4826-A4C2-E36D252B1F09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9056-2BA0-4A86-BDC1-793B2EC2F0B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24B7D-45C5-4826-A4C2-E36D252B1F09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9056-2BA0-4A86-BDC1-793B2EC2F0B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24B7D-45C5-4826-A4C2-E36D252B1F0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5F89056-2BA0-4A86-BDC1-793B2EC2F0B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824B7D-45C5-4826-A4C2-E36D252B1F0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9056-2BA0-4A86-BDC1-793B2EC2F0B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4B7D-45C5-4826-A4C2-E36D252B1F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05F89056-2BA0-4A86-BDC1-793B2EC2F0B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34824B7D-45C5-4826-A4C2-E36D252B1F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Piano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Darryn</a:t>
            </a:r>
            <a:r>
              <a:rPr lang="en-US" dirty="0" smtClean="0"/>
              <a:t> Arrington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7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needed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imulates </a:t>
            </a:r>
            <a:r>
              <a:rPr lang="en-US" dirty="0"/>
              <a:t>a very simple </a:t>
            </a:r>
            <a:r>
              <a:rPr lang="en-US" dirty="0" smtClean="0"/>
              <a:t>piano.</a:t>
            </a:r>
          </a:p>
          <a:p>
            <a:pPr lvl="1"/>
            <a:r>
              <a:rPr lang="en-US" dirty="0" smtClean="0"/>
              <a:t>Uses two octaves.</a:t>
            </a:r>
          </a:p>
          <a:p>
            <a:pPr lvl="1"/>
            <a:r>
              <a:rPr lang="en-US" dirty="0" smtClean="0"/>
              <a:t>Program displays the </a:t>
            </a:r>
            <a:r>
              <a:rPr lang="en-US" dirty="0"/>
              <a:t>keys of the </a:t>
            </a:r>
            <a:r>
              <a:rPr lang="en-US" dirty="0" smtClean="0"/>
              <a:t>piano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user presses a key (a-g</a:t>
            </a:r>
            <a:r>
              <a:rPr lang="en-US" dirty="0" smtClean="0"/>
              <a:t>) </a:t>
            </a:r>
            <a:r>
              <a:rPr lang="en-US" dirty="0"/>
              <a:t>and </a:t>
            </a:r>
            <a:r>
              <a:rPr lang="en-US" dirty="0" smtClean="0"/>
              <a:t>then the </a:t>
            </a:r>
            <a:r>
              <a:rPr lang="en-US" dirty="0"/>
              <a:t>program generates </a:t>
            </a:r>
            <a:r>
              <a:rPr lang="en-US" dirty="0" smtClean="0"/>
              <a:t>the respective </a:t>
            </a:r>
            <a:r>
              <a:rPr lang="en-US" dirty="0"/>
              <a:t>sound for a certain time period.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(A-G) is pressed the sound of higher </a:t>
            </a:r>
            <a:r>
              <a:rPr lang="en-US" dirty="0" smtClean="0"/>
              <a:t>octave will </a:t>
            </a:r>
            <a:r>
              <a:rPr lang="en-US" dirty="0"/>
              <a:t>be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Flowchart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4" y="1981200"/>
            <a:ext cx="7888311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9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Piano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114800" cy="4144963"/>
          </a:xfrm>
        </p:spPr>
        <p:txBody>
          <a:bodyPr/>
          <a:lstStyle/>
          <a:p>
            <a:r>
              <a:rPr lang="en-US" dirty="0" smtClean="0"/>
              <a:t>Comprises the main part of the program.</a:t>
            </a:r>
            <a:endParaRPr lang="en-US" dirty="0"/>
          </a:p>
          <a:p>
            <a:pPr lvl="1"/>
            <a:r>
              <a:rPr lang="en-US" dirty="0" smtClean="0"/>
              <a:t>Made up of a series of  </a:t>
            </a:r>
            <a:r>
              <a:rPr lang="en-US" i="1" dirty="0" err="1" smtClean="0"/>
              <a:t>beq</a:t>
            </a:r>
            <a:r>
              <a:rPr lang="en-US" dirty="0" smtClean="0"/>
              <a:t> statements that checks what key the user has pressed.</a:t>
            </a:r>
          </a:p>
          <a:p>
            <a:pPr lvl="1"/>
            <a:r>
              <a:rPr lang="en-US" dirty="0" smtClean="0"/>
              <a:t>Each statements causes the program to jump to a branch that plays a midi key note.</a:t>
            </a:r>
          </a:p>
          <a:p>
            <a:pPr lvl="1"/>
            <a:r>
              <a:rPr lang="en-US" dirty="0" smtClean="0"/>
              <a:t>The program then jumps back to the beginning of the loop and repeats the process.</a:t>
            </a:r>
          </a:p>
          <a:p>
            <a:pPr lvl="1"/>
            <a:r>
              <a:rPr lang="en-US" dirty="0" smtClean="0"/>
              <a:t>Pressing the ‘q’ key activates the exit condition.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95400"/>
            <a:ext cx="4155684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00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981200"/>
            <a:ext cx="4114800" cy="4144963"/>
          </a:xfrm>
        </p:spPr>
        <p:txBody>
          <a:bodyPr/>
          <a:lstStyle/>
          <a:p>
            <a:r>
              <a:rPr lang="en-US" dirty="0" smtClean="0"/>
              <a:t>These branches are responsible for loading values into the registers that are needed for MIDI output.</a:t>
            </a:r>
          </a:p>
          <a:p>
            <a:pPr lvl="1"/>
            <a:r>
              <a:rPr lang="en-US" dirty="0" smtClean="0"/>
              <a:t>In particular, the $a0 register is the most important because it determines what pitch the note will be.</a:t>
            </a:r>
          </a:p>
          <a:p>
            <a:pPr lvl="1"/>
            <a:r>
              <a:rPr lang="en-US" dirty="0" smtClean="0"/>
              <a:t>The $a1 register determines the duration of the note.</a:t>
            </a:r>
          </a:p>
          <a:p>
            <a:pPr lvl="1"/>
            <a:r>
              <a:rPr lang="en-US" dirty="0" smtClean="0"/>
              <a:t>The $a2 register determines the type of instrument (instrument 0 is a standard piano).</a:t>
            </a:r>
          </a:p>
          <a:p>
            <a:pPr lvl="1"/>
            <a:r>
              <a:rPr lang="en-US" dirty="0" smtClean="0"/>
              <a:t>The $a4 register determines the volume of the note.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17907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88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cannot play more than one note at a time. This means chords cannot be played.</a:t>
            </a:r>
          </a:p>
          <a:p>
            <a:pPr lvl="1"/>
            <a:r>
              <a:rPr lang="en-US" dirty="0" smtClean="0"/>
              <a:t>This limitation is a result of how the MARS environment implements </a:t>
            </a:r>
            <a:r>
              <a:rPr lang="en-US" dirty="0" err="1" smtClean="0"/>
              <a:t>syscall</a:t>
            </a:r>
            <a:r>
              <a:rPr lang="en-US" dirty="0" smtClean="0"/>
              <a:t> for MIDI output.</a:t>
            </a:r>
          </a:p>
          <a:p>
            <a:r>
              <a:rPr lang="en-US" dirty="0" smtClean="0"/>
              <a:t>Playing notes to fast could cause the program to distort the sound of the keys.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003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Time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162800" cy="402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417840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41</TotalTime>
  <Words>271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Macro</vt:lpstr>
      <vt:lpstr>Piano Simulator</vt:lpstr>
      <vt:lpstr>Specifications</vt:lpstr>
      <vt:lpstr>Program Flowchart</vt:lpstr>
      <vt:lpstr>The Piano Loop</vt:lpstr>
      <vt:lpstr>Key Branches</vt:lpstr>
      <vt:lpstr>Problems and Limitations</vt:lpstr>
      <vt:lpstr>Demonstration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Piano Simulator</dc:title>
  <dc:creator>Darryn Arrington</dc:creator>
  <cp:lastModifiedBy>Darryn Arrington</cp:lastModifiedBy>
  <cp:revision>4</cp:revision>
  <dcterms:created xsi:type="dcterms:W3CDTF">2014-12-02T01:04:28Z</dcterms:created>
  <dcterms:modified xsi:type="dcterms:W3CDTF">2014-12-02T01:45:44Z</dcterms:modified>
</cp:coreProperties>
</file>