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9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CAD8-0BCA-4023-B305-E7C76ACA9D4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BBBD18-15F5-4C04-8288-A33AD47123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1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yng-un-kim/DarkCav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1750DCE-69B4-4C12-82CA-BF7D2911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2599049"/>
            <a:ext cx="8561746" cy="97762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2014182048 </a:t>
            </a:r>
            <a:r>
              <a:rPr lang="ko-KR" altLang="en-US" sz="3200" b="1" dirty="0"/>
              <a:t>김령운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CA16E6B-2CEE-468D-B1D8-E9121DB4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-57570"/>
            <a:ext cx="8561747" cy="254143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2D Game Programming</a:t>
            </a:r>
            <a:br>
              <a:rPr lang="en-US" altLang="ko-KR" b="1" dirty="0"/>
            </a:br>
            <a:r>
              <a:rPr lang="ko-KR" altLang="en-US" b="1" dirty="0"/>
              <a:t>중간 발표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0A466-3A37-4CA6-9DE7-58BDE5796E64}"/>
              </a:ext>
            </a:extLst>
          </p:cNvPr>
          <p:cNvSpPr txBox="1"/>
          <p:nvPr/>
        </p:nvSpPr>
        <p:spPr>
          <a:xfrm>
            <a:off x="2493105" y="3814847"/>
            <a:ext cx="45009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게임 컨셉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개발 범위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개발 계획 대비 진행 상황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commits Insights-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49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3A37-39D7-4C09-9B60-C16A6E943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7818" y="186199"/>
            <a:ext cx="9520238" cy="1049338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게임 컨셉</a:t>
            </a:r>
            <a:br>
              <a:rPr lang="en-US" altLang="ko-KR" dirty="0"/>
            </a:b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35B8B-A004-4602-B88D-8D0030D711C5}"/>
              </a:ext>
            </a:extLst>
          </p:cNvPr>
          <p:cNvSpPr txBox="1"/>
          <p:nvPr/>
        </p:nvSpPr>
        <p:spPr>
          <a:xfrm>
            <a:off x="0" y="745762"/>
            <a:ext cx="1262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싸우고</a:t>
            </a:r>
            <a:r>
              <a:rPr lang="ko-KR" altLang="en-US" sz="4000" dirty="0"/>
              <a:t> </a:t>
            </a:r>
            <a:r>
              <a:rPr lang="ko-KR" altLang="en-US" sz="4000" b="1" dirty="0"/>
              <a:t>먹고</a:t>
            </a:r>
            <a:r>
              <a:rPr lang="ko-KR" altLang="en-US" sz="4000" dirty="0"/>
              <a:t> </a:t>
            </a:r>
            <a:r>
              <a:rPr lang="ko-KR" altLang="en-US" sz="4000" b="1" dirty="0"/>
              <a:t>탐색</a:t>
            </a:r>
            <a:r>
              <a:rPr lang="ko-KR" altLang="en-US" sz="4000" dirty="0"/>
              <a:t>하고 </a:t>
            </a:r>
            <a:r>
              <a:rPr lang="ko-KR" altLang="en-US" sz="4000" b="1" dirty="0"/>
              <a:t>제작</a:t>
            </a:r>
            <a:r>
              <a:rPr lang="ko-KR" altLang="en-US" sz="4000" dirty="0"/>
              <a:t>하여 </a:t>
            </a:r>
            <a:r>
              <a:rPr lang="ko-KR" altLang="en-US" sz="4000" b="1" dirty="0"/>
              <a:t>생존</a:t>
            </a:r>
            <a:r>
              <a:rPr lang="ko-KR" altLang="en-US" sz="4000" dirty="0"/>
              <a:t>하라 그리고 </a:t>
            </a:r>
            <a:r>
              <a:rPr lang="ko-KR" altLang="en-US" sz="4000" b="1" u="sng" dirty="0"/>
              <a:t>탈출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91F50-E530-4E01-890A-CEE27D00014D}"/>
              </a:ext>
            </a:extLst>
          </p:cNvPr>
          <p:cNvSpPr txBox="1"/>
          <p:nvPr/>
        </p:nvSpPr>
        <p:spPr>
          <a:xfrm>
            <a:off x="253538" y="4810917"/>
            <a:ext cx="793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 입력 장치로 캐릭터 동작을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369C6-58EB-4EA5-9DF2-00E6A2E8B0C8}"/>
              </a:ext>
            </a:extLst>
          </p:cNvPr>
          <p:cNvSpPr txBox="1"/>
          <p:nvPr/>
        </p:nvSpPr>
        <p:spPr>
          <a:xfrm>
            <a:off x="253538" y="5272582"/>
            <a:ext cx="975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마우스 입력으로 게임 내 컨텐츠와 인터페이스를 조작</a:t>
            </a:r>
            <a:r>
              <a:rPr lang="en-US" altLang="ko-KR" sz="2400" dirty="0"/>
              <a:t>, </a:t>
            </a:r>
            <a:r>
              <a:rPr lang="ko-KR" altLang="en-US" sz="2400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98575-D0E1-4026-B618-FB15740CB1DB}"/>
              </a:ext>
            </a:extLst>
          </p:cNvPr>
          <p:cNvSpPr txBox="1"/>
          <p:nvPr/>
        </p:nvSpPr>
        <p:spPr>
          <a:xfrm>
            <a:off x="253538" y="5724503"/>
            <a:ext cx="793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키보드 입력으로 캐릭터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511587-1521-4AD1-AC3D-98883DFD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33" y="2013211"/>
            <a:ext cx="2814200" cy="2564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8F06F9-742E-4D0A-8359-C0373B74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7" y="2185187"/>
            <a:ext cx="3300385" cy="2220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9A74D9-B71F-476D-9C96-DEE87A318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44" y="2712260"/>
            <a:ext cx="1523098" cy="11193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639CBA-C69B-47F0-8CDF-3CA843804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08" y="2367905"/>
            <a:ext cx="2484335" cy="166892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EA70E45-9AB8-4868-ACBF-E2CF2A3DA9F7}"/>
              </a:ext>
            </a:extLst>
          </p:cNvPr>
          <p:cNvSpPr/>
          <p:nvPr/>
        </p:nvSpPr>
        <p:spPr>
          <a:xfrm>
            <a:off x="3716167" y="3157634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63405AD-825E-4E5E-9B6A-304F99C62F42}"/>
              </a:ext>
            </a:extLst>
          </p:cNvPr>
          <p:cNvSpPr/>
          <p:nvPr/>
        </p:nvSpPr>
        <p:spPr>
          <a:xfrm>
            <a:off x="6974978" y="3157634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6A8FD9-7C15-4A0A-A4F7-D38FC8666777}"/>
              </a:ext>
            </a:extLst>
          </p:cNvPr>
          <p:cNvSpPr/>
          <p:nvPr/>
        </p:nvSpPr>
        <p:spPr>
          <a:xfrm>
            <a:off x="8953742" y="3134349"/>
            <a:ext cx="455666" cy="275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BEAF-E579-4116-B762-4D46B480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76" y="167329"/>
            <a:ext cx="9520158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E0ED4-E30A-4830-9D35-3EF5C34F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82F7F39-6E5B-412A-AF72-D001BD7EC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825748"/>
              </p:ext>
            </p:extLst>
          </p:nvPr>
        </p:nvGraphicFramePr>
        <p:xfrm>
          <a:off x="513954" y="807410"/>
          <a:ext cx="10911607" cy="504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8931">
                  <a:extLst>
                    <a:ext uri="{9D8B030D-6E8A-4147-A177-3AD203B41FA5}">
                      <a16:colId xmlns:a16="http://schemas.microsoft.com/office/drawing/2014/main" val="969584631"/>
                    </a:ext>
                  </a:extLst>
                </a:gridCol>
                <a:gridCol w="9312676">
                  <a:extLst>
                    <a:ext uri="{9D8B030D-6E8A-4147-A177-3AD203B41FA5}">
                      <a16:colId xmlns:a16="http://schemas.microsoft.com/office/drawing/2014/main" val="2785082240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38780"/>
                  </a:ext>
                </a:extLst>
              </a:tr>
              <a:tr h="559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, 4 </a:t>
                      </a:r>
                      <a:r>
                        <a:rPr lang="ko-KR" altLang="en-US" sz="1400" dirty="0"/>
                        <a:t>방향 이동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13707"/>
                  </a:ext>
                </a:extLst>
              </a:tr>
              <a:tr h="559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전투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투척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내 인터페이스 조작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5990"/>
                  </a:ext>
                </a:extLst>
              </a:tr>
              <a:tr h="69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체력 감소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음식을 먹지 않으면 굶주림을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물을 마시지 않으면 목마름을 느낌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주변에 불이 없으면 공포를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불에 오랫동안 떨어져 있으면 추위를 느낌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9038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동굴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모닥불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체력 경고음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85329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맵 난수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8216"/>
                  </a:ext>
                </a:extLst>
              </a:tr>
              <a:tr h="451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캐릭터와 마주치면 자동전투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17249"/>
                  </a:ext>
                </a:extLst>
              </a:tr>
              <a:tr h="631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캐릭터가 아이템에 다가가서 마우스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획득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적을 죽이면 드랍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가방에서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73646"/>
                  </a:ext>
                </a:extLst>
              </a:tr>
              <a:tr h="44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 아이템을 바닥에 </a:t>
                      </a:r>
                      <a:r>
                        <a:rPr lang="ko-KR" altLang="en-US" sz="1400" dirty="0" err="1"/>
                        <a:t>드래그앤드롭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3334"/>
                  </a:ext>
                </a:extLst>
              </a:tr>
              <a:tr h="354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Idle </a:t>
                      </a:r>
                      <a:r>
                        <a:rPr lang="ko-KR" altLang="en-US" sz="1400" dirty="0"/>
                        <a:t>상태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투척 이펙트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2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42E9-7FCE-4AB1-B79F-6BDD4DE86B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95" y="69784"/>
            <a:ext cx="9520237" cy="1049337"/>
          </a:xfrm>
        </p:spPr>
        <p:txBody>
          <a:bodyPr/>
          <a:lstStyle/>
          <a:p>
            <a:r>
              <a:rPr lang="ko-KR" altLang="en-US" dirty="0"/>
              <a:t>개발 계획 대비 진행 상황과 수정 사항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F5B2EC02-091D-4222-94E6-6E41B94CC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9255"/>
              </p:ext>
            </p:extLst>
          </p:nvPr>
        </p:nvGraphicFramePr>
        <p:xfrm>
          <a:off x="541266" y="718740"/>
          <a:ext cx="11109468" cy="586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187">
                  <a:extLst>
                    <a:ext uri="{9D8B030D-6E8A-4147-A177-3AD203B41FA5}">
                      <a16:colId xmlns:a16="http://schemas.microsoft.com/office/drawing/2014/main" val="4223572071"/>
                    </a:ext>
                  </a:extLst>
                </a:gridCol>
                <a:gridCol w="1401167">
                  <a:extLst>
                    <a:ext uri="{9D8B030D-6E8A-4147-A177-3AD203B41FA5}">
                      <a16:colId xmlns:a16="http://schemas.microsoft.com/office/drawing/2014/main" val="791937544"/>
                    </a:ext>
                  </a:extLst>
                </a:gridCol>
                <a:gridCol w="1401167">
                  <a:extLst>
                    <a:ext uri="{9D8B030D-6E8A-4147-A177-3AD203B41FA5}">
                      <a16:colId xmlns:a16="http://schemas.microsoft.com/office/drawing/2014/main" val="4018021869"/>
                    </a:ext>
                  </a:extLst>
                </a:gridCol>
                <a:gridCol w="7209947">
                  <a:extLst>
                    <a:ext uri="{9D8B030D-6E8A-4147-A177-3AD203B41FA5}">
                      <a16:colId xmlns:a16="http://schemas.microsoft.com/office/drawing/2014/main" val="17447874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01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오브젝트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아이템의 </a:t>
                      </a:r>
                      <a:r>
                        <a:rPr lang="ko-KR" altLang="en-US" sz="1400" dirty="0" err="1"/>
                        <a:t>스프라이트</a:t>
                      </a:r>
                      <a:r>
                        <a:rPr lang="ko-KR" altLang="en-US" sz="1400" dirty="0"/>
                        <a:t>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15287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(90%) </a:t>
                      </a:r>
                      <a:r>
                        <a:rPr lang="ko-KR" altLang="en-US" sz="1400" dirty="0"/>
                        <a:t>캐릭터 이미지 제작완료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제작 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이미지 수집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수집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561002"/>
                  </a:ext>
                </a:extLst>
              </a:tr>
              <a:tr h="5087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08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US" altLang="ko-KR" sz="1400" dirty="0"/>
                        <a:t>) (</a:t>
                      </a:r>
                      <a:r>
                        <a:rPr lang="ko-KR" altLang="en-US" sz="1400" dirty="0"/>
                        <a:t>이동방향</a:t>
                      </a:r>
                      <a:r>
                        <a:rPr lang="en-US" altLang="ko-KR" sz="1400" dirty="0"/>
                        <a:t>, Idle</a:t>
                      </a:r>
                      <a:r>
                        <a:rPr lang="ko-KR" altLang="en-US" sz="1400" dirty="0"/>
                        <a:t>상태애니메이션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마우스 좌 클릭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 클릭 방어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전투 애니메이션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63918"/>
                  </a:ext>
                </a:extLst>
              </a:tr>
              <a:tr h="3371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80%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애니메이션 구현완료</a:t>
                      </a:r>
                      <a:r>
                        <a:rPr lang="en-US" altLang="ko-KR" sz="1400" dirty="0"/>
                        <a:t> , </a:t>
                      </a:r>
                      <a:r>
                        <a:rPr lang="ko-KR" altLang="en-US" sz="1400" dirty="0"/>
                        <a:t>좌 클릭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 클릭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84476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생성 및 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게임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생성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게임 설정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아이템 사용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아이템과 캐릭터 간의 상호작용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파괴 기능 구현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027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30%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b="0" dirty="0"/>
                        <a:t>(30%) </a:t>
                      </a:r>
                      <a:r>
                        <a:rPr lang="ko-KR" altLang="en-US" sz="1400" dirty="0"/>
                        <a:t>게임 </a:t>
                      </a:r>
                      <a:r>
                        <a:rPr lang="en-US" altLang="ko-KR" sz="1400" dirty="0"/>
                        <a:t>UI, </a:t>
                      </a:r>
                      <a:r>
                        <a:rPr lang="ko-KR" altLang="en-US" sz="1400" dirty="0"/>
                        <a:t>아이템 사용 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충돌처리 구현 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게임 요소를 객체화하고 </a:t>
                      </a:r>
                      <a:r>
                        <a:rPr lang="ko-KR" altLang="en-US" sz="1400" dirty="0" err="1"/>
                        <a:t>스테이트로</a:t>
                      </a:r>
                      <a:r>
                        <a:rPr lang="ko-KR" altLang="en-US" sz="1400" dirty="0"/>
                        <a:t> 구분 완료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786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22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굶주림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목마름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한기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위험 이벤트 발생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효과 설정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구조물 드래그 앤 드롭 제작 기능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구조물과 캐릭터 간의 상호작용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5604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30%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(30%) </a:t>
                      </a:r>
                      <a:r>
                        <a:rPr lang="ko-KR" altLang="en-US" sz="1400" dirty="0"/>
                        <a:t>이벤트 발생 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 효과 설정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드래그 앤 드롭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캐릭터 컨트롤러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Idle) </a:t>
                      </a:r>
                      <a:r>
                        <a:rPr lang="ko-KR" altLang="en-US" sz="1400" dirty="0"/>
                        <a:t>구현완료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88400"/>
                  </a:ext>
                </a:extLst>
              </a:tr>
              <a:tr h="2607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/>
                        <a:t>5</a:t>
                      </a:r>
                      <a:r>
                        <a:rPr lang="ko-KR" altLang="en-US" sz="1400" u="sng" dirty="0"/>
                        <a:t>주차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29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~)</a:t>
                      </a:r>
                      <a:endParaRPr lang="ko-KR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적 랜덤 움직임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이동방향</a:t>
                      </a:r>
                      <a:r>
                        <a:rPr lang="en-US" altLang="ko-KR" sz="1400" dirty="0"/>
                        <a:t>, Idle</a:t>
                      </a:r>
                      <a:r>
                        <a:rPr lang="ko-KR" altLang="en-US" sz="1400" dirty="0"/>
                        <a:t>상태 애니메이션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캐릭터와의 상호작용 시 전투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전투 애니메이션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571532"/>
                  </a:ext>
                </a:extLst>
              </a:tr>
              <a:tr h="260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(0%) </a:t>
                      </a: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계획 외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주차 기능 </a:t>
                      </a:r>
                      <a:r>
                        <a:rPr lang="ko-KR" altLang="en-US" sz="1400" dirty="0" err="1"/>
                        <a:t>재구현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부드러운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물리효과 적용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충돌처리 설정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77257"/>
                  </a:ext>
                </a:extLst>
              </a:tr>
              <a:tr h="326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1~5 </a:t>
                      </a:r>
                      <a:r>
                        <a:rPr lang="ko-KR" altLang="en-US" sz="1400" dirty="0"/>
                        <a:t>주차 기능 점검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u="sng" dirty="0"/>
                        <a:t>아이템 기능 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체력 감소 이벤트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20255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최종 오브젝트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/>
                        <a:t>적 </a:t>
                      </a:r>
                      <a:r>
                        <a:rPr lang="en-US" altLang="ko-KR" sz="1400" u="sng" dirty="0"/>
                        <a:t>AI </a:t>
                      </a:r>
                      <a:r>
                        <a:rPr lang="ko-KR" altLang="en-US" sz="1400" u="sng" dirty="0"/>
                        <a:t>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드래그 앤 드롭 기능구현</a:t>
                      </a:r>
                      <a:r>
                        <a:rPr lang="en-US" altLang="ko-KR" sz="1400" u="sng" dirty="0"/>
                        <a:t>, </a:t>
                      </a:r>
                      <a:r>
                        <a:rPr lang="ko-KR" altLang="en-US" sz="1400" u="sng" dirty="0"/>
                        <a:t>인벤토리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090677"/>
                  </a:ext>
                </a:extLst>
              </a:tr>
              <a:tr h="316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밸런스 조절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위험 이벤트 발생수치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회복 수치 조절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u="sng" dirty="0"/>
                        <a:t>구체적인 </a:t>
                      </a:r>
                      <a:r>
                        <a:rPr lang="en-US" altLang="ko-KR" sz="1400" u="sng" dirty="0"/>
                        <a:t>UI </a:t>
                      </a:r>
                      <a:r>
                        <a:rPr lang="ko-KR" altLang="en-US" sz="1400" u="sng" dirty="0"/>
                        <a:t>생성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562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36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66E0A-CD5E-4CE7-ADEB-9F3D2358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0"/>
            <a:ext cx="12984868" cy="104923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Github</a:t>
            </a:r>
            <a:r>
              <a:rPr lang="ko-KR" altLang="en-US" sz="3600" dirty="0"/>
              <a:t> </a:t>
            </a:r>
            <a:r>
              <a:rPr lang="en-US" altLang="ko-KR" sz="3600" dirty="0"/>
              <a:t>Commits Insights</a:t>
            </a:r>
            <a:br>
              <a:rPr lang="en-US" altLang="ko-KR" sz="3600" dirty="0"/>
            </a:br>
            <a:r>
              <a:rPr lang="en-US" altLang="ko-KR" sz="2400" dirty="0">
                <a:hlinkClick r:id="rId2"/>
              </a:rPr>
              <a:t>https://github.com/ryng-un-kim/DarkCave/graphs/commit-activity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278028-3D7E-4000-A951-2BDCF292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049235"/>
            <a:ext cx="10762488" cy="5651435"/>
          </a:xfrm>
        </p:spPr>
      </p:pic>
    </p:spTree>
    <p:extLst>
      <p:ext uri="{BB962C8B-B14F-4D97-AF65-F5344CB8AC3E}">
        <p14:creationId xmlns:p14="http://schemas.microsoft.com/office/powerpoint/2010/main" val="39874014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541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Palatino Linotype</vt:lpstr>
      <vt:lpstr>갤러리</vt:lpstr>
      <vt:lpstr>2D Game Programming 중간 발표</vt:lpstr>
      <vt:lpstr>게임 컨셉 </vt:lpstr>
      <vt:lpstr>개발 범위 </vt:lpstr>
      <vt:lpstr>개발 계획 대비 진행 상황과 수정 사항 </vt:lpstr>
      <vt:lpstr>Github Commits Insights https://github.com/ryng-un-kim/DarkCave/graphs/commit-activity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중간 발표</dc:title>
  <dc:creator>김 령운</dc:creator>
  <cp:lastModifiedBy>김 령운</cp:lastModifiedBy>
  <cp:revision>23</cp:revision>
  <dcterms:created xsi:type="dcterms:W3CDTF">2018-11-04T08:22:37Z</dcterms:created>
  <dcterms:modified xsi:type="dcterms:W3CDTF">2018-11-14T17:39:26Z</dcterms:modified>
</cp:coreProperties>
</file>