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53" d="100"/>
          <a:sy n="53" d="100"/>
        </p:scale>
        <p:origin x="174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3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5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5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8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4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5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E227-2F73-4D82-AA9D-8EF0A864281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3A3E0E-C48D-4FCD-B1EC-E043D4E2E9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CA16E6B-2CEE-468D-B1D8-E9121DB4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-57570"/>
            <a:ext cx="10569752" cy="2541431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Palatino Linotype" panose="02040502050505030304" pitchFamily="18" charset="0"/>
              </a:rPr>
              <a:t>2D Game Programming</a:t>
            </a:r>
            <a:br>
              <a:rPr lang="en-US" altLang="ko-KR" b="1" dirty="0">
                <a:latin typeface="Palatino Linotype" panose="02040502050505030304" pitchFamily="18" charset="0"/>
              </a:rPr>
            </a:br>
            <a:r>
              <a:rPr lang="ko-KR" altLang="en-US" b="1" dirty="0">
                <a:latin typeface="Palatino Linotype" panose="02040502050505030304" pitchFamily="18" charset="0"/>
              </a:rPr>
              <a:t>최종 발표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50DCE-69B4-4C12-82CA-BF7D2911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2599049"/>
            <a:ext cx="8561746" cy="97762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2014182048 </a:t>
            </a:r>
            <a:r>
              <a:rPr lang="ko-KR" altLang="en-US" sz="3200" b="1" dirty="0"/>
              <a:t>김령운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0A466-3A37-4CA6-9DE7-58BDE5796E64}"/>
              </a:ext>
            </a:extLst>
          </p:cNvPr>
          <p:cNvSpPr txBox="1"/>
          <p:nvPr/>
        </p:nvSpPr>
        <p:spPr>
          <a:xfrm>
            <a:off x="2493105" y="3814847"/>
            <a:ext cx="45009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게임 소개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개발 진척도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commits Insights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프로젝트 리뷰</a:t>
            </a:r>
          </a:p>
        </p:txBody>
      </p:sp>
    </p:spTree>
    <p:extLst>
      <p:ext uri="{BB962C8B-B14F-4D97-AF65-F5344CB8AC3E}">
        <p14:creationId xmlns:p14="http://schemas.microsoft.com/office/powerpoint/2010/main" val="358749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75C8-91F8-4526-A07B-5BB96D234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381" y="-50308"/>
            <a:ext cx="10058400" cy="1369344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Dark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Cave </a:t>
            </a:r>
            <a:br>
              <a:rPr lang="en-US" altLang="ko-KR" sz="4000" b="1" dirty="0"/>
            </a:br>
            <a:r>
              <a:rPr lang="ko-KR" altLang="en-US" dirty="0"/>
              <a:t>동굴 생존 게임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419723-B3B0-45B1-ABFC-2E637FC7B1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72" y="4228860"/>
            <a:ext cx="2757488" cy="22431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5FE0CF-0A0E-49C4-A66C-C74D8E6B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1" y="1854828"/>
            <a:ext cx="2758679" cy="2202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1B961-020C-4C64-8F0F-EB3F13A13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" b="49834"/>
          <a:stretch/>
        </p:blipFill>
        <p:spPr>
          <a:xfrm>
            <a:off x="8580970" y="1857174"/>
            <a:ext cx="3251649" cy="2200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B39506-7BDE-409D-85B9-C59E5E143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70" y="1321382"/>
            <a:ext cx="1150720" cy="533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764EB0-4C1E-420B-8DB2-C3189C153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74" y="2204585"/>
            <a:ext cx="4982482" cy="37052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DF3581-3FF7-48CA-84D2-729BB10EF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70" y="4228860"/>
            <a:ext cx="3250458" cy="22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77EE8-C9E7-4BDA-B19A-356D06B8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38" y="-246266"/>
            <a:ext cx="9520158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27C8A-58DB-4197-9F15-0C4884D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40C7C6-C792-40E7-8C04-9C2BEEC1C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77261"/>
              </p:ext>
            </p:extLst>
          </p:nvPr>
        </p:nvGraphicFramePr>
        <p:xfrm>
          <a:off x="232230" y="802969"/>
          <a:ext cx="11814628" cy="5929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358">
                  <a:extLst>
                    <a:ext uri="{9D8B030D-6E8A-4147-A177-3AD203B41FA5}">
                      <a16:colId xmlns:a16="http://schemas.microsoft.com/office/drawing/2014/main" val="969584631"/>
                    </a:ext>
                  </a:extLst>
                </a:gridCol>
                <a:gridCol w="3645986">
                  <a:extLst>
                    <a:ext uri="{9D8B030D-6E8A-4147-A177-3AD203B41FA5}">
                      <a16:colId xmlns:a16="http://schemas.microsoft.com/office/drawing/2014/main" val="2785082240"/>
                    </a:ext>
                  </a:extLst>
                </a:gridCol>
                <a:gridCol w="3224262">
                  <a:extLst>
                    <a:ext uri="{9D8B030D-6E8A-4147-A177-3AD203B41FA5}">
                      <a16:colId xmlns:a16="http://schemas.microsoft.com/office/drawing/2014/main" val="2665557486"/>
                    </a:ext>
                  </a:extLst>
                </a:gridCol>
                <a:gridCol w="3725022">
                  <a:extLst>
                    <a:ext uri="{9D8B030D-6E8A-4147-A177-3AD203B41FA5}">
                      <a16:colId xmlns:a16="http://schemas.microsoft.com/office/drawing/2014/main" val="3310229459"/>
                    </a:ext>
                  </a:extLst>
                </a:gridCol>
              </a:tblGrid>
              <a:tr h="51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발표 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3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, 4 </a:t>
                      </a:r>
                      <a:r>
                        <a:rPr lang="ko-KR" altLang="en-US" sz="1400" dirty="0"/>
                        <a:t>방향 이동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</a:t>
                      </a:r>
                      <a:r>
                        <a:rPr lang="en-US" altLang="ko-KR" sz="1400" dirty="0" err="1"/>
                        <a:t>wasd</a:t>
                      </a:r>
                      <a:r>
                        <a:rPr lang="en-US" altLang="ko-KR" sz="1400" dirty="0"/>
                        <a:t>, 4 </a:t>
                      </a:r>
                      <a:r>
                        <a:rPr lang="ko-KR" altLang="en-US" sz="1400" dirty="0"/>
                        <a:t>방향 이동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대각선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추가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마우스 이동 시선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13707"/>
                  </a:ext>
                </a:extLst>
              </a:tr>
              <a:tr h="639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전투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투척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내 인터페이스 조작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투척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인터페이스 조작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모닥불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일시정지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5990"/>
                  </a:ext>
                </a:extLst>
              </a:tr>
              <a:tr h="79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체력 감소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음식을 먹지 않으면 굶주림을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물을 마시지 않으면 목마름을 느낌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주변에 불이 없으면 공포를 느낌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불에 오랫동안 떨어져 있으면 추위를 느낌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주변에 적이 있으면 공포를 느끼는 것으로 구현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9038"/>
                  </a:ext>
                </a:extLst>
              </a:tr>
              <a:tr h="51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동굴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모닥불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체력 경고음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재료 획득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사운드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85329"/>
                  </a:ext>
                </a:extLst>
              </a:tr>
              <a:tr h="51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맵 난수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 못함</a:t>
                      </a:r>
                      <a:r>
                        <a:rPr lang="en-US" altLang="ko-KR" sz="1400" dirty="0"/>
                        <a:t>, 1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ko-KR" altLang="en-US" sz="1400" dirty="0" err="1"/>
                        <a:t>맵으로</a:t>
                      </a:r>
                      <a:r>
                        <a:rPr lang="ko-KR" altLang="en-US" sz="1400" dirty="0"/>
                        <a:t> 객체 랜덤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8216"/>
                  </a:ext>
                </a:extLst>
              </a:tr>
              <a:tr h="517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캐릭터와 마주치면 자동전투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보스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캐릭터와 마주치면 자동전투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보스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17249"/>
                  </a:ext>
                </a:extLst>
              </a:tr>
              <a:tr h="722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캐릭터가 아이템에 다가가서 마우스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획득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적을 죽이면 드랍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가방에서 </a:t>
                      </a:r>
                      <a:r>
                        <a:rPr lang="ko-KR" altLang="en-US" sz="1400" dirty="0" err="1"/>
                        <a:t>우클릭으로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가방 구현 못함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아이템에 가까이 가서 먹는 것으로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73646"/>
                  </a:ext>
                </a:extLst>
              </a:tr>
              <a:tr h="504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 아이템을 바닥에 </a:t>
                      </a:r>
                      <a:r>
                        <a:rPr lang="ko-KR" altLang="en-US" sz="1400" dirty="0" err="1"/>
                        <a:t>드래그앤드롭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모닥불 제작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3334"/>
                  </a:ext>
                </a:extLst>
              </a:tr>
              <a:tr h="40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Idle </a:t>
                      </a:r>
                      <a:r>
                        <a:rPr lang="ko-KR" altLang="en-US" sz="1400" dirty="0"/>
                        <a:t>상태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투척 이펙트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E76E-091B-46EF-A852-AD2F17A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82" y="-347634"/>
            <a:ext cx="9520158" cy="1049235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commits Insights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3174751-120E-4890-AF0F-572143C6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55041"/>
              </p:ext>
            </p:extLst>
          </p:nvPr>
        </p:nvGraphicFramePr>
        <p:xfrm>
          <a:off x="943427" y="3487029"/>
          <a:ext cx="10111426" cy="325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713">
                  <a:extLst>
                    <a:ext uri="{9D8B030D-6E8A-4147-A177-3AD203B41FA5}">
                      <a16:colId xmlns:a16="http://schemas.microsoft.com/office/drawing/2014/main" val="3419094312"/>
                    </a:ext>
                  </a:extLst>
                </a:gridCol>
                <a:gridCol w="5055713">
                  <a:extLst>
                    <a:ext uri="{9D8B030D-6E8A-4147-A177-3AD203B41FA5}">
                      <a16:colId xmlns:a16="http://schemas.microsoft.com/office/drawing/2014/main" val="3485575631"/>
                    </a:ext>
                  </a:extLst>
                </a:gridCol>
              </a:tblGrid>
              <a:tr h="406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75993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42808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59298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25759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49727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32303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94978"/>
                  </a:ext>
                </a:extLst>
              </a:tr>
              <a:tr h="406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Dec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0047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9F0ADB1-D1AB-460C-9A50-29166B3B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7" y="785029"/>
            <a:ext cx="1011142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FB3E-70F8-49F6-8490-EB901D4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70114"/>
            <a:ext cx="9520158" cy="1049235"/>
          </a:xfrm>
        </p:spPr>
        <p:txBody>
          <a:bodyPr/>
          <a:lstStyle/>
          <a:p>
            <a:r>
              <a:rPr lang="ko-KR" altLang="en-US" dirty="0"/>
              <a:t>프로젝트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7F469-700D-4CCC-BA35-9A19A93F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70589"/>
            <a:ext cx="9520158" cy="4472154"/>
          </a:xfrm>
        </p:spPr>
        <p:txBody>
          <a:bodyPr/>
          <a:lstStyle/>
          <a:p>
            <a:r>
              <a:rPr lang="ko-KR" altLang="en-US" dirty="0"/>
              <a:t>잘된 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주인공이 돌을 던지는 느낌이 잘 구현됐고 모닥불 제작 구현</a:t>
            </a:r>
            <a:r>
              <a:rPr lang="en-US" altLang="ko-KR" dirty="0"/>
              <a:t>, </a:t>
            </a:r>
            <a:r>
              <a:rPr lang="ko-KR" altLang="en-US" dirty="0"/>
              <a:t>모닥불에서 쉬면서 게이지를 회복하는 것 과 위협 이벤트 발생</a:t>
            </a:r>
            <a:r>
              <a:rPr lang="en-US" altLang="ko-KR" dirty="0"/>
              <a:t>, </a:t>
            </a:r>
            <a:r>
              <a:rPr lang="ko-KR" altLang="en-US" dirty="0"/>
              <a:t>레벨 업 시스템</a:t>
            </a:r>
            <a:r>
              <a:rPr lang="en-US" altLang="ko-KR" dirty="0"/>
              <a:t>, </a:t>
            </a:r>
            <a:r>
              <a:rPr lang="ko-KR" altLang="en-US" dirty="0"/>
              <a:t>아이템이 바라는 대로 구현이 됐다</a:t>
            </a:r>
            <a:r>
              <a:rPr lang="en-US" altLang="ko-KR" dirty="0"/>
              <a:t>. </a:t>
            </a:r>
            <a:r>
              <a:rPr lang="ko-KR" altLang="en-US" dirty="0"/>
              <a:t>생존 일수가 길어질 경우 적이 강해지는 시스템을 추가로 구현했고 전체적으로 게임의 흐름과 메커니즘이 계획한 대로 잘 구현이 잘됐다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아쉬운 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게임의 질적인 부분에서 아쉬운 점들이 있다</a:t>
            </a:r>
            <a:r>
              <a:rPr lang="en-US" altLang="ko-KR" dirty="0"/>
              <a:t>. </a:t>
            </a:r>
            <a:r>
              <a:rPr lang="ko-KR" altLang="en-US" dirty="0"/>
              <a:t>다양한 맵</a:t>
            </a:r>
            <a:r>
              <a:rPr lang="en-US" altLang="ko-KR" dirty="0"/>
              <a:t>,</a:t>
            </a:r>
            <a:r>
              <a:rPr lang="ko-KR" altLang="en-US" dirty="0"/>
              <a:t> 인벤토리</a:t>
            </a:r>
            <a:r>
              <a:rPr lang="en-US" altLang="ko-KR" dirty="0"/>
              <a:t>, </a:t>
            </a:r>
            <a:r>
              <a:rPr lang="ko-KR" altLang="en-US" dirty="0"/>
              <a:t>보스 </a:t>
            </a:r>
            <a:r>
              <a:rPr lang="ko-KR" altLang="en-US" dirty="0" err="1"/>
              <a:t>미구현</a:t>
            </a:r>
            <a:r>
              <a:rPr lang="en-US" altLang="ko-KR" dirty="0"/>
              <a:t>,</a:t>
            </a:r>
            <a:r>
              <a:rPr lang="ko-KR" altLang="en-US" dirty="0"/>
              <a:t> 이런 점들이 제일 아쉬운 부분들 이고</a:t>
            </a:r>
            <a:r>
              <a:rPr lang="en-US" altLang="ko-KR" dirty="0"/>
              <a:t>, </a:t>
            </a:r>
            <a:r>
              <a:rPr lang="ko-KR" altLang="en-US" dirty="0" err="1"/>
              <a:t>맵이나</a:t>
            </a:r>
            <a:r>
              <a:rPr lang="ko-KR" altLang="en-US" dirty="0"/>
              <a:t> 인벤토리는 실력적으로 한계가 있었고 보스는 개발 일정이 밀려서</a:t>
            </a:r>
            <a:r>
              <a:rPr lang="en-US" altLang="ko-KR" dirty="0"/>
              <a:t>(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별 다른 기능 구현에 시간이 많이 걸렸다</a:t>
            </a:r>
            <a:r>
              <a:rPr lang="en-US" altLang="ko-KR" dirty="0"/>
              <a:t>)</a:t>
            </a:r>
            <a:r>
              <a:rPr lang="ko-KR" altLang="en-US" dirty="0"/>
              <a:t> 구현하지 못했다</a:t>
            </a:r>
            <a:r>
              <a:rPr lang="en-US" altLang="ko-KR" dirty="0"/>
              <a:t>. </a:t>
            </a:r>
            <a:r>
              <a:rPr lang="ko-KR" altLang="en-US" dirty="0"/>
              <a:t>좀 더 다양한 적들을 구현하지 못한 점도 아쉽다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026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393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Palatino Linotype</vt:lpstr>
      <vt:lpstr>갤러리</vt:lpstr>
      <vt:lpstr>2D Game Programming 최종 발표</vt:lpstr>
      <vt:lpstr>Dark Cave  동굴 생존 게임 </vt:lpstr>
      <vt:lpstr>개발 진척도</vt:lpstr>
      <vt:lpstr>Github commits Insights</vt:lpstr>
      <vt:lpstr>프로젝트 리뷰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최종 발표</dc:title>
  <dc:creator>김 령운</dc:creator>
  <cp:lastModifiedBy>김 령운</cp:lastModifiedBy>
  <cp:revision>12</cp:revision>
  <dcterms:created xsi:type="dcterms:W3CDTF">2018-12-03T10:13:36Z</dcterms:created>
  <dcterms:modified xsi:type="dcterms:W3CDTF">2018-12-03T12:12:27Z</dcterms:modified>
</cp:coreProperties>
</file>