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6" r:id="rId1"/>
  </p:sldMasterIdLst>
  <p:notesMasterIdLst>
    <p:notesMasterId r:id="rId71"/>
  </p:notesMasterIdLst>
  <p:sldIdLst>
    <p:sldId id="256" r:id="rId2"/>
    <p:sldId id="299" r:id="rId3"/>
    <p:sldId id="271" r:id="rId4"/>
    <p:sldId id="272" r:id="rId5"/>
    <p:sldId id="279" r:id="rId6"/>
    <p:sldId id="273" r:id="rId7"/>
    <p:sldId id="274" r:id="rId8"/>
    <p:sldId id="285" r:id="rId9"/>
    <p:sldId id="286" r:id="rId10"/>
    <p:sldId id="292" r:id="rId11"/>
    <p:sldId id="296" r:id="rId12"/>
    <p:sldId id="327" r:id="rId13"/>
    <p:sldId id="328" r:id="rId14"/>
    <p:sldId id="298" r:id="rId15"/>
    <p:sldId id="359" r:id="rId16"/>
    <p:sldId id="294" r:id="rId17"/>
    <p:sldId id="295" r:id="rId18"/>
    <p:sldId id="275" r:id="rId19"/>
    <p:sldId id="276" r:id="rId20"/>
    <p:sldId id="332" r:id="rId21"/>
    <p:sldId id="331" r:id="rId22"/>
    <p:sldId id="333" r:id="rId23"/>
    <p:sldId id="334" r:id="rId24"/>
    <p:sldId id="336" r:id="rId25"/>
    <p:sldId id="335" r:id="rId26"/>
    <p:sldId id="392" r:id="rId27"/>
    <p:sldId id="393" r:id="rId28"/>
    <p:sldId id="338" r:id="rId29"/>
    <p:sldId id="339" r:id="rId30"/>
    <p:sldId id="340" r:id="rId31"/>
    <p:sldId id="341" r:id="rId32"/>
    <p:sldId id="277" r:id="rId33"/>
    <p:sldId id="343" r:id="rId34"/>
    <p:sldId id="278" r:id="rId35"/>
    <p:sldId id="344" r:id="rId36"/>
    <p:sldId id="345" r:id="rId37"/>
    <p:sldId id="346" r:id="rId38"/>
    <p:sldId id="347" r:id="rId39"/>
    <p:sldId id="348" r:id="rId40"/>
    <p:sldId id="349" r:id="rId41"/>
    <p:sldId id="350" r:id="rId42"/>
    <p:sldId id="352" r:id="rId43"/>
    <p:sldId id="353" r:id="rId44"/>
    <p:sldId id="354" r:id="rId45"/>
    <p:sldId id="356" r:id="rId46"/>
    <p:sldId id="355" r:id="rId47"/>
    <p:sldId id="357" r:id="rId48"/>
    <p:sldId id="360" r:id="rId49"/>
    <p:sldId id="361" r:id="rId50"/>
    <p:sldId id="365" r:id="rId51"/>
    <p:sldId id="362" r:id="rId52"/>
    <p:sldId id="363" r:id="rId53"/>
    <p:sldId id="369" r:id="rId54"/>
    <p:sldId id="371" r:id="rId55"/>
    <p:sldId id="378" r:id="rId56"/>
    <p:sldId id="364" r:id="rId57"/>
    <p:sldId id="366" r:id="rId58"/>
    <p:sldId id="372" r:id="rId59"/>
    <p:sldId id="379" r:id="rId60"/>
    <p:sldId id="380" r:id="rId61"/>
    <p:sldId id="381" r:id="rId62"/>
    <p:sldId id="382" r:id="rId63"/>
    <p:sldId id="383" r:id="rId64"/>
    <p:sldId id="384" r:id="rId65"/>
    <p:sldId id="385" r:id="rId66"/>
    <p:sldId id="386" r:id="rId67"/>
    <p:sldId id="389" r:id="rId68"/>
    <p:sldId id="376" r:id="rId69"/>
    <p:sldId id="351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60" autoAdjust="0"/>
    <p:restoredTop sz="96357" autoAdjust="0"/>
  </p:normalViewPr>
  <p:slideViewPr>
    <p:cSldViewPr snapToGrid="0">
      <p:cViewPr varScale="1">
        <p:scale>
          <a:sx n="127" d="100"/>
          <a:sy n="127" d="100"/>
        </p:scale>
        <p:origin x="142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AA057-E43E-407C-840A-E4E623535991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86339-0728-4B68-8305-082FDD2FA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26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0A11F4E-570C-4A00-884E-58CEA6655E4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49D920-B116-4644-B8F9-3847B529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7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1F4E-570C-4A00-884E-58CEA6655E4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9D920-B116-4644-B8F9-3847B529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0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0A11F4E-570C-4A00-884E-58CEA6655E4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449D920-B116-4644-B8F9-3847B529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25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1F4E-570C-4A00-884E-58CEA6655E4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49D920-B116-4644-B8F9-3847B5291E5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864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1F4E-570C-4A00-884E-58CEA6655E4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449D920-B116-4644-B8F9-3847B5291E5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91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A11F4E-570C-4A00-884E-58CEA6655E4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49D920-B116-4644-B8F9-3847B5291E5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9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A11F4E-570C-4A00-884E-58CEA6655E4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49D920-B116-4644-B8F9-3847B5291E5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37529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1F4E-570C-4A00-884E-58CEA6655E4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49D920-B116-4644-B8F9-3847B529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1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1F4E-570C-4A00-884E-58CEA6655E4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49D920-B116-4644-B8F9-3847B529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92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1F4E-570C-4A00-884E-58CEA6655E4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49D920-B116-4644-B8F9-3847B5291E5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82213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0A11F4E-570C-4A00-884E-58CEA6655E4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449D920-B116-4644-B8F9-3847B5291E5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19082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A11F4E-570C-4A00-884E-58CEA6655E4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449D920-B116-4644-B8F9-3847B529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6250" y="2341114"/>
            <a:ext cx="6270922" cy="2098226"/>
          </a:xfrm>
        </p:spPr>
        <p:txBody>
          <a:bodyPr/>
          <a:lstStyle/>
          <a:p>
            <a:r>
              <a:rPr lang="en-US" dirty="0"/>
              <a:t>Basic Data Structures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9834" y="4508940"/>
            <a:ext cx="5123755" cy="1086237"/>
          </a:xfrm>
        </p:spPr>
        <p:txBody>
          <a:bodyPr/>
          <a:lstStyle/>
          <a:p>
            <a:r>
              <a:rPr lang="en-US"/>
              <a:t>SDEV </a:t>
            </a:r>
            <a:r>
              <a:rPr lang="en-US" dirty="0"/>
              <a:t>301</a:t>
            </a:r>
          </a:p>
        </p:txBody>
      </p:sp>
    </p:spTree>
    <p:extLst>
      <p:ext uri="{BB962C8B-B14F-4D97-AF65-F5344CB8AC3E}">
        <p14:creationId xmlns:p14="http://schemas.microsoft.com/office/powerpoint/2010/main" val="1603226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ArrayList.remove(element)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53135" y="1807282"/>
            <a:ext cx="7200900" cy="281571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Removes the first occurrence of the given element from the array list. Returns true if the element is found.</a:t>
            </a:r>
          </a:p>
          <a:p>
            <a:r>
              <a:rPr lang="en-US" dirty="0"/>
              <a:t>Method signature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remove(T element)</a:t>
            </a:r>
          </a:p>
          <a:p>
            <a:r>
              <a:rPr lang="en-US" dirty="0"/>
              <a:t>Step #1</a:t>
            </a:r>
          </a:p>
          <a:p>
            <a:pPr lvl="1"/>
            <a:r>
              <a:rPr lang="en-US" dirty="0"/>
              <a:t>Sequentially scan the internal array using equals() to determine if the input is found</a:t>
            </a:r>
          </a:p>
          <a:p>
            <a:pPr lvl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940609"/>
              </p:ext>
            </p:extLst>
          </p:nvPr>
        </p:nvGraphicFramePr>
        <p:xfrm>
          <a:off x="1405246" y="5755323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-10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045029" y="5177667"/>
            <a:ext cx="2202874" cy="475066"/>
            <a:chOff x="1045029" y="5177667"/>
            <a:chExt cx="2202874" cy="475066"/>
          </a:xfrm>
        </p:grpSpPr>
        <p:sp>
          <p:nvSpPr>
            <p:cNvPr id="7" name="Freeform 6"/>
            <p:cNvSpPr/>
            <p:nvPr/>
          </p:nvSpPr>
          <p:spPr>
            <a:xfrm>
              <a:off x="1045029" y="5177670"/>
              <a:ext cx="760021" cy="475063"/>
            </a:xfrm>
            <a:custGeom>
              <a:avLst/>
              <a:gdLst>
                <a:gd name="connsiteX0" fmla="*/ 0 w 760021"/>
                <a:gd name="connsiteY0" fmla="*/ 451312 h 475063"/>
                <a:gd name="connsiteX1" fmla="*/ 427512 w 760021"/>
                <a:gd name="connsiteY1" fmla="*/ 50 h 475063"/>
                <a:gd name="connsiteX2" fmla="*/ 760021 w 760021"/>
                <a:gd name="connsiteY2" fmla="*/ 475063 h 47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0021" h="475063">
                  <a:moveTo>
                    <a:pt x="0" y="451312"/>
                  </a:moveTo>
                  <a:cubicBezTo>
                    <a:pt x="150421" y="223702"/>
                    <a:pt x="300842" y="-3908"/>
                    <a:pt x="427512" y="50"/>
                  </a:cubicBezTo>
                  <a:cubicBezTo>
                    <a:pt x="554182" y="4008"/>
                    <a:pt x="760021" y="475063"/>
                    <a:pt x="760021" y="475063"/>
                  </a:cubicBezTo>
                </a:path>
              </a:pathLst>
            </a:cu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1894114" y="5177667"/>
              <a:ext cx="635331" cy="475063"/>
            </a:xfrm>
            <a:custGeom>
              <a:avLst/>
              <a:gdLst>
                <a:gd name="connsiteX0" fmla="*/ 0 w 760021"/>
                <a:gd name="connsiteY0" fmla="*/ 451312 h 475063"/>
                <a:gd name="connsiteX1" fmla="*/ 427512 w 760021"/>
                <a:gd name="connsiteY1" fmla="*/ 50 h 475063"/>
                <a:gd name="connsiteX2" fmla="*/ 760021 w 760021"/>
                <a:gd name="connsiteY2" fmla="*/ 475063 h 47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0021" h="475063">
                  <a:moveTo>
                    <a:pt x="0" y="451312"/>
                  </a:moveTo>
                  <a:cubicBezTo>
                    <a:pt x="150421" y="223702"/>
                    <a:pt x="300842" y="-3908"/>
                    <a:pt x="427512" y="50"/>
                  </a:cubicBezTo>
                  <a:cubicBezTo>
                    <a:pt x="554182" y="4008"/>
                    <a:pt x="760021" y="475063"/>
                    <a:pt x="760021" y="475063"/>
                  </a:cubicBezTo>
                </a:path>
              </a:pathLst>
            </a:cu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2618509" y="5177667"/>
              <a:ext cx="629394" cy="475063"/>
            </a:xfrm>
            <a:custGeom>
              <a:avLst/>
              <a:gdLst>
                <a:gd name="connsiteX0" fmla="*/ 0 w 760021"/>
                <a:gd name="connsiteY0" fmla="*/ 451312 h 475063"/>
                <a:gd name="connsiteX1" fmla="*/ 427512 w 760021"/>
                <a:gd name="connsiteY1" fmla="*/ 50 h 475063"/>
                <a:gd name="connsiteX2" fmla="*/ 760021 w 760021"/>
                <a:gd name="connsiteY2" fmla="*/ 475063 h 47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0021" h="475063">
                  <a:moveTo>
                    <a:pt x="0" y="451312"/>
                  </a:moveTo>
                  <a:cubicBezTo>
                    <a:pt x="150421" y="223702"/>
                    <a:pt x="300842" y="-3908"/>
                    <a:pt x="427512" y="50"/>
                  </a:cubicBezTo>
                  <a:cubicBezTo>
                    <a:pt x="554182" y="4008"/>
                    <a:pt x="760021" y="475063"/>
                    <a:pt x="760021" y="475063"/>
                  </a:cubicBezTo>
                </a:path>
              </a:pathLst>
            </a:cu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76261" y="4801335"/>
            <a:ext cx="795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equals()</a:t>
            </a:r>
          </a:p>
        </p:txBody>
      </p:sp>
    </p:spTree>
    <p:extLst>
      <p:ext uri="{BB962C8B-B14F-4D97-AF65-F5344CB8AC3E}">
        <p14:creationId xmlns:p14="http://schemas.microsoft.com/office/powerpoint/2010/main" val="740740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ArrayList.remove(element)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Step #2</a:t>
            </a:r>
          </a:p>
          <a:p>
            <a:pPr lvl="1"/>
            <a:r>
              <a:rPr lang="en-US"/>
              <a:t>Remove the element if present</a:t>
            </a:r>
          </a:p>
          <a:p>
            <a:pPr lvl="1"/>
            <a:r>
              <a:rPr lang="en-US"/>
              <a:t>This shifts all elements at higher indices to fill the gap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667059"/>
              </p:ext>
            </p:extLst>
          </p:nvPr>
        </p:nvGraphicFramePr>
        <p:xfrm>
          <a:off x="2847769" y="4716945"/>
          <a:ext cx="381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042033" y="3839863"/>
            <a:ext cx="957955" cy="764162"/>
            <a:chOff x="2608907" y="3122551"/>
            <a:chExt cx="957955" cy="764162"/>
          </a:xfrm>
        </p:grpSpPr>
        <p:sp>
          <p:nvSpPr>
            <p:cNvPr id="6" name="Freeform 5"/>
            <p:cNvSpPr/>
            <p:nvPr/>
          </p:nvSpPr>
          <p:spPr>
            <a:xfrm>
              <a:off x="3228109" y="3430329"/>
              <a:ext cx="273132" cy="456384"/>
            </a:xfrm>
            <a:custGeom>
              <a:avLst/>
              <a:gdLst>
                <a:gd name="connsiteX0" fmla="*/ 0 w 273132"/>
                <a:gd name="connsiteY0" fmla="*/ 16997 h 456384"/>
                <a:gd name="connsiteX1" fmla="*/ 225631 w 273132"/>
                <a:gd name="connsiteY1" fmla="*/ 52623 h 456384"/>
                <a:gd name="connsiteX2" fmla="*/ 273132 w 273132"/>
                <a:gd name="connsiteY2" fmla="*/ 456384 h 45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132" h="456384">
                  <a:moveTo>
                    <a:pt x="0" y="16997"/>
                  </a:moveTo>
                  <a:cubicBezTo>
                    <a:pt x="90054" y="-1806"/>
                    <a:pt x="180109" y="-20608"/>
                    <a:pt x="225631" y="52623"/>
                  </a:cubicBezTo>
                  <a:cubicBezTo>
                    <a:pt x="271153" y="125854"/>
                    <a:pt x="273132" y="456384"/>
                    <a:pt x="273132" y="456384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08907" y="3122551"/>
              <a:ext cx="9579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remove(B)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45600" y="4221944"/>
            <a:ext cx="2039424" cy="382081"/>
            <a:chOff x="3671851" y="3223174"/>
            <a:chExt cx="2039424" cy="382081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3788229" y="3605255"/>
              <a:ext cx="135673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671851" y="3223174"/>
              <a:ext cx="20394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shift down one index</a:t>
              </a:r>
              <a:endParaRPr lang="en-US" dirty="0"/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643875"/>
              </p:ext>
            </p:extLst>
          </p:nvPr>
        </p:nvGraphicFramePr>
        <p:xfrm>
          <a:off x="2847769" y="5867400"/>
          <a:ext cx="381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24754" y="4716945"/>
            <a:ext cx="748924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/>
              <a:t>Before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96087" y="5881320"/>
            <a:ext cx="60625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568638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9238-CBC4-4111-A1A6-B3D9FB3C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ArrayList.clear()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BC88D-FF6B-44CD-A1B4-46E380CFE79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61314" y="1885915"/>
            <a:ext cx="7200900" cy="12558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array list can be cleared by looping over all elements and setting them to null</a:t>
            </a:r>
          </a:p>
          <a:p>
            <a:r>
              <a:rPr lang="en-US" dirty="0"/>
              <a:t>This version of the operation is linear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581012-DB14-4EA5-A9E0-6146A2829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419187"/>
              </p:ext>
            </p:extLst>
          </p:nvPr>
        </p:nvGraphicFramePr>
        <p:xfrm>
          <a:off x="2222314" y="4738677"/>
          <a:ext cx="6096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CDCAA3C-1F57-4E1D-89D4-4DFE4894F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715467"/>
              </p:ext>
            </p:extLst>
          </p:nvPr>
        </p:nvGraphicFramePr>
        <p:xfrm>
          <a:off x="2222314" y="5867400"/>
          <a:ext cx="6096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F0579A4-022A-429B-9E49-D06DF4B88FA5}"/>
              </a:ext>
            </a:extLst>
          </p:cNvPr>
          <p:cNvSpPr txBox="1"/>
          <p:nvPr/>
        </p:nvSpPr>
        <p:spPr>
          <a:xfrm>
            <a:off x="1312047" y="4759453"/>
            <a:ext cx="748924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/>
              <a:t>Before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79847F-F41F-4AE9-8500-0949216ED470}"/>
              </a:ext>
            </a:extLst>
          </p:cNvPr>
          <p:cNvSpPr txBox="1"/>
          <p:nvPr/>
        </p:nvSpPr>
        <p:spPr>
          <a:xfrm>
            <a:off x="1383382" y="5867400"/>
            <a:ext cx="60625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After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1741D3-9CDB-406C-92D7-6437E07AF84E}"/>
              </a:ext>
            </a:extLst>
          </p:cNvPr>
          <p:cNvSpPr txBox="1"/>
          <p:nvPr/>
        </p:nvSpPr>
        <p:spPr>
          <a:xfrm>
            <a:off x="1754002" y="3796735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data[</a:t>
            </a:r>
            <a:r>
              <a:rPr lang="en-US" sz="1400" dirty="0" err="1"/>
              <a:t>i</a:t>
            </a:r>
            <a:r>
              <a:rPr lang="en-US" sz="1400" dirty="0"/>
              <a:t>] = null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5DDF660-0975-4052-BBD6-1C4877199C49}"/>
              </a:ext>
            </a:extLst>
          </p:cNvPr>
          <p:cNvGrpSpPr/>
          <p:nvPr/>
        </p:nvGrpSpPr>
        <p:grpSpPr>
          <a:xfrm>
            <a:off x="1885956" y="4184063"/>
            <a:ext cx="3639790" cy="475066"/>
            <a:chOff x="1187642" y="3474076"/>
            <a:chExt cx="3639790" cy="47506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DA01372-A8E1-4921-87A8-FBE91563BDE4}"/>
                </a:ext>
              </a:extLst>
            </p:cNvPr>
            <p:cNvGrpSpPr/>
            <p:nvPr/>
          </p:nvGrpSpPr>
          <p:grpSpPr>
            <a:xfrm>
              <a:off x="1187642" y="3474076"/>
              <a:ext cx="2202874" cy="475066"/>
              <a:chOff x="1045029" y="5177667"/>
              <a:chExt cx="2202874" cy="475066"/>
            </a:xfrm>
          </p:grpSpPr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id="{F0C4C784-FFC2-458E-A4D1-60854066832B}"/>
                  </a:ext>
                </a:extLst>
              </p:cNvPr>
              <p:cNvSpPr/>
              <p:nvPr/>
            </p:nvSpPr>
            <p:spPr>
              <a:xfrm>
                <a:off x="1045029" y="5177670"/>
                <a:ext cx="760021" cy="475063"/>
              </a:xfrm>
              <a:custGeom>
                <a:avLst/>
                <a:gdLst>
                  <a:gd name="connsiteX0" fmla="*/ 0 w 760021"/>
                  <a:gd name="connsiteY0" fmla="*/ 451312 h 475063"/>
                  <a:gd name="connsiteX1" fmla="*/ 427512 w 760021"/>
                  <a:gd name="connsiteY1" fmla="*/ 50 h 475063"/>
                  <a:gd name="connsiteX2" fmla="*/ 760021 w 760021"/>
                  <a:gd name="connsiteY2" fmla="*/ 475063 h 475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0021" h="475063">
                    <a:moveTo>
                      <a:pt x="0" y="451312"/>
                    </a:moveTo>
                    <a:cubicBezTo>
                      <a:pt x="150421" y="223702"/>
                      <a:pt x="300842" y="-3908"/>
                      <a:pt x="427512" y="50"/>
                    </a:cubicBezTo>
                    <a:cubicBezTo>
                      <a:pt x="554182" y="4008"/>
                      <a:pt x="760021" y="475063"/>
                      <a:pt x="760021" y="475063"/>
                    </a:cubicBezTo>
                  </a:path>
                </a:pathLst>
              </a:cu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41344F57-1B1B-4E84-BC77-C99025039DD9}"/>
                  </a:ext>
                </a:extLst>
              </p:cNvPr>
              <p:cNvSpPr/>
              <p:nvPr/>
            </p:nvSpPr>
            <p:spPr>
              <a:xfrm>
                <a:off x="1894114" y="5177667"/>
                <a:ext cx="635331" cy="475063"/>
              </a:xfrm>
              <a:custGeom>
                <a:avLst/>
                <a:gdLst>
                  <a:gd name="connsiteX0" fmla="*/ 0 w 760021"/>
                  <a:gd name="connsiteY0" fmla="*/ 451312 h 475063"/>
                  <a:gd name="connsiteX1" fmla="*/ 427512 w 760021"/>
                  <a:gd name="connsiteY1" fmla="*/ 50 h 475063"/>
                  <a:gd name="connsiteX2" fmla="*/ 760021 w 760021"/>
                  <a:gd name="connsiteY2" fmla="*/ 475063 h 475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0021" h="475063">
                    <a:moveTo>
                      <a:pt x="0" y="451312"/>
                    </a:moveTo>
                    <a:cubicBezTo>
                      <a:pt x="150421" y="223702"/>
                      <a:pt x="300842" y="-3908"/>
                      <a:pt x="427512" y="50"/>
                    </a:cubicBezTo>
                    <a:cubicBezTo>
                      <a:pt x="554182" y="4008"/>
                      <a:pt x="760021" y="475063"/>
                      <a:pt x="760021" y="475063"/>
                    </a:cubicBezTo>
                  </a:path>
                </a:pathLst>
              </a:cu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" name="Freeform 8">
                <a:extLst>
                  <a:ext uri="{FF2B5EF4-FFF2-40B4-BE49-F238E27FC236}">
                    <a16:creationId xmlns:a16="http://schemas.microsoft.com/office/drawing/2014/main" id="{D8D548E6-6820-41AC-8D99-206A8156D06F}"/>
                  </a:ext>
                </a:extLst>
              </p:cNvPr>
              <p:cNvSpPr/>
              <p:nvPr/>
            </p:nvSpPr>
            <p:spPr>
              <a:xfrm>
                <a:off x="2618509" y="5177667"/>
                <a:ext cx="629394" cy="475063"/>
              </a:xfrm>
              <a:custGeom>
                <a:avLst/>
                <a:gdLst>
                  <a:gd name="connsiteX0" fmla="*/ 0 w 760021"/>
                  <a:gd name="connsiteY0" fmla="*/ 451312 h 475063"/>
                  <a:gd name="connsiteX1" fmla="*/ 427512 w 760021"/>
                  <a:gd name="connsiteY1" fmla="*/ 50 h 475063"/>
                  <a:gd name="connsiteX2" fmla="*/ 760021 w 760021"/>
                  <a:gd name="connsiteY2" fmla="*/ 475063 h 475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0021" h="475063">
                    <a:moveTo>
                      <a:pt x="0" y="451312"/>
                    </a:moveTo>
                    <a:cubicBezTo>
                      <a:pt x="150421" y="223702"/>
                      <a:pt x="300842" y="-3908"/>
                      <a:pt x="427512" y="50"/>
                    </a:cubicBezTo>
                    <a:cubicBezTo>
                      <a:pt x="554182" y="4008"/>
                      <a:pt x="760021" y="475063"/>
                      <a:pt x="760021" y="475063"/>
                    </a:cubicBezTo>
                  </a:path>
                </a:pathLst>
              </a:cu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5986D51E-C1B6-48FA-B9E8-86026A930E4C}"/>
                </a:ext>
              </a:extLst>
            </p:cNvPr>
            <p:cNvSpPr/>
            <p:nvPr/>
          </p:nvSpPr>
          <p:spPr>
            <a:xfrm>
              <a:off x="3479580" y="3474076"/>
              <a:ext cx="629394" cy="475063"/>
            </a:xfrm>
            <a:custGeom>
              <a:avLst/>
              <a:gdLst>
                <a:gd name="connsiteX0" fmla="*/ 0 w 760021"/>
                <a:gd name="connsiteY0" fmla="*/ 451312 h 475063"/>
                <a:gd name="connsiteX1" fmla="*/ 427512 w 760021"/>
                <a:gd name="connsiteY1" fmla="*/ 50 h 475063"/>
                <a:gd name="connsiteX2" fmla="*/ 760021 w 760021"/>
                <a:gd name="connsiteY2" fmla="*/ 475063 h 47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0021" h="475063">
                  <a:moveTo>
                    <a:pt x="0" y="451312"/>
                  </a:moveTo>
                  <a:cubicBezTo>
                    <a:pt x="150421" y="223702"/>
                    <a:pt x="300842" y="-3908"/>
                    <a:pt x="427512" y="50"/>
                  </a:cubicBezTo>
                  <a:cubicBezTo>
                    <a:pt x="554182" y="4008"/>
                    <a:pt x="760021" y="475063"/>
                    <a:pt x="760021" y="475063"/>
                  </a:cubicBezTo>
                </a:path>
              </a:pathLst>
            </a:cu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44F8C3A0-74A5-4907-A982-103CA8D1AE09}"/>
                </a:ext>
              </a:extLst>
            </p:cNvPr>
            <p:cNvSpPr/>
            <p:nvPr/>
          </p:nvSpPr>
          <p:spPr>
            <a:xfrm>
              <a:off x="4198038" y="3474076"/>
              <a:ext cx="629394" cy="475063"/>
            </a:xfrm>
            <a:custGeom>
              <a:avLst/>
              <a:gdLst>
                <a:gd name="connsiteX0" fmla="*/ 0 w 760021"/>
                <a:gd name="connsiteY0" fmla="*/ 451312 h 475063"/>
                <a:gd name="connsiteX1" fmla="*/ 427512 w 760021"/>
                <a:gd name="connsiteY1" fmla="*/ 50 h 475063"/>
                <a:gd name="connsiteX2" fmla="*/ 760021 w 760021"/>
                <a:gd name="connsiteY2" fmla="*/ 475063 h 47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0021" h="475063">
                  <a:moveTo>
                    <a:pt x="0" y="451312"/>
                  </a:moveTo>
                  <a:cubicBezTo>
                    <a:pt x="150421" y="223702"/>
                    <a:pt x="300842" y="-3908"/>
                    <a:pt x="427512" y="50"/>
                  </a:cubicBezTo>
                  <a:cubicBezTo>
                    <a:pt x="554182" y="4008"/>
                    <a:pt x="760021" y="475063"/>
                    <a:pt x="760021" y="475063"/>
                  </a:cubicBezTo>
                </a:path>
              </a:pathLst>
            </a:cu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0021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9238-CBC4-4111-A1A6-B3D9FB3C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ArrayList.clear()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BC88D-FF6B-44CD-A1B4-46E380CFE79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28700" y="1745750"/>
            <a:ext cx="7200900" cy="131918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array list can also be cleared by altering the pointer that identifies next available index for insertion</a:t>
            </a:r>
          </a:p>
          <a:p>
            <a:r>
              <a:rPr lang="en-US" dirty="0"/>
              <a:t>Note: This can keep objects in the heap longer than intended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581012-DB14-4EA5-A9E0-6146A2829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544284"/>
              </p:ext>
            </p:extLst>
          </p:nvPr>
        </p:nvGraphicFramePr>
        <p:xfrm>
          <a:off x="1938967" y="3804441"/>
          <a:ext cx="6096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14A22C-4436-471F-961C-00C6C11389DD}"/>
              </a:ext>
            </a:extLst>
          </p:cNvPr>
          <p:cNvSpPr txBox="1"/>
          <p:nvPr/>
        </p:nvSpPr>
        <p:spPr>
          <a:xfrm>
            <a:off x="5652527" y="4823460"/>
            <a:ext cx="101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nextIndex</a:t>
            </a:r>
            <a:endParaRPr lang="en-US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20179C-AF63-4930-8725-9545394B7EE1}"/>
              </a:ext>
            </a:extLst>
          </p:cNvPr>
          <p:cNvCxnSpPr>
            <a:cxnSpLocks/>
          </p:cNvCxnSpPr>
          <p:nvPr/>
        </p:nvCxnSpPr>
        <p:spPr>
          <a:xfrm flipV="1">
            <a:off x="6149057" y="4546121"/>
            <a:ext cx="0" cy="302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CDCAA3C-1F57-4E1D-89D4-4DFE4894F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99270"/>
              </p:ext>
            </p:extLst>
          </p:nvPr>
        </p:nvGraphicFramePr>
        <p:xfrm>
          <a:off x="1938967" y="5439353"/>
          <a:ext cx="6096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AC6DB4-53B3-4F4C-B76A-7B7E56E87A92}"/>
              </a:ext>
            </a:extLst>
          </p:cNvPr>
          <p:cNvSpPr txBox="1"/>
          <p:nvPr/>
        </p:nvSpPr>
        <p:spPr>
          <a:xfrm>
            <a:off x="1859057" y="6405439"/>
            <a:ext cx="101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nextIndex</a:t>
            </a:r>
            <a:endParaRPr lang="en-US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91C5EC-E764-43D4-8DF0-886C15AD102C}"/>
              </a:ext>
            </a:extLst>
          </p:cNvPr>
          <p:cNvCxnSpPr>
            <a:cxnSpLocks/>
          </p:cNvCxnSpPr>
          <p:nvPr/>
        </p:nvCxnSpPr>
        <p:spPr>
          <a:xfrm flipV="1">
            <a:off x="2355587" y="6128100"/>
            <a:ext cx="0" cy="302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0579A4-022A-429B-9E49-D06DF4B88FA5}"/>
              </a:ext>
            </a:extLst>
          </p:cNvPr>
          <p:cNvSpPr txBox="1"/>
          <p:nvPr/>
        </p:nvSpPr>
        <p:spPr>
          <a:xfrm>
            <a:off x="1028700" y="3825217"/>
            <a:ext cx="748924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/>
              <a:t>Before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79847F-F41F-4AE9-8500-0949216ED470}"/>
              </a:ext>
            </a:extLst>
          </p:cNvPr>
          <p:cNvSpPr txBox="1"/>
          <p:nvPr/>
        </p:nvSpPr>
        <p:spPr>
          <a:xfrm>
            <a:off x="1100035" y="5439353"/>
            <a:ext cx="60625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412881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ArrayList.contains(element)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9133" y="1838121"/>
            <a:ext cx="7200900" cy="2171171"/>
          </a:xfrm>
        </p:spPr>
        <p:txBody>
          <a:bodyPr>
            <a:normAutofit/>
          </a:bodyPr>
          <a:lstStyle/>
          <a:p>
            <a:r>
              <a:rPr lang="en-US" dirty="0"/>
              <a:t>Returns true if the given element is located in the array list, otherwise false</a:t>
            </a:r>
          </a:p>
          <a:p>
            <a:r>
              <a:rPr lang="en-US" dirty="0"/>
              <a:t>Method signature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contains(T element)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B4BEEF-7345-4203-90D1-CA0CA84E2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606101"/>
              </p:ext>
            </p:extLst>
          </p:nvPr>
        </p:nvGraphicFramePr>
        <p:xfrm>
          <a:off x="1631583" y="5663602"/>
          <a:ext cx="6096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244394D-57A3-42B9-A876-14F80075240B}"/>
              </a:ext>
            </a:extLst>
          </p:cNvPr>
          <p:cNvGrpSpPr/>
          <p:nvPr/>
        </p:nvGrpSpPr>
        <p:grpSpPr>
          <a:xfrm>
            <a:off x="1307579" y="5085945"/>
            <a:ext cx="2921332" cy="475066"/>
            <a:chOff x="1021278" y="5046960"/>
            <a:chExt cx="2921332" cy="47506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CC8AA34-3811-4390-B943-E0C25B389054}"/>
                </a:ext>
              </a:extLst>
            </p:cNvPr>
            <p:cNvSpPr/>
            <p:nvPr/>
          </p:nvSpPr>
          <p:spPr>
            <a:xfrm>
              <a:off x="1021278" y="5046963"/>
              <a:ext cx="760021" cy="475063"/>
            </a:xfrm>
            <a:custGeom>
              <a:avLst/>
              <a:gdLst>
                <a:gd name="connsiteX0" fmla="*/ 0 w 760021"/>
                <a:gd name="connsiteY0" fmla="*/ 451312 h 475063"/>
                <a:gd name="connsiteX1" fmla="*/ 427512 w 760021"/>
                <a:gd name="connsiteY1" fmla="*/ 50 h 475063"/>
                <a:gd name="connsiteX2" fmla="*/ 760021 w 760021"/>
                <a:gd name="connsiteY2" fmla="*/ 475063 h 47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0021" h="475063">
                  <a:moveTo>
                    <a:pt x="0" y="451312"/>
                  </a:moveTo>
                  <a:cubicBezTo>
                    <a:pt x="150421" y="223702"/>
                    <a:pt x="300842" y="-3908"/>
                    <a:pt x="427512" y="50"/>
                  </a:cubicBezTo>
                  <a:cubicBezTo>
                    <a:pt x="554182" y="4008"/>
                    <a:pt x="760021" y="475063"/>
                    <a:pt x="760021" y="475063"/>
                  </a:cubicBezTo>
                </a:path>
              </a:pathLst>
            </a:cu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8D1EFA5-FBFD-414F-B9B1-717E1D3B5DC2}"/>
                </a:ext>
              </a:extLst>
            </p:cNvPr>
            <p:cNvSpPr/>
            <p:nvPr/>
          </p:nvSpPr>
          <p:spPr>
            <a:xfrm>
              <a:off x="1870363" y="5046960"/>
              <a:ext cx="635331" cy="475063"/>
            </a:xfrm>
            <a:custGeom>
              <a:avLst/>
              <a:gdLst>
                <a:gd name="connsiteX0" fmla="*/ 0 w 760021"/>
                <a:gd name="connsiteY0" fmla="*/ 451312 h 475063"/>
                <a:gd name="connsiteX1" fmla="*/ 427512 w 760021"/>
                <a:gd name="connsiteY1" fmla="*/ 50 h 475063"/>
                <a:gd name="connsiteX2" fmla="*/ 760021 w 760021"/>
                <a:gd name="connsiteY2" fmla="*/ 475063 h 47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0021" h="475063">
                  <a:moveTo>
                    <a:pt x="0" y="451312"/>
                  </a:moveTo>
                  <a:cubicBezTo>
                    <a:pt x="150421" y="223702"/>
                    <a:pt x="300842" y="-3908"/>
                    <a:pt x="427512" y="50"/>
                  </a:cubicBezTo>
                  <a:cubicBezTo>
                    <a:pt x="554182" y="4008"/>
                    <a:pt x="760021" y="475063"/>
                    <a:pt x="760021" y="475063"/>
                  </a:cubicBezTo>
                </a:path>
              </a:pathLst>
            </a:cu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CEDD59E-F129-4612-ADCF-6EFA61E2B98E}"/>
                </a:ext>
              </a:extLst>
            </p:cNvPr>
            <p:cNvSpPr/>
            <p:nvPr/>
          </p:nvSpPr>
          <p:spPr>
            <a:xfrm>
              <a:off x="2594758" y="5046960"/>
              <a:ext cx="629394" cy="475063"/>
            </a:xfrm>
            <a:custGeom>
              <a:avLst/>
              <a:gdLst>
                <a:gd name="connsiteX0" fmla="*/ 0 w 760021"/>
                <a:gd name="connsiteY0" fmla="*/ 451312 h 475063"/>
                <a:gd name="connsiteX1" fmla="*/ 427512 w 760021"/>
                <a:gd name="connsiteY1" fmla="*/ 50 h 475063"/>
                <a:gd name="connsiteX2" fmla="*/ 760021 w 760021"/>
                <a:gd name="connsiteY2" fmla="*/ 475063 h 47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0021" h="475063">
                  <a:moveTo>
                    <a:pt x="0" y="451312"/>
                  </a:moveTo>
                  <a:cubicBezTo>
                    <a:pt x="150421" y="223702"/>
                    <a:pt x="300842" y="-3908"/>
                    <a:pt x="427512" y="50"/>
                  </a:cubicBezTo>
                  <a:cubicBezTo>
                    <a:pt x="554182" y="4008"/>
                    <a:pt x="760021" y="475063"/>
                    <a:pt x="760021" y="475063"/>
                  </a:cubicBezTo>
                </a:path>
              </a:pathLst>
            </a:cu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69ADC41-5AC0-4495-83A7-28E655A13726}"/>
                </a:ext>
              </a:extLst>
            </p:cNvPr>
            <p:cNvSpPr/>
            <p:nvPr/>
          </p:nvSpPr>
          <p:spPr>
            <a:xfrm>
              <a:off x="3313216" y="5046960"/>
              <a:ext cx="629394" cy="475063"/>
            </a:xfrm>
            <a:custGeom>
              <a:avLst/>
              <a:gdLst>
                <a:gd name="connsiteX0" fmla="*/ 0 w 760021"/>
                <a:gd name="connsiteY0" fmla="*/ 451312 h 475063"/>
                <a:gd name="connsiteX1" fmla="*/ 427512 w 760021"/>
                <a:gd name="connsiteY1" fmla="*/ 50 h 475063"/>
                <a:gd name="connsiteX2" fmla="*/ 760021 w 760021"/>
                <a:gd name="connsiteY2" fmla="*/ 475063 h 47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0021" h="475063">
                  <a:moveTo>
                    <a:pt x="0" y="451312"/>
                  </a:moveTo>
                  <a:cubicBezTo>
                    <a:pt x="150421" y="223702"/>
                    <a:pt x="300842" y="-3908"/>
                    <a:pt x="427512" y="50"/>
                  </a:cubicBezTo>
                  <a:cubicBezTo>
                    <a:pt x="554182" y="4008"/>
                    <a:pt x="760021" y="475063"/>
                    <a:pt x="760021" y="475063"/>
                  </a:cubicBezTo>
                </a:path>
              </a:pathLst>
            </a:cu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705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E9A6-C1EB-244B-B07A-6E5D4A1DC45B}"/>
              </a:ext>
            </a:extLst>
          </p:cNvPr>
          <p:cNvSpPr txBox="1">
            <a:spLocks/>
          </p:cNvSpPr>
          <p:nvPr/>
        </p:nvSpPr>
        <p:spPr>
          <a:xfrm>
            <a:off x="1028700" y="685800"/>
            <a:ext cx="7200900" cy="801356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/>
              <a:t>ArrayList.isEmpty()</a:t>
            </a:r>
            <a:endParaRPr lang="en-US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69369AD-1363-EC48-93B2-168D6459EBE2}"/>
              </a:ext>
            </a:extLst>
          </p:cNvPr>
          <p:cNvSpPr txBox="1">
            <a:spLocks/>
          </p:cNvSpPr>
          <p:nvPr/>
        </p:nvSpPr>
        <p:spPr>
          <a:xfrm>
            <a:off x="1338690" y="1384466"/>
            <a:ext cx="6659797" cy="3770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400" dirty="0"/>
              <a:t>Returns true if the array list is empty, otherwise false</a:t>
            </a:r>
          </a:p>
          <a:p>
            <a:pPr defTabSz="914400"/>
            <a:r>
              <a:rPr lang="en-US" sz="2400" dirty="0"/>
              <a:t>Method signature</a:t>
            </a:r>
          </a:p>
          <a:p>
            <a:pPr lvl="1" defTabSz="914400"/>
            <a:r>
              <a:rPr lang="en-US" sz="2000" dirty="0"/>
              <a:t>public </a:t>
            </a: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isEmpty</a:t>
            </a:r>
            <a:r>
              <a:rPr lang="en-US" sz="2000" dirty="0"/>
              <a:t>()</a:t>
            </a:r>
          </a:p>
          <a:p>
            <a:pPr lvl="1" defTabSz="914400"/>
            <a:endParaRPr lang="en-US" dirty="0"/>
          </a:p>
          <a:p>
            <a:pPr lvl="1" defTabSz="914400"/>
            <a:endParaRPr lang="en-US" dirty="0"/>
          </a:p>
          <a:p>
            <a:r>
              <a:rPr lang="en-US" sz="2400" dirty="0"/>
              <a:t>Returns the number of elements in the array list</a:t>
            </a:r>
          </a:p>
          <a:p>
            <a:r>
              <a:rPr lang="en-US" sz="2400" dirty="0"/>
              <a:t>Method signature</a:t>
            </a:r>
          </a:p>
          <a:p>
            <a:pPr lvl="1"/>
            <a:r>
              <a:rPr lang="en-US" sz="2200" dirty="0"/>
              <a:t>public </a:t>
            </a:r>
            <a:r>
              <a:rPr lang="en-US" sz="2200" dirty="0" err="1"/>
              <a:t>int</a:t>
            </a:r>
            <a:r>
              <a:rPr lang="en-US" sz="2200" dirty="0"/>
              <a:t> size()</a:t>
            </a:r>
          </a:p>
          <a:p>
            <a:pPr lvl="1" defTabSz="914400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22CC7B-3758-C346-98E5-F67627E68C08}"/>
              </a:ext>
            </a:extLst>
          </p:cNvPr>
          <p:cNvSpPr txBox="1">
            <a:spLocks/>
          </p:cNvSpPr>
          <p:nvPr/>
        </p:nvSpPr>
        <p:spPr>
          <a:xfrm>
            <a:off x="1028700" y="3173687"/>
            <a:ext cx="7200900" cy="7753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ArrayList.size</a:t>
            </a:r>
            <a:r>
              <a:rPr lang="en-US" dirty="0"/>
              <a:t>()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453C544-70EB-D545-95D6-0085B6CBB6BF}"/>
              </a:ext>
            </a:extLst>
          </p:cNvPr>
          <p:cNvGrpSpPr/>
          <p:nvPr/>
        </p:nvGrpSpPr>
        <p:grpSpPr>
          <a:xfrm>
            <a:off x="2608615" y="6058002"/>
            <a:ext cx="5787464" cy="403761"/>
            <a:chOff x="2264006" y="5003474"/>
            <a:chExt cx="5787464" cy="403761"/>
          </a:xfrm>
          <a:effectLst/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2AE5EE8-AD83-7B43-AE58-04A0DE94BD66}"/>
                </a:ext>
              </a:extLst>
            </p:cNvPr>
            <p:cNvCxnSpPr>
              <a:cxnSpLocks/>
            </p:cNvCxnSpPr>
            <p:nvPr/>
          </p:nvCxnSpPr>
          <p:spPr>
            <a:xfrm>
              <a:off x="5237018" y="5393381"/>
              <a:ext cx="2814452" cy="0"/>
            </a:xfrm>
            <a:prstGeom prst="line">
              <a:avLst/>
            </a:prstGeom>
            <a:ln/>
            <a:effectLst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2062943-690E-F240-BCA4-CA7715ECEA6E}"/>
                </a:ext>
              </a:extLst>
            </p:cNvPr>
            <p:cNvCxnSpPr/>
            <p:nvPr/>
          </p:nvCxnSpPr>
          <p:spPr>
            <a:xfrm flipV="1">
              <a:off x="5237018" y="5017328"/>
              <a:ext cx="2814452" cy="1978"/>
            </a:xfrm>
            <a:prstGeom prst="line">
              <a:avLst/>
            </a:prstGeom>
            <a:ln/>
            <a:effectLst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A14025F-7331-7A4F-ABAB-CDD128E88F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1470" y="5017328"/>
              <a:ext cx="0" cy="376053"/>
            </a:xfrm>
            <a:prstGeom prst="line">
              <a:avLst/>
            </a:prstGeom>
            <a:ln/>
            <a:effectLst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A822D7-EA05-7F4F-B8B8-7354F51E5F76}"/>
                </a:ext>
              </a:extLst>
            </p:cNvPr>
            <p:cNvSpPr txBox="1"/>
            <p:nvPr/>
          </p:nvSpPr>
          <p:spPr>
            <a:xfrm>
              <a:off x="6415782" y="5017327"/>
              <a:ext cx="14993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Unused Space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86BF8C8-9D8C-C244-8592-88E0E96A7B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7018" y="5193313"/>
              <a:ext cx="688768" cy="1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59D3916-7EB7-3443-8D3D-90CE250CEF90}"/>
                </a:ext>
              </a:extLst>
            </p:cNvPr>
            <p:cNvSpPr/>
            <p:nvPr/>
          </p:nvSpPr>
          <p:spPr>
            <a:xfrm>
              <a:off x="2264006" y="5003474"/>
              <a:ext cx="2973011" cy="403761"/>
            </a:xfrm>
            <a:prstGeom prst="rect">
              <a:avLst/>
            </a:prstGeom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Used Space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36A1E15-A70E-3D49-8598-B2463B3329EB}"/>
              </a:ext>
            </a:extLst>
          </p:cNvPr>
          <p:cNvSpPr txBox="1"/>
          <p:nvPr/>
        </p:nvSpPr>
        <p:spPr>
          <a:xfrm>
            <a:off x="1130206" y="6105993"/>
            <a:ext cx="1321131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Internal Array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6CC49F-E087-264E-8DA5-D7D6156E4F97}"/>
              </a:ext>
            </a:extLst>
          </p:cNvPr>
          <p:cNvSpPr txBox="1"/>
          <p:nvPr/>
        </p:nvSpPr>
        <p:spPr>
          <a:xfrm>
            <a:off x="3808326" y="547635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77343-2892-DB4F-9A6B-592069100686}"/>
              </a:ext>
            </a:extLst>
          </p:cNvPr>
          <p:cNvSpPr txBox="1"/>
          <p:nvPr/>
        </p:nvSpPr>
        <p:spPr>
          <a:xfrm>
            <a:off x="4925368" y="5146432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capacity</a:t>
            </a: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4B2DA656-3162-C54C-933E-14DADA1289AC}"/>
              </a:ext>
            </a:extLst>
          </p:cNvPr>
          <p:cNvSpPr/>
          <p:nvPr/>
        </p:nvSpPr>
        <p:spPr>
          <a:xfrm rot="5400000">
            <a:off x="3989194" y="4511711"/>
            <a:ext cx="190921" cy="2843685"/>
          </a:xfrm>
          <a:prstGeom prst="leftBracket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91A4D3AB-0ED5-D94F-8599-31F88B7A9EBB}"/>
              </a:ext>
            </a:extLst>
          </p:cNvPr>
          <p:cNvSpPr/>
          <p:nvPr/>
        </p:nvSpPr>
        <p:spPr>
          <a:xfrm rot="5400000">
            <a:off x="5260311" y="2860431"/>
            <a:ext cx="473947" cy="5786176"/>
          </a:xfrm>
          <a:prstGeom prst="leftBracket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18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ArrayList.add(index, element)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35380" y="1776844"/>
            <a:ext cx="7200900" cy="257568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Adds a new element at the given index</a:t>
            </a:r>
          </a:p>
          <a:p>
            <a:r>
              <a:rPr lang="en-US" dirty="0"/>
              <a:t>Method signature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add(int index, T element)</a:t>
            </a:r>
          </a:p>
          <a:p>
            <a:r>
              <a:rPr lang="en-US" dirty="0"/>
              <a:t>Scenario #1:</a:t>
            </a:r>
          </a:p>
          <a:p>
            <a:pPr lvl="1"/>
            <a:r>
              <a:rPr lang="en-US" dirty="0"/>
              <a:t>add() is invoked at index == size()</a:t>
            </a:r>
          </a:p>
          <a:p>
            <a:pPr lvl="1"/>
            <a:r>
              <a:rPr lang="en-US" dirty="0"/>
              <a:t>The new element is added to the next available index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529612"/>
              </p:ext>
            </p:extLst>
          </p:nvPr>
        </p:nvGraphicFramePr>
        <p:xfrm>
          <a:off x="1225952" y="5590889"/>
          <a:ext cx="381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392332" y="4817821"/>
            <a:ext cx="864339" cy="773068"/>
            <a:chOff x="4203485" y="3113645"/>
            <a:chExt cx="864339" cy="773068"/>
          </a:xfrm>
        </p:grpSpPr>
        <p:sp>
          <p:nvSpPr>
            <p:cNvPr id="16" name="Freeform 15"/>
            <p:cNvSpPr/>
            <p:nvPr/>
          </p:nvSpPr>
          <p:spPr>
            <a:xfrm>
              <a:off x="4762005" y="3430329"/>
              <a:ext cx="273132" cy="456384"/>
            </a:xfrm>
            <a:custGeom>
              <a:avLst/>
              <a:gdLst>
                <a:gd name="connsiteX0" fmla="*/ 0 w 273132"/>
                <a:gd name="connsiteY0" fmla="*/ 16997 h 456384"/>
                <a:gd name="connsiteX1" fmla="*/ 225631 w 273132"/>
                <a:gd name="connsiteY1" fmla="*/ 52623 h 456384"/>
                <a:gd name="connsiteX2" fmla="*/ 273132 w 273132"/>
                <a:gd name="connsiteY2" fmla="*/ 456384 h 45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132" h="456384">
                  <a:moveTo>
                    <a:pt x="0" y="16997"/>
                  </a:moveTo>
                  <a:cubicBezTo>
                    <a:pt x="90054" y="-1806"/>
                    <a:pt x="180109" y="-20608"/>
                    <a:pt x="225631" y="52623"/>
                  </a:cubicBezTo>
                  <a:cubicBezTo>
                    <a:pt x="271153" y="125854"/>
                    <a:pt x="273132" y="456384"/>
                    <a:pt x="273132" y="456384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03485" y="3113645"/>
              <a:ext cx="864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add(5, F)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7118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ArrayList.add(index, element)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28700" y="1673915"/>
            <a:ext cx="7200900" cy="16457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Scenario #2:</a:t>
            </a:r>
          </a:p>
          <a:p>
            <a:pPr lvl="1"/>
            <a:r>
              <a:rPr lang="en-US" dirty="0"/>
              <a:t>add() is invoked on an occupied index</a:t>
            </a:r>
          </a:p>
          <a:p>
            <a:pPr lvl="1"/>
            <a:r>
              <a:rPr lang="en-US" dirty="0"/>
              <a:t>All elements from that index to size() – 1 are shifted up one position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400250"/>
              </p:ext>
            </p:extLst>
          </p:nvPr>
        </p:nvGraphicFramePr>
        <p:xfrm>
          <a:off x="2684822" y="4745586"/>
          <a:ext cx="381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879086" y="3868504"/>
            <a:ext cx="892334" cy="764162"/>
            <a:chOff x="2608907" y="3122551"/>
            <a:chExt cx="892334" cy="764162"/>
          </a:xfrm>
        </p:grpSpPr>
        <p:sp>
          <p:nvSpPr>
            <p:cNvPr id="6" name="Freeform 5"/>
            <p:cNvSpPr/>
            <p:nvPr/>
          </p:nvSpPr>
          <p:spPr>
            <a:xfrm>
              <a:off x="3228109" y="3430329"/>
              <a:ext cx="273132" cy="456384"/>
            </a:xfrm>
            <a:custGeom>
              <a:avLst/>
              <a:gdLst>
                <a:gd name="connsiteX0" fmla="*/ 0 w 273132"/>
                <a:gd name="connsiteY0" fmla="*/ 16997 h 456384"/>
                <a:gd name="connsiteX1" fmla="*/ 225631 w 273132"/>
                <a:gd name="connsiteY1" fmla="*/ 52623 h 456384"/>
                <a:gd name="connsiteX2" fmla="*/ 273132 w 273132"/>
                <a:gd name="connsiteY2" fmla="*/ 456384 h 45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132" h="456384">
                  <a:moveTo>
                    <a:pt x="0" y="16997"/>
                  </a:moveTo>
                  <a:cubicBezTo>
                    <a:pt x="90054" y="-1806"/>
                    <a:pt x="180109" y="-20608"/>
                    <a:pt x="225631" y="52623"/>
                  </a:cubicBezTo>
                  <a:cubicBezTo>
                    <a:pt x="271153" y="125854"/>
                    <a:pt x="273132" y="456384"/>
                    <a:pt x="273132" y="456384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08907" y="3122551"/>
              <a:ext cx="692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add(D)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99031" y="4309089"/>
            <a:ext cx="1911927" cy="323577"/>
            <a:chOff x="3788229" y="3281678"/>
            <a:chExt cx="1911927" cy="323577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3788229" y="3605255"/>
              <a:ext cx="19119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933713" y="3281678"/>
              <a:ext cx="1533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shift up one index</a:t>
              </a:r>
              <a:endParaRPr lang="en-US" dirty="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749834"/>
              </p:ext>
            </p:extLst>
          </p:nvPr>
        </p:nvGraphicFramePr>
        <p:xfrm>
          <a:off x="2684822" y="5896041"/>
          <a:ext cx="381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689058" y="4745586"/>
            <a:ext cx="694421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Before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36346" y="5909961"/>
            <a:ext cx="599844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35324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Data Structures Review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75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2CB1EE-0BE7-4B31-A73D-B175711CF07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49763" y="1624484"/>
            <a:ext cx="7200900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Offers a chain of linked nodes which each store a data element</a:t>
            </a:r>
          </a:p>
          <a:p>
            <a:pPr lvl="2"/>
            <a:r>
              <a:rPr lang="en-US" dirty="0"/>
              <a:t>Elements can be added repeatedly without resizing an array or shifting elements within the array</a:t>
            </a:r>
          </a:p>
          <a:p>
            <a:pPr lvl="2"/>
            <a:r>
              <a:rPr lang="en-US" dirty="0"/>
              <a:t>Index-based access</a:t>
            </a:r>
          </a:p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Nodes contain extra pointers (references) which use more space for each element in the list</a:t>
            </a:r>
          </a:p>
          <a:p>
            <a:pPr lvl="1"/>
            <a:r>
              <a:rPr lang="en-US" dirty="0"/>
              <a:t>Traversal is costly for accessing elements by index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193EC64-7C77-4F4F-AE7F-4C4AD51919A1}"/>
              </a:ext>
            </a:extLst>
          </p:cNvPr>
          <p:cNvGrpSpPr/>
          <p:nvPr/>
        </p:nvGrpSpPr>
        <p:grpSpPr>
          <a:xfrm>
            <a:off x="2164360" y="5730895"/>
            <a:ext cx="780176" cy="360727"/>
            <a:chOff x="1711355" y="5503178"/>
            <a:chExt cx="780176" cy="36072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CECC2A1-E9F9-4A99-AA34-AE94A01A5568}"/>
                </a:ext>
              </a:extLst>
            </p:cNvPr>
            <p:cNvSpPr/>
            <p:nvPr/>
          </p:nvSpPr>
          <p:spPr>
            <a:xfrm>
              <a:off x="1711355" y="5503178"/>
              <a:ext cx="780176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A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1B0183A-F1FF-4AC6-8EA0-F9C548917A90}"/>
                </a:ext>
              </a:extLst>
            </p:cNvPr>
            <p:cNvCxnSpPr/>
            <p:nvPr/>
          </p:nvCxnSpPr>
          <p:spPr>
            <a:xfrm>
              <a:off x="2298583" y="5503178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7A23092-14BB-4637-9C44-936F4B194130}"/>
              </a:ext>
            </a:extLst>
          </p:cNvPr>
          <p:cNvGrpSpPr/>
          <p:nvPr/>
        </p:nvGrpSpPr>
        <p:grpSpPr>
          <a:xfrm>
            <a:off x="3338817" y="5730894"/>
            <a:ext cx="780176" cy="360727"/>
            <a:chOff x="1711355" y="5503178"/>
            <a:chExt cx="780176" cy="3607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A50ABBF-E8B1-46BC-9ABB-8A22D0D57092}"/>
                </a:ext>
              </a:extLst>
            </p:cNvPr>
            <p:cNvSpPr/>
            <p:nvPr/>
          </p:nvSpPr>
          <p:spPr>
            <a:xfrm>
              <a:off x="1711355" y="5503178"/>
              <a:ext cx="780176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B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6C1DDBB-4428-4DBC-82BB-54CD18C6F9C4}"/>
                </a:ext>
              </a:extLst>
            </p:cNvPr>
            <p:cNvCxnSpPr/>
            <p:nvPr/>
          </p:nvCxnSpPr>
          <p:spPr>
            <a:xfrm>
              <a:off x="2298583" y="5503178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202E5D-AF5D-439F-8705-EE2B43C7BC64}"/>
              </a:ext>
            </a:extLst>
          </p:cNvPr>
          <p:cNvGrpSpPr/>
          <p:nvPr/>
        </p:nvGrpSpPr>
        <p:grpSpPr>
          <a:xfrm>
            <a:off x="4507351" y="5730894"/>
            <a:ext cx="780176" cy="360727"/>
            <a:chOff x="1711355" y="5503178"/>
            <a:chExt cx="780176" cy="3607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4136BA-1A25-484F-B0A0-182440745760}"/>
                </a:ext>
              </a:extLst>
            </p:cNvPr>
            <p:cNvSpPr/>
            <p:nvPr/>
          </p:nvSpPr>
          <p:spPr>
            <a:xfrm>
              <a:off x="1711355" y="5503178"/>
              <a:ext cx="780176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C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177F77-F36B-478C-B3B0-02E8953A49BE}"/>
                </a:ext>
              </a:extLst>
            </p:cNvPr>
            <p:cNvCxnSpPr/>
            <p:nvPr/>
          </p:nvCxnSpPr>
          <p:spPr>
            <a:xfrm>
              <a:off x="2298583" y="5503178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629404-6C6A-4101-8274-3A0FAB63376C}"/>
              </a:ext>
            </a:extLst>
          </p:cNvPr>
          <p:cNvGrpSpPr/>
          <p:nvPr/>
        </p:nvGrpSpPr>
        <p:grpSpPr>
          <a:xfrm>
            <a:off x="5675885" y="5730894"/>
            <a:ext cx="780176" cy="360727"/>
            <a:chOff x="1711355" y="5503178"/>
            <a:chExt cx="780176" cy="36072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9814357-0DD9-403E-9CC1-47D7DC24C6B5}"/>
                </a:ext>
              </a:extLst>
            </p:cNvPr>
            <p:cNvSpPr/>
            <p:nvPr/>
          </p:nvSpPr>
          <p:spPr>
            <a:xfrm>
              <a:off x="1711355" y="5503178"/>
              <a:ext cx="780176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D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6449D64-9401-4777-B3AC-232FDCE840E6}"/>
                </a:ext>
              </a:extLst>
            </p:cNvPr>
            <p:cNvCxnSpPr/>
            <p:nvPr/>
          </p:nvCxnSpPr>
          <p:spPr>
            <a:xfrm>
              <a:off x="2298583" y="5503178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340A3DF-0E85-4A15-AA92-2A48624DD2A1}"/>
              </a:ext>
            </a:extLst>
          </p:cNvPr>
          <p:cNvGrpSpPr/>
          <p:nvPr/>
        </p:nvGrpSpPr>
        <p:grpSpPr>
          <a:xfrm>
            <a:off x="6844419" y="5751867"/>
            <a:ext cx="780176" cy="360727"/>
            <a:chOff x="1711355" y="5503178"/>
            <a:chExt cx="780176" cy="36072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F7B986B-60E2-4E09-BD47-8B6B75FD05A8}"/>
                </a:ext>
              </a:extLst>
            </p:cNvPr>
            <p:cNvSpPr/>
            <p:nvPr/>
          </p:nvSpPr>
          <p:spPr>
            <a:xfrm>
              <a:off x="1711355" y="5503178"/>
              <a:ext cx="780176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E6A12C9-1EBB-445E-84E1-9BE240719E2A}"/>
                </a:ext>
              </a:extLst>
            </p:cNvPr>
            <p:cNvCxnSpPr/>
            <p:nvPr/>
          </p:nvCxnSpPr>
          <p:spPr>
            <a:xfrm>
              <a:off x="2298583" y="5503178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CB41BC-7082-4C87-B5D7-F3E10CF7BD4D}"/>
              </a:ext>
            </a:extLst>
          </p:cNvPr>
          <p:cNvCxnSpPr>
            <a:cxnSpLocks/>
          </p:cNvCxnSpPr>
          <p:nvPr/>
        </p:nvCxnSpPr>
        <p:spPr>
          <a:xfrm>
            <a:off x="2852154" y="5911256"/>
            <a:ext cx="48074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AC6629-976A-4A06-8BC3-1408FC1FE274}"/>
              </a:ext>
            </a:extLst>
          </p:cNvPr>
          <p:cNvCxnSpPr>
            <a:cxnSpLocks/>
          </p:cNvCxnSpPr>
          <p:nvPr/>
        </p:nvCxnSpPr>
        <p:spPr>
          <a:xfrm>
            <a:off x="4032534" y="5911255"/>
            <a:ext cx="48074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1211C9-CDA3-4D32-8B09-6569CAB1C898}"/>
              </a:ext>
            </a:extLst>
          </p:cNvPr>
          <p:cNvCxnSpPr>
            <a:cxnSpLocks/>
          </p:cNvCxnSpPr>
          <p:nvPr/>
        </p:nvCxnSpPr>
        <p:spPr>
          <a:xfrm>
            <a:off x="5198894" y="5911254"/>
            <a:ext cx="48074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C43F39-51ED-4C72-A779-B8E1DCA01D1D}"/>
              </a:ext>
            </a:extLst>
          </p:cNvPr>
          <p:cNvCxnSpPr>
            <a:cxnSpLocks/>
          </p:cNvCxnSpPr>
          <p:nvPr/>
        </p:nvCxnSpPr>
        <p:spPr>
          <a:xfrm>
            <a:off x="6394375" y="5932225"/>
            <a:ext cx="48074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22FD5E-8FF2-4758-AB8E-4A453D3B58DE}"/>
              </a:ext>
            </a:extLst>
          </p:cNvPr>
          <p:cNvGrpSpPr/>
          <p:nvPr/>
        </p:nvGrpSpPr>
        <p:grpSpPr>
          <a:xfrm>
            <a:off x="7532213" y="5932225"/>
            <a:ext cx="460882" cy="487965"/>
            <a:chOff x="7079208" y="5704508"/>
            <a:chExt cx="460882" cy="487965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5393235-BF1E-4769-A6D1-E250C0F77070}"/>
                </a:ext>
              </a:extLst>
            </p:cNvPr>
            <p:cNvCxnSpPr>
              <a:cxnSpLocks/>
            </p:cNvCxnSpPr>
            <p:nvPr/>
          </p:nvCxnSpPr>
          <p:spPr>
            <a:xfrm>
              <a:off x="7079208" y="5708700"/>
              <a:ext cx="2877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7C3C40B-F20B-46C1-8AB1-72C99E84468A}"/>
                </a:ext>
              </a:extLst>
            </p:cNvPr>
            <p:cNvCxnSpPr>
              <a:cxnSpLocks/>
            </p:cNvCxnSpPr>
            <p:nvPr/>
          </p:nvCxnSpPr>
          <p:spPr>
            <a:xfrm>
              <a:off x="7367001" y="5704508"/>
              <a:ext cx="0" cy="2432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5EA3FC6-45C3-428B-83CC-E08532BC2F66}"/>
                </a:ext>
              </a:extLst>
            </p:cNvPr>
            <p:cNvCxnSpPr>
              <a:cxnSpLocks/>
            </p:cNvCxnSpPr>
            <p:nvPr/>
          </p:nvCxnSpPr>
          <p:spPr>
            <a:xfrm>
              <a:off x="7223104" y="6006517"/>
              <a:ext cx="3169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B71F541-6894-4F5E-8D81-4F02C14D1F87}"/>
                </a:ext>
              </a:extLst>
            </p:cNvPr>
            <p:cNvCxnSpPr>
              <a:cxnSpLocks/>
            </p:cNvCxnSpPr>
            <p:nvPr/>
          </p:nvCxnSpPr>
          <p:spPr>
            <a:xfrm>
              <a:off x="7291614" y="6091805"/>
              <a:ext cx="192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A7E0A6D-93C8-4654-9D97-564F422F379B}"/>
                </a:ext>
              </a:extLst>
            </p:cNvPr>
            <p:cNvCxnSpPr>
              <a:cxnSpLocks/>
            </p:cNvCxnSpPr>
            <p:nvPr/>
          </p:nvCxnSpPr>
          <p:spPr>
            <a:xfrm>
              <a:off x="7342632" y="6192473"/>
              <a:ext cx="914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4CCBE1-6359-4A4F-A3F7-4E156380935C}"/>
              </a:ext>
            </a:extLst>
          </p:cNvPr>
          <p:cNvCxnSpPr>
            <a:cxnSpLocks/>
          </p:cNvCxnSpPr>
          <p:nvPr/>
        </p:nvCxnSpPr>
        <p:spPr>
          <a:xfrm>
            <a:off x="1686582" y="5911253"/>
            <a:ext cx="48074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4A324B8-1760-4EC4-812E-2AB9C68A92F4}"/>
              </a:ext>
            </a:extLst>
          </p:cNvPr>
          <p:cNvSpPr txBox="1"/>
          <p:nvPr/>
        </p:nvSpPr>
        <p:spPr>
          <a:xfrm>
            <a:off x="1023107" y="5730894"/>
            <a:ext cx="56457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155258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7A65A-0278-4395-959E-FAADE3FD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1071B-C43C-4C92-85D2-45F433DB704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77493" y="1989734"/>
            <a:ext cx="2687422" cy="3581400"/>
          </a:xfrm>
        </p:spPr>
        <p:txBody>
          <a:bodyPr/>
          <a:lstStyle/>
          <a:p>
            <a:r>
              <a:rPr lang="en-US" dirty="0"/>
              <a:t>Arrays</a:t>
            </a:r>
          </a:p>
          <a:p>
            <a:r>
              <a:rPr lang="en-US" dirty="0"/>
              <a:t>Array lists </a:t>
            </a:r>
          </a:p>
          <a:p>
            <a:r>
              <a:rPr lang="en-US" dirty="0"/>
              <a:t>Linked lists</a:t>
            </a:r>
          </a:p>
          <a:p>
            <a:r>
              <a:rPr lang="en-US" dirty="0"/>
              <a:t>Stacks</a:t>
            </a:r>
          </a:p>
          <a:p>
            <a:r>
              <a:rPr lang="en-US" dirty="0"/>
              <a:t>Queues</a:t>
            </a:r>
          </a:p>
          <a:p>
            <a:r>
              <a:rPr lang="en-US" dirty="0"/>
              <a:t>Trees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3A2E4-7856-4EA2-9D68-7B3ACC24C4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905" y="1989734"/>
            <a:ext cx="5107846" cy="477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57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3E481-FBE7-424A-B8BB-6A0F11A9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LinkedList.add(element)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A8265-6E61-4F16-B3CC-E7462F2D963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63551" y="1678497"/>
            <a:ext cx="7200900" cy="144654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Adds a new element at the next available index in the list</a:t>
            </a:r>
          </a:p>
          <a:p>
            <a:r>
              <a:rPr lang="en-US" dirty="0"/>
              <a:t>Method signature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add(T element)</a:t>
            </a:r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DFBF2E-9CB5-48BF-9DF6-EFF76E4C318E}"/>
              </a:ext>
            </a:extLst>
          </p:cNvPr>
          <p:cNvGrpSpPr/>
          <p:nvPr/>
        </p:nvGrpSpPr>
        <p:grpSpPr>
          <a:xfrm>
            <a:off x="7874363" y="4669718"/>
            <a:ext cx="780176" cy="360727"/>
            <a:chOff x="1711355" y="5503178"/>
            <a:chExt cx="780176" cy="36072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3F7AAF-FAB7-4A1F-9B45-0904DFF31EBE}"/>
                </a:ext>
              </a:extLst>
            </p:cNvPr>
            <p:cNvSpPr/>
            <p:nvPr/>
          </p:nvSpPr>
          <p:spPr>
            <a:xfrm>
              <a:off x="1711355" y="5503178"/>
              <a:ext cx="780176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E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5B72688-28FA-45C9-BE5A-FC84CC186828}"/>
                </a:ext>
              </a:extLst>
            </p:cNvPr>
            <p:cNvCxnSpPr/>
            <p:nvPr/>
          </p:nvCxnSpPr>
          <p:spPr>
            <a:xfrm>
              <a:off x="2298583" y="5503178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E0ED3C1-53C5-4231-A08D-94C1A463AA77}"/>
              </a:ext>
            </a:extLst>
          </p:cNvPr>
          <p:cNvGrpSpPr/>
          <p:nvPr/>
        </p:nvGrpSpPr>
        <p:grpSpPr>
          <a:xfrm>
            <a:off x="1922686" y="4669723"/>
            <a:ext cx="5800557" cy="641853"/>
            <a:chOff x="1526446" y="4326823"/>
            <a:chExt cx="5800557" cy="6418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5F286B-080E-4158-BF68-40CF64438542}"/>
                </a:ext>
              </a:extLst>
            </p:cNvPr>
            <p:cNvGrpSpPr/>
            <p:nvPr/>
          </p:nvGrpSpPr>
          <p:grpSpPr>
            <a:xfrm>
              <a:off x="2667699" y="4326824"/>
              <a:ext cx="780176" cy="360727"/>
              <a:chOff x="1711355" y="5503178"/>
              <a:chExt cx="780176" cy="36072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93E903C-69EB-48EF-994F-A6B2CFEF3233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A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1FBA8A1F-423A-453C-91E5-F420CF02A64C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403663-0F6A-4E52-8E49-B26BBE4D8EDA}"/>
                </a:ext>
              </a:extLst>
            </p:cNvPr>
            <p:cNvGrpSpPr/>
            <p:nvPr/>
          </p:nvGrpSpPr>
          <p:grpSpPr>
            <a:xfrm>
              <a:off x="3842156" y="4326823"/>
              <a:ext cx="780176" cy="360727"/>
              <a:chOff x="1711355" y="5503178"/>
              <a:chExt cx="780176" cy="360727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A9C7BFF-D1DA-4597-AFBC-C0A35FB60F5E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B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EC8FC6A-A353-42B4-B2EE-1F5BE86F8C1A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F11D917-8C76-4A71-9AAA-A9763A9DCED5}"/>
                </a:ext>
              </a:extLst>
            </p:cNvPr>
            <p:cNvGrpSpPr/>
            <p:nvPr/>
          </p:nvGrpSpPr>
          <p:grpSpPr>
            <a:xfrm>
              <a:off x="5010690" y="4326823"/>
              <a:ext cx="780176" cy="360727"/>
              <a:chOff x="1711355" y="5503178"/>
              <a:chExt cx="780176" cy="36072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45DCEE-8759-40C1-B939-794BFFAF35FF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C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7E742F0-A098-43D3-8694-A61576A68259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B0FDB76-C6B2-46F8-B2E6-3B8A6A30FB22}"/>
                </a:ext>
              </a:extLst>
            </p:cNvPr>
            <p:cNvGrpSpPr/>
            <p:nvPr/>
          </p:nvGrpSpPr>
          <p:grpSpPr>
            <a:xfrm>
              <a:off x="6179224" y="4326823"/>
              <a:ext cx="780176" cy="360727"/>
              <a:chOff x="1711355" y="5503178"/>
              <a:chExt cx="780176" cy="360727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B8E4628-3D42-447F-82DB-CEC58D690C0A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D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B79C30A-B6EB-475F-AE7E-43BBEC4718D9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13149EC-ED45-46D7-B7F0-24A4AF0BD962}"/>
                </a:ext>
              </a:extLst>
            </p:cNvPr>
            <p:cNvCxnSpPr>
              <a:cxnSpLocks/>
            </p:cNvCxnSpPr>
            <p:nvPr/>
          </p:nvCxnSpPr>
          <p:spPr>
            <a:xfrm>
              <a:off x="3355493" y="4507185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EDEF04F-7723-4580-BDB7-A49595953D6A}"/>
                </a:ext>
              </a:extLst>
            </p:cNvPr>
            <p:cNvCxnSpPr>
              <a:cxnSpLocks/>
            </p:cNvCxnSpPr>
            <p:nvPr/>
          </p:nvCxnSpPr>
          <p:spPr>
            <a:xfrm>
              <a:off x="4535873" y="4507184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1F5FE6A-07F7-4ED2-AABC-9B0717DA2390}"/>
                </a:ext>
              </a:extLst>
            </p:cNvPr>
            <p:cNvCxnSpPr>
              <a:cxnSpLocks/>
            </p:cNvCxnSpPr>
            <p:nvPr/>
          </p:nvCxnSpPr>
          <p:spPr>
            <a:xfrm>
              <a:off x="5702233" y="4507183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DAC1F5D-6A28-4D11-B401-12FEB264ECEF}"/>
                </a:ext>
              </a:extLst>
            </p:cNvPr>
            <p:cNvGrpSpPr/>
            <p:nvPr/>
          </p:nvGrpSpPr>
          <p:grpSpPr>
            <a:xfrm>
              <a:off x="6866121" y="4480711"/>
              <a:ext cx="460882" cy="487965"/>
              <a:chOff x="7079208" y="5704508"/>
              <a:chExt cx="460882" cy="487965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3C94DFB-7D03-47CF-9631-8ACE46F4F4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9208" y="5708700"/>
                <a:ext cx="28779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AF115537-90DF-4B46-9A11-E21B231DD3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7001" y="5704508"/>
                <a:ext cx="0" cy="243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514426F-053F-4966-907F-6745EC3649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3104" y="6006517"/>
                <a:ext cx="31698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4132101-0901-4C41-B847-A88EE0222F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1614" y="6091805"/>
                <a:ext cx="192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A55D463-DE68-4EE4-B442-0637262136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2632" y="6192473"/>
                <a:ext cx="914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DB5F382-1318-4FAF-9E71-B75B21BA8666}"/>
                </a:ext>
              </a:extLst>
            </p:cNvPr>
            <p:cNvCxnSpPr>
              <a:cxnSpLocks/>
            </p:cNvCxnSpPr>
            <p:nvPr/>
          </p:nvCxnSpPr>
          <p:spPr>
            <a:xfrm>
              <a:off x="2189921" y="4507182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CB5B0AB-4F3D-460B-81FD-3E73B8B32F53}"/>
                </a:ext>
              </a:extLst>
            </p:cNvPr>
            <p:cNvSpPr txBox="1"/>
            <p:nvPr/>
          </p:nvSpPr>
          <p:spPr>
            <a:xfrm>
              <a:off x="1526446" y="4326823"/>
              <a:ext cx="5645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8F6A615-C51C-44EA-B861-1F4492D43A37}"/>
              </a:ext>
            </a:extLst>
          </p:cNvPr>
          <p:cNvGrpSpPr/>
          <p:nvPr/>
        </p:nvGrpSpPr>
        <p:grpSpPr>
          <a:xfrm>
            <a:off x="3063939" y="5923971"/>
            <a:ext cx="780176" cy="360727"/>
            <a:chOff x="1711355" y="5503178"/>
            <a:chExt cx="780176" cy="36072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38FC69C-4D00-48A1-BFC1-D1A7DC4A448E}"/>
                </a:ext>
              </a:extLst>
            </p:cNvPr>
            <p:cNvSpPr/>
            <p:nvPr/>
          </p:nvSpPr>
          <p:spPr>
            <a:xfrm>
              <a:off x="1711355" y="5503178"/>
              <a:ext cx="780176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A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CF8242-0703-4609-BFBE-8CB87749481B}"/>
                </a:ext>
              </a:extLst>
            </p:cNvPr>
            <p:cNvCxnSpPr/>
            <p:nvPr/>
          </p:nvCxnSpPr>
          <p:spPr>
            <a:xfrm>
              <a:off x="2298583" y="5503178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439D389-E3EA-429A-9B64-1723D14B8C4A}"/>
              </a:ext>
            </a:extLst>
          </p:cNvPr>
          <p:cNvGrpSpPr/>
          <p:nvPr/>
        </p:nvGrpSpPr>
        <p:grpSpPr>
          <a:xfrm>
            <a:off x="4238396" y="5923970"/>
            <a:ext cx="780176" cy="360727"/>
            <a:chOff x="1711355" y="5503178"/>
            <a:chExt cx="780176" cy="36072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EBE0D27-206B-4D5D-8158-AFF4A4D8E386}"/>
                </a:ext>
              </a:extLst>
            </p:cNvPr>
            <p:cNvSpPr/>
            <p:nvPr/>
          </p:nvSpPr>
          <p:spPr>
            <a:xfrm>
              <a:off x="1711355" y="5503178"/>
              <a:ext cx="780176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B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979DBE4-7C5E-46B5-B750-FEF0169B688E}"/>
                </a:ext>
              </a:extLst>
            </p:cNvPr>
            <p:cNvCxnSpPr/>
            <p:nvPr/>
          </p:nvCxnSpPr>
          <p:spPr>
            <a:xfrm>
              <a:off x="2298583" y="5503178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1A7DA5F-104F-408F-A815-10B1DAD18164}"/>
              </a:ext>
            </a:extLst>
          </p:cNvPr>
          <p:cNvGrpSpPr/>
          <p:nvPr/>
        </p:nvGrpSpPr>
        <p:grpSpPr>
          <a:xfrm>
            <a:off x="5406930" y="5923970"/>
            <a:ext cx="780176" cy="360727"/>
            <a:chOff x="1711355" y="5503178"/>
            <a:chExt cx="780176" cy="36072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B1ABE94-7C5A-4599-8C5B-32B9126B6CEA}"/>
                </a:ext>
              </a:extLst>
            </p:cNvPr>
            <p:cNvSpPr/>
            <p:nvPr/>
          </p:nvSpPr>
          <p:spPr>
            <a:xfrm>
              <a:off x="1711355" y="5503178"/>
              <a:ext cx="780176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C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009382B-16BE-41D3-A383-B375765BD539}"/>
                </a:ext>
              </a:extLst>
            </p:cNvPr>
            <p:cNvCxnSpPr/>
            <p:nvPr/>
          </p:nvCxnSpPr>
          <p:spPr>
            <a:xfrm>
              <a:off x="2298583" y="5503178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3381CF-E28E-4952-B9A7-F1C8246D50E7}"/>
              </a:ext>
            </a:extLst>
          </p:cNvPr>
          <p:cNvGrpSpPr/>
          <p:nvPr/>
        </p:nvGrpSpPr>
        <p:grpSpPr>
          <a:xfrm>
            <a:off x="6575464" y="5923970"/>
            <a:ext cx="780176" cy="360727"/>
            <a:chOff x="1711355" y="5503178"/>
            <a:chExt cx="780176" cy="36072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18636EE-5A2E-4234-8C6E-78969604A4CE}"/>
                </a:ext>
              </a:extLst>
            </p:cNvPr>
            <p:cNvSpPr/>
            <p:nvPr/>
          </p:nvSpPr>
          <p:spPr>
            <a:xfrm>
              <a:off x="1711355" y="5503178"/>
              <a:ext cx="780176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D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5A5DD0A-C432-4116-A0A1-B99BC9F2DB44}"/>
                </a:ext>
              </a:extLst>
            </p:cNvPr>
            <p:cNvCxnSpPr/>
            <p:nvPr/>
          </p:nvCxnSpPr>
          <p:spPr>
            <a:xfrm>
              <a:off x="2298583" y="5503178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A9A0D4B-A841-43D1-BF89-EF73D0C9E8F6}"/>
              </a:ext>
            </a:extLst>
          </p:cNvPr>
          <p:cNvGrpSpPr/>
          <p:nvPr/>
        </p:nvGrpSpPr>
        <p:grpSpPr>
          <a:xfrm>
            <a:off x="7743998" y="5944943"/>
            <a:ext cx="780176" cy="360727"/>
            <a:chOff x="1711355" y="5503178"/>
            <a:chExt cx="780176" cy="36072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E61D6AA-BE37-44BB-BA2E-F04247342D83}"/>
                </a:ext>
              </a:extLst>
            </p:cNvPr>
            <p:cNvSpPr/>
            <p:nvPr/>
          </p:nvSpPr>
          <p:spPr>
            <a:xfrm>
              <a:off x="1711355" y="5503178"/>
              <a:ext cx="780176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E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3490CF6-C628-4BC4-8D59-2673831BDD87}"/>
                </a:ext>
              </a:extLst>
            </p:cNvPr>
            <p:cNvCxnSpPr/>
            <p:nvPr/>
          </p:nvCxnSpPr>
          <p:spPr>
            <a:xfrm>
              <a:off x="2298583" y="5503178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9C4DAF0-9F52-4911-A20E-7F484F233172}"/>
              </a:ext>
            </a:extLst>
          </p:cNvPr>
          <p:cNvCxnSpPr>
            <a:cxnSpLocks/>
          </p:cNvCxnSpPr>
          <p:nvPr/>
        </p:nvCxnSpPr>
        <p:spPr>
          <a:xfrm>
            <a:off x="3751733" y="6104332"/>
            <a:ext cx="48074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556DA94-8C5D-44D9-8ADE-0CEC618FDB76}"/>
              </a:ext>
            </a:extLst>
          </p:cNvPr>
          <p:cNvCxnSpPr>
            <a:cxnSpLocks/>
          </p:cNvCxnSpPr>
          <p:nvPr/>
        </p:nvCxnSpPr>
        <p:spPr>
          <a:xfrm>
            <a:off x="4932113" y="6104331"/>
            <a:ext cx="48074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06213EA-80D9-4544-96DC-363A836057C6}"/>
              </a:ext>
            </a:extLst>
          </p:cNvPr>
          <p:cNvCxnSpPr>
            <a:cxnSpLocks/>
          </p:cNvCxnSpPr>
          <p:nvPr/>
        </p:nvCxnSpPr>
        <p:spPr>
          <a:xfrm>
            <a:off x="6098473" y="6104330"/>
            <a:ext cx="48074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FE9E52E-937C-4E88-B72D-D52FE9433816}"/>
              </a:ext>
            </a:extLst>
          </p:cNvPr>
          <p:cNvCxnSpPr>
            <a:cxnSpLocks/>
          </p:cNvCxnSpPr>
          <p:nvPr/>
        </p:nvCxnSpPr>
        <p:spPr>
          <a:xfrm>
            <a:off x="7293954" y="6125301"/>
            <a:ext cx="48074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187663B-F226-426B-A5CE-AEC6A54F7336}"/>
              </a:ext>
            </a:extLst>
          </p:cNvPr>
          <p:cNvGrpSpPr/>
          <p:nvPr/>
        </p:nvGrpSpPr>
        <p:grpSpPr>
          <a:xfrm>
            <a:off x="8431792" y="6125301"/>
            <a:ext cx="460882" cy="487965"/>
            <a:chOff x="7079208" y="5704508"/>
            <a:chExt cx="460882" cy="487965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5E98550-D39A-44A7-9D48-A1434984CEE1}"/>
                </a:ext>
              </a:extLst>
            </p:cNvPr>
            <p:cNvCxnSpPr>
              <a:cxnSpLocks/>
            </p:cNvCxnSpPr>
            <p:nvPr/>
          </p:nvCxnSpPr>
          <p:spPr>
            <a:xfrm>
              <a:off x="7079208" y="5708700"/>
              <a:ext cx="2877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4A4C670-9E36-4962-B76B-0558E3C79D3F}"/>
                </a:ext>
              </a:extLst>
            </p:cNvPr>
            <p:cNvCxnSpPr>
              <a:cxnSpLocks/>
            </p:cNvCxnSpPr>
            <p:nvPr/>
          </p:nvCxnSpPr>
          <p:spPr>
            <a:xfrm>
              <a:off x="7367001" y="5704508"/>
              <a:ext cx="0" cy="2432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E8AF895-7BF1-4BE4-A60D-04CA110EEC4D}"/>
                </a:ext>
              </a:extLst>
            </p:cNvPr>
            <p:cNvCxnSpPr>
              <a:cxnSpLocks/>
            </p:cNvCxnSpPr>
            <p:nvPr/>
          </p:nvCxnSpPr>
          <p:spPr>
            <a:xfrm>
              <a:off x="7223104" y="6006517"/>
              <a:ext cx="3169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EAA93E6-5765-4BF6-915D-119B2235CAE4}"/>
                </a:ext>
              </a:extLst>
            </p:cNvPr>
            <p:cNvCxnSpPr>
              <a:cxnSpLocks/>
            </p:cNvCxnSpPr>
            <p:nvPr/>
          </p:nvCxnSpPr>
          <p:spPr>
            <a:xfrm>
              <a:off x="7291614" y="6091805"/>
              <a:ext cx="192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DEB2474-5B5C-44C9-804F-6064D688241B}"/>
                </a:ext>
              </a:extLst>
            </p:cNvPr>
            <p:cNvCxnSpPr>
              <a:cxnSpLocks/>
            </p:cNvCxnSpPr>
            <p:nvPr/>
          </p:nvCxnSpPr>
          <p:spPr>
            <a:xfrm>
              <a:off x="7342632" y="6192473"/>
              <a:ext cx="914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BE6FF73-1251-4CED-83DD-CD8B5B9E85A7}"/>
              </a:ext>
            </a:extLst>
          </p:cNvPr>
          <p:cNvCxnSpPr>
            <a:cxnSpLocks/>
          </p:cNvCxnSpPr>
          <p:nvPr/>
        </p:nvCxnSpPr>
        <p:spPr>
          <a:xfrm>
            <a:off x="2586161" y="6104329"/>
            <a:ext cx="48074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D1878AE-63E8-4B9E-BDCD-560E24ED1851}"/>
              </a:ext>
            </a:extLst>
          </p:cNvPr>
          <p:cNvSpPr txBox="1"/>
          <p:nvPr/>
        </p:nvSpPr>
        <p:spPr>
          <a:xfrm>
            <a:off x="1922686" y="5923970"/>
            <a:ext cx="56457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581764-DA2B-4F8F-B734-99BFFA1DDFE9}"/>
              </a:ext>
            </a:extLst>
          </p:cNvPr>
          <p:cNvSpPr txBox="1"/>
          <p:nvPr/>
        </p:nvSpPr>
        <p:spPr>
          <a:xfrm>
            <a:off x="7626992" y="4288118"/>
            <a:ext cx="117545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New element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3E95E6-5BE7-404E-A6D0-F37084557B0F}"/>
              </a:ext>
            </a:extLst>
          </p:cNvPr>
          <p:cNvSpPr txBox="1"/>
          <p:nvPr/>
        </p:nvSpPr>
        <p:spPr>
          <a:xfrm>
            <a:off x="925802" y="4673426"/>
            <a:ext cx="74892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Before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C63CE62-15D6-4878-ACFD-4C7EE579FC9E}"/>
              </a:ext>
            </a:extLst>
          </p:cNvPr>
          <p:cNvSpPr txBox="1"/>
          <p:nvPr/>
        </p:nvSpPr>
        <p:spPr>
          <a:xfrm>
            <a:off x="989963" y="5939167"/>
            <a:ext cx="60625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467424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3E481-FBE7-424A-B8BB-6A0F11A9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LinkedList.add(element)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5F286B-080E-4158-BF68-40CF64438542}"/>
              </a:ext>
            </a:extLst>
          </p:cNvPr>
          <p:cNvGrpSpPr/>
          <p:nvPr/>
        </p:nvGrpSpPr>
        <p:grpSpPr>
          <a:xfrm>
            <a:off x="2644420" y="3212783"/>
            <a:ext cx="780176" cy="360727"/>
            <a:chOff x="1711355" y="5503178"/>
            <a:chExt cx="780176" cy="36072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3E903C-69EB-48EF-994F-A6B2CFEF3233}"/>
                </a:ext>
              </a:extLst>
            </p:cNvPr>
            <p:cNvSpPr/>
            <p:nvPr/>
          </p:nvSpPr>
          <p:spPr>
            <a:xfrm>
              <a:off x="1711355" y="5503178"/>
              <a:ext cx="780176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A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FBA8A1F-423A-453C-91E5-F420CF02A64C}"/>
                </a:ext>
              </a:extLst>
            </p:cNvPr>
            <p:cNvCxnSpPr/>
            <p:nvPr/>
          </p:nvCxnSpPr>
          <p:spPr>
            <a:xfrm>
              <a:off x="2298583" y="5503178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6403663-0F6A-4E52-8E49-B26BBE4D8EDA}"/>
              </a:ext>
            </a:extLst>
          </p:cNvPr>
          <p:cNvGrpSpPr/>
          <p:nvPr/>
        </p:nvGrpSpPr>
        <p:grpSpPr>
          <a:xfrm>
            <a:off x="3818877" y="3212782"/>
            <a:ext cx="780176" cy="360727"/>
            <a:chOff x="1711355" y="5503178"/>
            <a:chExt cx="780176" cy="36072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9C7BFF-D1DA-4597-AFBC-C0A35FB60F5E}"/>
                </a:ext>
              </a:extLst>
            </p:cNvPr>
            <p:cNvSpPr/>
            <p:nvPr/>
          </p:nvSpPr>
          <p:spPr>
            <a:xfrm>
              <a:off x="1711355" y="5503178"/>
              <a:ext cx="780176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B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EC8FC6A-A353-42B4-B2EE-1F5BE86F8C1A}"/>
                </a:ext>
              </a:extLst>
            </p:cNvPr>
            <p:cNvCxnSpPr/>
            <p:nvPr/>
          </p:nvCxnSpPr>
          <p:spPr>
            <a:xfrm>
              <a:off x="2298583" y="5503178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11D917-8C76-4A71-9AAA-A9763A9DCED5}"/>
              </a:ext>
            </a:extLst>
          </p:cNvPr>
          <p:cNvGrpSpPr/>
          <p:nvPr/>
        </p:nvGrpSpPr>
        <p:grpSpPr>
          <a:xfrm>
            <a:off x="4987411" y="3212782"/>
            <a:ext cx="780176" cy="360727"/>
            <a:chOff x="1711355" y="5503178"/>
            <a:chExt cx="780176" cy="3607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045DCEE-8759-40C1-B939-794BFFAF35FF}"/>
                </a:ext>
              </a:extLst>
            </p:cNvPr>
            <p:cNvSpPr/>
            <p:nvPr/>
          </p:nvSpPr>
          <p:spPr>
            <a:xfrm>
              <a:off x="1711355" y="5503178"/>
              <a:ext cx="780176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C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E742F0-A098-43D3-8694-A61576A68259}"/>
                </a:ext>
              </a:extLst>
            </p:cNvPr>
            <p:cNvCxnSpPr/>
            <p:nvPr/>
          </p:nvCxnSpPr>
          <p:spPr>
            <a:xfrm>
              <a:off x="2298583" y="5503178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0FDB76-C6B2-46F8-B2E6-3B8A6A30FB22}"/>
              </a:ext>
            </a:extLst>
          </p:cNvPr>
          <p:cNvGrpSpPr/>
          <p:nvPr/>
        </p:nvGrpSpPr>
        <p:grpSpPr>
          <a:xfrm>
            <a:off x="6155945" y="3212782"/>
            <a:ext cx="780176" cy="360727"/>
            <a:chOff x="1711355" y="5503178"/>
            <a:chExt cx="780176" cy="3607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8E4628-3D42-447F-82DB-CEC58D690C0A}"/>
                </a:ext>
              </a:extLst>
            </p:cNvPr>
            <p:cNvSpPr/>
            <p:nvPr/>
          </p:nvSpPr>
          <p:spPr>
            <a:xfrm>
              <a:off x="1711355" y="5503178"/>
              <a:ext cx="780176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D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B79C30A-B6EB-475F-AE7E-43BBEC4718D9}"/>
                </a:ext>
              </a:extLst>
            </p:cNvPr>
            <p:cNvCxnSpPr/>
            <p:nvPr/>
          </p:nvCxnSpPr>
          <p:spPr>
            <a:xfrm>
              <a:off x="2298583" y="5503178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DFBF2E-9CB5-48BF-9DF6-EFF76E4C318E}"/>
              </a:ext>
            </a:extLst>
          </p:cNvPr>
          <p:cNvGrpSpPr/>
          <p:nvPr/>
        </p:nvGrpSpPr>
        <p:grpSpPr>
          <a:xfrm>
            <a:off x="7454844" y="3212777"/>
            <a:ext cx="780176" cy="360727"/>
            <a:chOff x="1711355" y="5503178"/>
            <a:chExt cx="780176" cy="36072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3F7AAF-FAB7-4A1F-9B45-0904DFF31EBE}"/>
                </a:ext>
              </a:extLst>
            </p:cNvPr>
            <p:cNvSpPr/>
            <p:nvPr/>
          </p:nvSpPr>
          <p:spPr>
            <a:xfrm>
              <a:off x="1711355" y="5503178"/>
              <a:ext cx="780176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E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5B72688-28FA-45C9-BE5A-FC84CC186828}"/>
                </a:ext>
              </a:extLst>
            </p:cNvPr>
            <p:cNvCxnSpPr/>
            <p:nvPr/>
          </p:nvCxnSpPr>
          <p:spPr>
            <a:xfrm>
              <a:off x="2298583" y="5503178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3149EC-ED45-46D7-B7F0-24A4AF0BD962}"/>
              </a:ext>
            </a:extLst>
          </p:cNvPr>
          <p:cNvCxnSpPr>
            <a:cxnSpLocks/>
          </p:cNvCxnSpPr>
          <p:nvPr/>
        </p:nvCxnSpPr>
        <p:spPr>
          <a:xfrm>
            <a:off x="3332214" y="3393144"/>
            <a:ext cx="48074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DEF04F-7723-4580-BDB7-A49595953D6A}"/>
              </a:ext>
            </a:extLst>
          </p:cNvPr>
          <p:cNvCxnSpPr>
            <a:cxnSpLocks/>
          </p:cNvCxnSpPr>
          <p:nvPr/>
        </p:nvCxnSpPr>
        <p:spPr>
          <a:xfrm>
            <a:off x="4512594" y="3393143"/>
            <a:ext cx="48074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F5FE6A-07F7-4ED2-AABC-9B0717DA2390}"/>
              </a:ext>
            </a:extLst>
          </p:cNvPr>
          <p:cNvCxnSpPr>
            <a:cxnSpLocks/>
          </p:cNvCxnSpPr>
          <p:nvPr/>
        </p:nvCxnSpPr>
        <p:spPr>
          <a:xfrm>
            <a:off x="5678954" y="3393142"/>
            <a:ext cx="48074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AC1F5D-6A28-4D11-B401-12FEB264ECEF}"/>
              </a:ext>
            </a:extLst>
          </p:cNvPr>
          <p:cNvGrpSpPr/>
          <p:nvPr/>
        </p:nvGrpSpPr>
        <p:grpSpPr>
          <a:xfrm>
            <a:off x="6842842" y="3366670"/>
            <a:ext cx="460882" cy="487965"/>
            <a:chOff x="7079208" y="5704508"/>
            <a:chExt cx="460882" cy="487965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3C94DFB-7D03-47CF-9631-8ACE46F4F4CC}"/>
                </a:ext>
              </a:extLst>
            </p:cNvPr>
            <p:cNvCxnSpPr>
              <a:cxnSpLocks/>
            </p:cNvCxnSpPr>
            <p:nvPr/>
          </p:nvCxnSpPr>
          <p:spPr>
            <a:xfrm>
              <a:off x="7079208" y="5708700"/>
              <a:ext cx="2877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F115537-90DF-4B46-9A11-E21B231DD3C4}"/>
                </a:ext>
              </a:extLst>
            </p:cNvPr>
            <p:cNvCxnSpPr>
              <a:cxnSpLocks/>
            </p:cNvCxnSpPr>
            <p:nvPr/>
          </p:nvCxnSpPr>
          <p:spPr>
            <a:xfrm>
              <a:off x="7367001" y="5704508"/>
              <a:ext cx="0" cy="2432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514426F-053F-4966-907F-6745EC3649FD}"/>
                </a:ext>
              </a:extLst>
            </p:cNvPr>
            <p:cNvCxnSpPr>
              <a:cxnSpLocks/>
            </p:cNvCxnSpPr>
            <p:nvPr/>
          </p:nvCxnSpPr>
          <p:spPr>
            <a:xfrm>
              <a:off x="7223104" y="6006517"/>
              <a:ext cx="3169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4132101-0901-4C41-B847-A88EE0222F62}"/>
                </a:ext>
              </a:extLst>
            </p:cNvPr>
            <p:cNvCxnSpPr>
              <a:cxnSpLocks/>
            </p:cNvCxnSpPr>
            <p:nvPr/>
          </p:nvCxnSpPr>
          <p:spPr>
            <a:xfrm>
              <a:off x="7291614" y="6091805"/>
              <a:ext cx="192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55D463-DE68-4EE4-B442-063726213642}"/>
                </a:ext>
              </a:extLst>
            </p:cNvPr>
            <p:cNvCxnSpPr>
              <a:cxnSpLocks/>
            </p:cNvCxnSpPr>
            <p:nvPr/>
          </p:nvCxnSpPr>
          <p:spPr>
            <a:xfrm>
              <a:off x="7342632" y="6192473"/>
              <a:ext cx="914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B5F382-1318-4FAF-9E71-B75B21BA8666}"/>
              </a:ext>
            </a:extLst>
          </p:cNvPr>
          <p:cNvCxnSpPr>
            <a:cxnSpLocks/>
          </p:cNvCxnSpPr>
          <p:nvPr/>
        </p:nvCxnSpPr>
        <p:spPr>
          <a:xfrm>
            <a:off x="2166642" y="3393141"/>
            <a:ext cx="48074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CB5B0AB-4F3D-460B-81FD-3E73B8B32F53}"/>
              </a:ext>
            </a:extLst>
          </p:cNvPr>
          <p:cNvSpPr txBox="1"/>
          <p:nvPr/>
        </p:nvSpPr>
        <p:spPr>
          <a:xfrm>
            <a:off x="1503167" y="3212782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7513BAF-2E5E-4AE9-8FD9-D4DDA884426A}"/>
              </a:ext>
            </a:extLst>
          </p:cNvPr>
          <p:cNvGrpSpPr/>
          <p:nvPr/>
        </p:nvGrpSpPr>
        <p:grpSpPr>
          <a:xfrm>
            <a:off x="2107524" y="2682940"/>
            <a:ext cx="4321663" cy="439662"/>
            <a:chOff x="1493240" y="3414197"/>
            <a:chExt cx="4321663" cy="439662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36F41D9-1D07-4536-8BD0-EB9B61E589AB}"/>
                </a:ext>
              </a:extLst>
            </p:cNvPr>
            <p:cNvSpPr/>
            <p:nvPr/>
          </p:nvSpPr>
          <p:spPr>
            <a:xfrm>
              <a:off x="1493240" y="3414197"/>
              <a:ext cx="864066" cy="402794"/>
            </a:xfrm>
            <a:custGeom>
              <a:avLst/>
              <a:gdLst>
                <a:gd name="connsiteX0" fmla="*/ 0 w 864066"/>
                <a:gd name="connsiteY0" fmla="*/ 369238 h 402794"/>
                <a:gd name="connsiteX1" fmla="*/ 444617 w 864066"/>
                <a:gd name="connsiteY1" fmla="*/ 122 h 402794"/>
                <a:gd name="connsiteX2" fmla="*/ 864066 w 864066"/>
                <a:gd name="connsiteY2" fmla="*/ 402794 h 40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4066" h="402794">
                  <a:moveTo>
                    <a:pt x="0" y="369238"/>
                  </a:moveTo>
                  <a:cubicBezTo>
                    <a:pt x="150303" y="181883"/>
                    <a:pt x="300606" y="-5471"/>
                    <a:pt x="444617" y="122"/>
                  </a:cubicBezTo>
                  <a:cubicBezTo>
                    <a:pt x="588628" y="5715"/>
                    <a:pt x="726347" y="204254"/>
                    <a:pt x="864066" y="402794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A0B9B12-99FF-470E-BB1F-E9BCAC1E086D}"/>
                </a:ext>
              </a:extLst>
            </p:cNvPr>
            <p:cNvSpPr/>
            <p:nvPr/>
          </p:nvSpPr>
          <p:spPr>
            <a:xfrm>
              <a:off x="2462904" y="3423862"/>
              <a:ext cx="1043694" cy="402794"/>
            </a:xfrm>
            <a:custGeom>
              <a:avLst/>
              <a:gdLst>
                <a:gd name="connsiteX0" fmla="*/ 0 w 864066"/>
                <a:gd name="connsiteY0" fmla="*/ 369238 h 402794"/>
                <a:gd name="connsiteX1" fmla="*/ 444617 w 864066"/>
                <a:gd name="connsiteY1" fmla="*/ 122 h 402794"/>
                <a:gd name="connsiteX2" fmla="*/ 864066 w 864066"/>
                <a:gd name="connsiteY2" fmla="*/ 402794 h 40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4066" h="402794">
                  <a:moveTo>
                    <a:pt x="0" y="369238"/>
                  </a:moveTo>
                  <a:cubicBezTo>
                    <a:pt x="150303" y="181883"/>
                    <a:pt x="300606" y="-5471"/>
                    <a:pt x="444617" y="122"/>
                  </a:cubicBezTo>
                  <a:cubicBezTo>
                    <a:pt x="588628" y="5715"/>
                    <a:pt x="726347" y="204254"/>
                    <a:pt x="864066" y="402794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2B3E56F-9D5A-4251-B936-7412AF3797A8}"/>
                </a:ext>
              </a:extLst>
            </p:cNvPr>
            <p:cNvSpPr/>
            <p:nvPr/>
          </p:nvSpPr>
          <p:spPr>
            <a:xfrm>
              <a:off x="3594681" y="3451065"/>
              <a:ext cx="1043694" cy="402794"/>
            </a:xfrm>
            <a:custGeom>
              <a:avLst/>
              <a:gdLst>
                <a:gd name="connsiteX0" fmla="*/ 0 w 864066"/>
                <a:gd name="connsiteY0" fmla="*/ 369238 h 402794"/>
                <a:gd name="connsiteX1" fmla="*/ 444617 w 864066"/>
                <a:gd name="connsiteY1" fmla="*/ 122 h 402794"/>
                <a:gd name="connsiteX2" fmla="*/ 864066 w 864066"/>
                <a:gd name="connsiteY2" fmla="*/ 402794 h 40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4066" h="402794">
                  <a:moveTo>
                    <a:pt x="0" y="369238"/>
                  </a:moveTo>
                  <a:cubicBezTo>
                    <a:pt x="150303" y="181883"/>
                    <a:pt x="300606" y="-5471"/>
                    <a:pt x="444617" y="122"/>
                  </a:cubicBezTo>
                  <a:cubicBezTo>
                    <a:pt x="588628" y="5715"/>
                    <a:pt x="726347" y="204254"/>
                    <a:pt x="864066" y="402794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7516D5E-D7C7-4F15-BEC8-E313F96C0F30}"/>
                </a:ext>
              </a:extLst>
            </p:cNvPr>
            <p:cNvSpPr/>
            <p:nvPr/>
          </p:nvSpPr>
          <p:spPr>
            <a:xfrm>
              <a:off x="4771209" y="3451065"/>
              <a:ext cx="1043694" cy="402794"/>
            </a:xfrm>
            <a:custGeom>
              <a:avLst/>
              <a:gdLst>
                <a:gd name="connsiteX0" fmla="*/ 0 w 864066"/>
                <a:gd name="connsiteY0" fmla="*/ 369238 h 402794"/>
                <a:gd name="connsiteX1" fmla="*/ 444617 w 864066"/>
                <a:gd name="connsiteY1" fmla="*/ 122 h 402794"/>
                <a:gd name="connsiteX2" fmla="*/ 864066 w 864066"/>
                <a:gd name="connsiteY2" fmla="*/ 402794 h 40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4066" h="402794">
                  <a:moveTo>
                    <a:pt x="0" y="369238"/>
                  </a:moveTo>
                  <a:cubicBezTo>
                    <a:pt x="150303" y="181883"/>
                    <a:pt x="300606" y="-5471"/>
                    <a:pt x="444617" y="122"/>
                  </a:cubicBezTo>
                  <a:cubicBezTo>
                    <a:pt x="588628" y="5715"/>
                    <a:pt x="726347" y="204254"/>
                    <a:pt x="864066" y="402794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EB1464B-BBB9-4A88-BD9C-3DF510B8AF3E}"/>
              </a:ext>
            </a:extLst>
          </p:cNvPr>
          <p:cNvGrpSpPr/>
          <p:nvPr/>
        </p:nvGrpSpPr>
        <p:grpSpPr>
          <a:xfrm>
            <a:off x="6842842" y="3000662"/>
            <a:ext cx="705280" cy="294797"/>
            <a:chOff x="6228558" y="3731919"/>
            <a:chExt cx="705280" cy="294797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854783B-172B-4D27-A48E-A79443314F62}"/>
                </a:ext>
              </a:extLst>
            </p:cNvPr>
            <p:cNvCxnSpPr/>
            <p:nvPr/>
          </p:nvCxnSpPr>
          <p:spPr>
            <a:xfrm flipV="1">
              <a:off x="6228558" y="3741490"/>
              <a:ext cx="0" cy="2852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0DBBEDA-1FF0-4469-9A3D-7E440B8CF1D7}"/>
                </a:ext>
              </a:extLst>
            </p:cNvPr>
            <p:cNvCxnSpPr>
              <a:cxnSpLocks/>
            </p:cNvCxnSpPr>
            <p:nvPr/>
          </p:nvCxnSpPr>
          <p:spPr>
            <a:xfrm>
              <a:off x="6228558" y="3731919"/>
              <a:ext cx="701534" cy="12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43B9D47-AAE6-4A5D-B141-C2AC516D90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838" y="3736704"/>
              <a:ext cx="0" cy="207332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FEB9776-5FCB-4B0E-A7EA-3C4CBF711E40}"/>
              </a:ext>
            </a:extLst>
          </p:cNvPr>
          <p:cNvGrpSpPr/>
          <p:nvPr/>
        </p:nvGrpSpPr>
        <p:grpSpPr>
          <a:xfrm>
            <a:off x="8128462" y="3383355"/>
            <a:ext cx="460882" cy="487965"/>
            <a:chOff x="7079208" y="5704508"/>
            <a:chExt cx="460882" cy="487965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E4DF3F7-4CAC-4477-9D01-6EC771577A83}"/>
                </a:ext>
              </a:extLst>
            </p:cNvPr>
            <p:cNvCxnSpPr>
              <a:cxnSpLocks/>
            </p:cNvCxnSpPr>
            <p:nvPr/>
          </p:nvCxnSpPr>
          <p:spPr>
            <a:xfrm>
              <a:off x="7079208" y="5708700"/>
              <a:ext cx="2877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98D8876-9991-4B49-8EF7-636BDCE410DA}"/>
                </a:ext>
              </a:extLst>
            </p:cNvPr>
            <p:cNvCxnSpPr>
              <a:cxnSpLocks/>
            </p:cNvCxnSpPr>
            <p:nvPr/>
          </p:nvCxnSpPr>
          <p:spPr>
            <a:xfrm>
              <a:off x="7367001" y="5704508"/>
              <a:ext cx="0" cy="2432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7F34BC6-27FE-47D2-A1E7-43EC12BF2497}"/>
                </a:ext>
              </a:extLst>
            </p:cNvPr>
            <p:cNvCxnSpPr>
              <a:cxnSpLocks/>
            </p:cNvCxnSpPr>
            <p:nvPr/>
          </p:nvCxnSpPr>
          <p:spPr>
            <a:xfrm>
              <a:off x="7223104" y="6006517"/>
              <a:ext cx="3169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100E4E6-3C0E-43E9-B2D6-497423FED1EF}"/>
                </a:ext>
              </a:extLst>
            </p:cNvPr>
            <p:cNvCxnSpPr>
              <a:cxnSpLocks/>
            </p:cNvCxnSpPr>
            <p:nvPr/>
          </p:nvCxnSpPr>
          <p:spPr>
            <a:xfrm>
              <a:off x="7291614" y="6091805"/>
              <a:ext cx="192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724A7E1-6DAF-4D8A-8CCB-264DB9E89EAA}"/>
                </a:ext>
              </a:extLst>
            </p:cNvPr>
            <p:cNvCxnSpPr>
              <a:cxnSpLocks/>
            </p:cNvCxnSpPr>
            <p:nvPr/>
          </p:nvCxnSpPr>
          <p:spPr>
            <a:xfrm>
              <a:off x="7342632" y="6192473"/>
              <a:ext cx="914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77434D1-4EEF-4B2A-929A-C3B01C488827}"/>
              </a:ext>
            </a:extLst>
          </p:cNvPr>
          <p:cNvGrpSpPr/>
          <p:nvPr/>
        </p:nvGrpSpPr>
        <p:grpSpPr>
          <a:xfrm>
            <a:off x="1503167" y="5806178"/>
            <a:ext cx="6731853" cy="641858"/>
            <a:chOff x="1023107" y="5409938"/>
            <a:chExt cx="6731853" cy="64185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2149D2D3-8598-4451-89D8-6D9789A58C48}"/>
                </a:ext>
              </a:extLst>
            </p:cNvPr>
            <p:cNvGrpSpPr/>
            <p:nvPr/>
          </p:nvGrpSpPr>
          <p:grpSpPr>
            <a:xfrm>
              <a:off x="2164360" y="5409944"/>
              <a:ext cx="780176" cy="360727"/>
              <a:chOff x="1711355" y="5503178"/>
              <a:chExt cx="780176" cy="360727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8805EA5-B1A5-41F5-A70E-5710986B1384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A</a:t>
                </a: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4F39E0B6-CDA2-4856-8BDF-FCA59670305C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A1ED1A0-E91A-4EDF-884C-EA669FEA0083}"/>
                </a:ext>
              </a:extLst>
            </p:cNvPr>
            <p:cNvGrpSpPr/>
            <p:nvPr/>
          </p:nvGrpSpPr>
          <p:grpSpPr>
            <a:xfrm>
              <a:off x="3338817" y="5409943"/>
              <a:ext cx="780176" cy="360727"/>
              <a:chOff x="1711355" y="5503178"/>
              <a:chExt cx="780176" cy="360727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7ED198CD-EEC3-49A9-80B6-D6F06D620426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B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5CE8F939-790B-4FC8-A7B3-F3A1AA2F0EE5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81CC3E6C-E0FC-4D2D-BC10-CDC3B2CFEC51}"/>
                </a:ext>
              </a:extLst>
            </p:cNvPr>
            <p:cNvGrpSpPr/>
            <p:nvPr/>
          </p:nvGrpSpPr>
          <p:grpSpPr>
            <a:xfrm>
              <a:off x="4507351" y="5409943"/>
              <a:ext cx="780176" cy="360727"/>
              <a:chOff x="1711355" y="5503178"/>
              <a:chExt cx="780176" cy="360727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C64B3B17-2247-4E2A-9965-E64E80BD8D18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C</a:t>
                </a: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C79CB26-D82C-41D8-B016-3A16C53608A2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204421EA-47D6-4955-9F4A-50A9A1387330}"/>
                </a:ext>
              </a:extLst>
            </p:cNvPr>
            <p:cNvGrpSpPr/>
            <p:nvPr/>
          </p:nvGrpSpPr>
          <p:grpSpPr>
            <a:xfrm>
              <a:off x="5675885" y="5409943"/>
              <a:ext cx="780176" cy="360727"/>
              <a:chOff x="1711355" y="5503178"/>
              <a:chExt cx="780176" cy="360727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3DB2614-CDCE-4713-BFB1-7F913B606F0C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D</a:t>
                </a: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2263353D-BC5A-4EA8-B5D3-FE6BDB66BA1C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5F988A95-6252-49B5-AADC-F99DE80D4FE7}"/>
                </a:ext>
              </a:extLst>
            </p:cNvPr>
            <p:cNvGrpSpPr/>
            <p:nvPr/>
          </p:nvGrpSpPr>
          <p:grpSpPr>
            <a:xfrm>
              <a:off x="6974784" y="5409938"/>
              <a:ext cx="780176" cy="360727"/>
              <a:chOff x="1711355" y="5503178"/>
              <a:chExt cx="780176" cy="360727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7DB45C0E-DE77-4D0D-AF20-9004A1EFBFA5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E</a:t>
                </a:r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F35961B-1746-4124-961A-8A7185ECD2CC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8891CB8-CBBA-4492-964C-DB8FD7799191}"/>
                </a:ext>
              </a:extLst>
            </p:cNvPr>
            <p:cNvCxnSpPr>
              <a:cxnSpLocks/>
            </p:cNvCxnSpPr>
            <p:nvPr/>
          </p:nvCxnSpPr>
          <p:spPr>
            <a:xfrm>
              <a:off x="2852154" y="5590305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B1A8515-3856-46A9-BEA5-F1268A784C75}"/>
                </a:ext>
              </a:extLst>
            </p:cNvPr>
            <p:cNvCxnSpPr>
              <a:cxnSpLocks/>
            </p:cNvCxnSpPr>
            <p:nvPr/>
          </p:nvCxnSpPr>
          <p:spPr>
            <a:xfrm>
              <a:off x="4032534" y="5590304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C4BC3ED6-D368-45C5-9FB9-919365EE846E}"/>
                </a:ext>
              </a:extLst>
            </p:cNvPr>
            <p:cNvCxnSpPr>
              <a:cxnSpLocks/>
            </p:cNvCxnSpPr>
            <p:nvPr/>
          </p:nvCxnSpPr>
          <p:spPr>
            <a:xfrm>
              <a:off x="5198894" y="5590303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37F39A6-278D-4722-9BE1-8D5ECEF3549E}"/>
                </a:ext>
              </a:extLst>
            </p:cNvPr>
            <p:cNvGrpSpPr/>
            <p:nvPr/>
          </p:nvGrpSpPr>
          <p:grpSpPr>
            <a:xfrm>
              <a:off x="6362782" y="5563831"/>
              <a:ext cx="460882" cy="487965"/>
              <a:chOff x="7079208" y="5704508"/>
              <a:chExt cx="460882" cy="487965"/>
            </a:xfrm>
          </p:grpSpPr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A8BAB3DC-60CB-4B6E-8B50-CDF7DA1E1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9208" y="5708700"/>
                <a:ext cx="28779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D07442EE-F10C-4B0F-A961-DBC73EA56A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7001" y="5704508"/>
                <a:ext cx="0" cy="243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D4F639CD-1A0A-4CDA-A54E-82D452F993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3104" y="6006517"/>
                <a:ext cx="31698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252ACE90-1938-44A3-83AA-6451D7A960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1614" y="6091805"/>
                <a:ext cx="192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A9421B86-BF32-42CA-9855-5968A06A5F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2632" y="6192473"/>
                <a:ext cx="914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86BDF9A-48D5-45B1-A42E-648B8BEFC23B}"/>
                </a:ext>
              </a:extLst>
            </p:cNvPr>
            <p:cNvCxnSpPr>
              <a:cxnSpLocks/>
            </p:cNvCxnSpPr>
            <p:nvPr/>
          </p:nvCxnSpPr>
          <p:spPr>
            <a:xfrm>
              <a:off x="1686582" y="5590302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9B31A3E-8DFD-4DD2-984A-7DE850642CBA}"/>
                </a:ext>
              </a:extLst>
            </p:cNvPr>
            <p:cNvSpPr txBox="1"/>
            <p:nvPr/>
          </p:nvSpPr>
          <p:spPr>
            <a:xfrm>
              <a:off x="1023107" y="5409943"/>
              <a:ext cx="5645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00B5EFC-A210-4953-AE76-3EAB145B7C0F}"/>
              </a:ext>
            </a:extLst>
          </p:cNvPr>
          <p:cNvGrpSpPr/>
          <p:nvPr/>
        </p:nvGrpSpPr>
        <p:grpSpPr>
          <a:xfrm>
            <a:off x="6842842" y="5594063"/>
            <a:ext cx="705280" cy="294797"/>
            <a:chOff x="6228558" y="3731919"/>
            <a:chExt cx="705280" cy="294797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29CC965-C6CE-48E3-BAFC-4098D1145912}"/>
                </a:ext>
              </a:extLst>
            </p:cNvPr>
            <p:cNvCxnSpPr/>
            <p:nvPr/>
          </p:nvCxnSpPr>
          <p:spPr>
            <a:xfrm flipV="1">
              <a:off x="6228558" y="3741490"/>
              <a:ext cx="0" cy="2852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CE4AEE5-40AE-414C-ACDA-7AFA370B39EE}"/>
                </a:ext>
              </a:extLst>
            </p:cNvPr>
            <p:cNvCxnSpPr>
              <a:cxnSpLocks/>
            </p:cNvCxnSpPr>
            <p:nvPr/>
          </p:nvCxnSpPr>
          <p:spPr>
            <a:xfrm>
              <a:off x="6228558" y="3731919"/>
              <a:ext cx="701534" cy="12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1699C5D-D37B-49FE-AF9F-AE5E2BC745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838" y="3736704"/>
              <a:ext cx="0" cy="207332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58A26E9-8FE4-4B9B-B288-E5FF9A8AE618}"/>
              </a:ext>
            </a:extLst>
          </p:cNvPr>
          <p:cNvGrpSpPr/>
          <p:nvPr/>
        </p:nvGrpSpPr>
        <p:grpSpPr>
          <a:xfrm>
            <a:off x="8128462" y="5976756"/>
            <a:ext cx="460882" cy="487965"/>
            <a:chOff x="7079208" y="5704508"/>
            <a:chExt cx="460882" cy="487965"/>
          </a:xfrm>
        </p:grpSpPr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3329B0C-4633-43A0-AFD7-A7FF1F62212A}"/>
                </a:ext>
              </a:extLst>
            </p:cNvPr>
            <p:cNvCxnSpPr>
              <a:cxnSpLocks/>
            </p:cNvCxnSpPr>
            <p:nvPr/>
          </p:nvCxnSpPr>
          <p:spPr>
            <a:xfrm>
              <a:off x="7079208" y="5708700"/>
              <a:ext cx="2877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F4796E5-E7CE-45D8-972A-FED3322AE5D0}"/>
                </a:ext>
              </a:extLst>
            </p:cNvPr>
            <p:cNvCxnSpPr>
              <a:cxnSpLocks/>
            </p:cNvCxnSpPr>
            <p:nvPr/>
          </p:nvCxnSpPr>
          <p:spPr>
            <a:xfrm>
              <a:off x="7367001" y="5704508"/>
              <a:ext cx="0" cy="2432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3A21F0F-9427-41C1-94A0-D8C07A3B45E4}"/>
                </a:ext>
              </a:extLst>
            </p:cNvPr>
            <p:cNvCxnSpPr>
              <a:cxnSpLocks/>
            </p:cNvCxnSpPr>
            <p:nvPr/>
          </p:nvCxnSpPr>
          <p:spPr>
            <a:xfrm>
              <a:off x="7223104" y="6006517"/>
              <a:ext cx="3169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31EBE8E-5735-4691-95C3-C42E0B26ECD9}"/>
                </a:ext>
              </a:extLst>
            </p:cNvPr>
            <p:cNvCxnSpPr>
              <a:cxnSpLocks/>
            </p:cNvCxnSpPr>
            <p:nvPr/>
          </p:nvCxnSpPr>
          <p:spPr>
            <a:xfrm>
              <a:off x="7291614" y="6091805"/>
              <a:ext cx="192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DF51248-2364-4FC1-8832-C964B7431768}"/>
                </a:ext>
              </a:extLst>
            </p:cNvPr>
            <p:cNvCxnSpPr>
              <a:cxnSpLocks/>
            </p:cNvCxnSpPr>
            <p:nvPr/>
          </p:nvCxnSpPr>
          <p:spPr>
            <a:xfrm>
              <a:off x="7342632" y="6192473"/>
              <a:ext cx="914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FEE35F9-382B-4079-9483-7795B99AA61E}"/>
              </a:ext>
            </a:extLst>
          </p:cNvPr>
          <p:cNvGrpSpPr/>
          <p:nvPr/>
        </p:nvGrpSpPr>
        <p:grpSpPr>
          <a:xfrm>
            <a:off x="6230841" y="5075824"/>
            <a:ext cx="417102" cy="675208"/>
            <a:chOff x="5543465" y="3894692"/>
            <a:chExt cx="417102" cy="675208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E584B16-8C93-4DEB-A628-D381CE5E5355}"/>
                </a:ext>
              </a:extLst>
            </p:cNvPr>
            <p:cNvSpPr txBox="1"/>
            <p:nvPr/>
          </p:nvSpPr>
          <p:spPr>
            <a:xfrm>
              <a:off x="5543465" y="3894692"/>
              <a:ext cx="417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tail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4208C4F8-87C8-42F0-AFDD-6475F49266CC}"/>
                </a:ext>
              </a:extLst>
            </p:cNvPr>
            <p:cNvCxnSpPr>
              <a:cxnSpLocks/>
            </p:cNvCxnSpPr>
            <p:nvPr/>
          </p:nvCxnSpPr>
          <p:spPr>
            <a:xfrm>
              <a:off x="5763237" y="4224542"/>
              <a:ext cx="0" cy="3453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E310B85A-0612-480F-99B7-839FF30C2246}"/>
              </a:ext>
            </a:extLst>
          </p:cNvPr>
          <p:cNvSpPr txBox="1"/>
          <p:nvPr/>
        </p:nvSpPr>
        <p:spPr>
          <a:xfrm>
            <a:off x="1242978" y="2047178"/>
            <a:ext cx="4857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Calling add() on a singly linked list without tail pointer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AC89F60-F739-4998-8482-26BC44BDF2E0}"/>
              </a:ext>
            </a:extLst>
          </p:cNvPr>
          <p:cNvSpPr txBox="1"/>
          <p:nvPr/>
        </p:nvSpPr>
        <p:spPr>
          <a:xfrm>
            <a:off x="1242978" y="4555082"/>
            <a:ext cx="4577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Calling add() on a singly linked list with tail pointer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4332FA8-1A95-4D48-82D5-98A6321F8A4A}"/>
              </a:ext>
            </a:extLst>
          </p:cNvPr>
          <p:cNvGrpSpPr/>
          <p:nvPr/>
        </p:nvGrpSpPr>
        <p:grpSpPr>
          <a:xfrm>
            <a:off x="7580606" y="5077758"/>
            <a:ext cx="417102" cy="675208"/>
            <a:chOff x="5543465" y="3894692"/>
            <a:chExt cx="417102" cy="675208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EF31168-5328-4A3E-AAF7-3646306892C1}"/>
                </a:ext>
              </a:extLst>
            </p:cNvPr>
            <p:cNvSpPr txBox="1"/>
            <p:nvPr/>
          </p:nvSpPr>
          <p:spPr>
            <a:xfrm>
              <a:off x="5543465" y="3894692"/>
              <a:ext cx="417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tail</a:t>
              </a: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A61BE6EF-D690-4322-BD9D-FA43CBB92330}"/>
                </a:ext>
              </a:extLst>
            </p:cNvPr>
            <p:cNvCxnSpPr>
              <a:cxnSpLocks/>
            </p:cNvCxnSpPr>
            <p:nvPr/>
          </p:nvCxnSpPr>
          <p:spPr>
            <a:xfrm>
              <a:off x="5763237" y="4224542"/>
              <a:ext cx="0" cy="3453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648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FDFEB41-B3AD-4A60-A252-8638A26A6A4D}"/>
              </a:ext>
            </a:extLst>
          </p:cNvPr>
          <p:cNvGrpSpPr/>
          <p:nvPr/>
        </p:nvGrpSpPr>
        <p:grpSpPr>
          <a:xfrm>
            <a:off x="7396190" y="5612967"/>
            <a:ext cx="780176" cy="360727"/>
            <a:chOff x="6974784" y="2816537"/>
            <a:chExt cx="780176" cy="360727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84B8E80B-275E-4722-AECD-A7C4857D87AE}"/>
                </a:ext>
              </a:extLst>
            </p:cNvPr>
            <p:cNvGrpSpPr/>
            <p:nvPr/>
          </p:nvGrpSpPr>
          <p:grpSpPr>
            <a:xfrm>
              <a:off x="6974784" y="2816537"/>
              <a:ext cx="780176" cy="360727"/>
              <a:chOff x="1711355" y="5503178"/>
              <a:chExt cx="780176" cy="360727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8CA8D118-F22C-4CEE-A274-ADA04C9FE87E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  E</a:t>
                </a:r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67946FD-697E-45C7-8D1C-970A077D8855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6B23817B-A25E-4371-B71A-023E2ACDFFFB}"/>
                </a:ext>
              </a:extLst>
            </p:cNvPr>
            <p:cNvCxnSpPr/>
            <p:nvPr/>
          </p:nvCxnSpPr>
          <p:spPr>
            <a:xfrm>
              <a:off x="7193120" y="2816537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99619CC-7303-4A52-A513-3F69EE18B039}"/>
              </a:ext>
            </a:extLst>
          </p:cNvPr>
          <p:cNvGrpSpPr/>
          <p:nvPr/>
        </p:nvGrpSpPr>
        <p:grpSpPr>
          <a:xfrm>
            <a:off x="1502815" y="5523712"/>
            <a:ext cx="5808766" cy="830780"/>
            <a:chOff x="1030375" y="2748551"/>
            <a:chExt cx="5808766" cy="830780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03E19115-0B60-4F19-B234-D8D08EA4069B}"/>
                </a:ext>
              </a:extLst>
            </p:cNvPr>
            <p:cNvGrpSpPr/>
            <p:nvPr/>
          </p:nvGrpSpPr>
          <p:grpSpPr>
            <a:xfrm>
              <a:off x="2164360" y="2816543"/>
              <a:ext cx="780176" cy="360727"/>
              <a:chOff x="1711355" y="5503178"/>
              <a:chExt cx="780176" cy="360727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B49C6479-DEE5-4FCC-9B2E-BBB0C1DB2BFC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 A</a:t>
                </a:r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D225EBC-9AA7-4485-ACB2-8B8AB60F2A3F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38F48AC-340B-4D10-9561-168CE1A6BECE}"/>
                </a:ext>
              </a:extLst>
            </p:cNvPr>
            <p:cNvGrpSpPr/>
            <p:nvPr/>
          </p:nvGrpSpPr>
          <p:grpSpPr>
            <a:xfrm>
              <a:off x="3338817" y="2816542"/>
              <a:ext cx="780176" cy="360727"/>
              <a:chOff x="1711355" y="5503178"/>
              <a:chExt cx="780176" cy="360727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D07FFDD1-EEA4-4DB3-A706-278F0E020A62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  B</a:t>
                </a:r>
              </a:p>
            </p:txBody>
          </p: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E1AF0C91-3AE4-4B92-A04B-FD89255D214F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A41531F-FA07-46B5-B808-D73C7D1F915A}"/>
                </a:ext>
              </a:extLst>
            </p:cNvPr>
            <p:cNvGrpSpPr/>
            <p:nvPr/>
          </p:nvGrpSpPr>
          <p:grpSpPr>
            <a:xfrm>
              <a:off x="4507351" y="2816542"/>
              <a:ext cx="780176" cy="360727"/>
              <a:chOff x="1711355" y="5503178"/>
              <a:chExt cx="780176" cy="360727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F8F1771A-8FF4-43F9-95B4-FB920E1E681C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 C</a:t>
                </a:r>
              </a:p>
            </p:txBody>
          </p: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3E659408-739F-40EE-B821-0530B8B5DFA7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75C184C4-2D1F-4F3F-BAC6-3F01406FA1F2}"/>
                </a:ext>
              </a:extLst>
            </p:cNvPr>
            <p:cNvGrpSpPr/>
            <p:nvPr/>
          </p:nvGrpSpPr>
          <p:grpSpPr>
            <a:xfrm>
              <a:off x="5675885" y="2816542"/>
              <a:ext cx="780176" cy="360727"/>
              <a:chOff x="1711355" y="5503178"/>
              <a:chExt cx="780176" cy="360727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F58EE433-A584-4EAC-A165-B979BD28E7CD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 D</a:t>
                </a:r>
              </a:p>
            </p:txBody>
          </p: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1A32F56D-308B-4E02-B433-9F371CB20ACE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16E67F64-EDD8-4039-B08A-517AD899EDB0}"/>
                </a:ext>
              </a:extLst>
            </p:cNvPr>
            <p:cNvCxnSpPr>
              <a:cxnSpLocks/>
            </p:cNvCxnSpPr>
            <p:nvPr/>
          </p:nvCxnSpPr>
          <p:spPr>
            <a:xfrm>
              <a:off x="2861487" y="2899853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828B84BA-86EB-4E11-B515-82B6171583D9}"/>
                </a:ext>
              </a:extLst>
            </p:cNvPr>
            <p:cNvCxnSpPr>
              <a:cxnSpLocks/>
            </p:cNvCxnSpPr>
            <p:nvPr/>
          </p:nvCxnSpPr>
          <p:spPr>
            <a:xfrm>
              <a:off x="4041226" y="2906722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8B3DDCE7-5691-4AA6-87B5-00B9E37654E1}"/>
                </a:ext>
              </a:extLst>
            </p:cNvPr>
            <p:cNvCxnSpPr>
              <a:cxnSpLocks/>
            </p:cNvCxnSpPr>
            <p:nvPr/>
          </p:nvCxnSpPr>
          <p:spPr>
            <a:xfrm>
              <a:off x="5226643" y="2897190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866DBE99-A8CD-4F19-AC09-F65D1DB6A2E1}"/>
                </a:ext>
              </a:extLst>
            </p:cNvPr>
            <p:cNvGrpSpPr/>
            <p:nvPr/>
          </p:nvGrpSpPr>
          <p:grpSpPr>
            <a:xfrm>
              <a:off x="6378259" y="3091366"/>
              <a:ext cx="460882" cy="487965"/>
              <a:chOff x="7079208" y="5704508"/>
              <a:chExt cx="460882" cy="487965"/>
            </a:xfrm>
          </p:grpSpPr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C3967942-0122-4A12-B0F2-8AC47B39EB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9208" y="5708700"/>
                <a:ext cx="28779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0054A85C-5765-4465-9DCB-B1E5D4F61E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7001" y="5704508"/>
                <a:ext cx="0" cy="243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BAF21343-AAB7-4AA4-A687-DBFB23DD60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3104" y="6006517"/>
                <a:ext cx="31698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E541D4D7-ABF4-44A0-8EFA-8EE14139E8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1614" y="6091805"/>
                <a:ext cx="192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595DAA9A-BA3B-48B4-BAAF-BF4A80EC43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2632" y="6192473"/>
                <a:ext cx="914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119ABE15-A6D3-4672-A170-CB0204C0CE67}"/>
                </a:ext>
              </a:extLst>
            </p:cNvPr>
            <p:cNvCxnSpPr>
              <a:cxnSpLocks/>
            </p:cNvCxnSpPr>
            <p:nvPr/>
          </p:nvCxnSpPr>
          <p:spPr>
            <a:xfrm>
              <a:off x="1693850" y="2928910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EE1C4FB6-E612-4B4D-A945-D282EDC679C1}"/>
                </a:ext>
              </a:extLst>
            </p:cNvPr>
            <p:cNvSpPr txBox="1"/>
            <p:nvPr/>
          </p:nvSpPr>
          <p:spPr>
            <a:xfrm>
              <a:off x="1030375" y="2748551"/>
              <a:ext cx="5645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662D959-5CE5-4E1F-AAA0-06D2C3348C54}"/>
                </a:ext>
              </a:extLst>
            </p:cNvPr>
            <p:cNvCxnSpPr/>
            <p:nvPr/>
          </p:nvCxnSpPr>
          <p:spPr>
            <a:xfrm>
              <a:off x="3554570" y="2816537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378AAC53-18B1-4AB9-9FB6-C145E8DD2090}"/>
                </a:ext>
              </a:extLst>
            </p:cNvPr>
            <p:cNvCxnSpPr/>
            <p:nvPr/>
          </p:nvCxnSpPr>
          <p:spPr>
            <a:xfrm>
              <a:off x="2373470" y="2816537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099295D-8871-43C8-BACB-6189C6350B8E}"/>
                </a:ext>
              </a:extLst>
            </p:cNvPr>
            <p:cNvCxnSpPr/>
            <p:nvPr/>
          </p:nvCxnSpPr>
          <p:spPr>
            <a:xfrm>
              <a:off x="4697570" y="2816537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7BCDE4E-9367-4286-904A-467065F41B48}"/>
                </a:ext>
              </a:extLst>
            </p:cNvPr>
            <p:cNvCxnSpPr/>
            <p:nvPr/>
          </p:nvCxnSpPr>
          <p:spPr>
            <a:xfrm>
              <a:off x="5838488" y="2822515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D6D7BD11-2979-4B4B-B9FA-5757407D7A31}"/>
                </a:ext>
              </a:extLst>
            </p:cNvPr>
            <p:cNvCxnSpPr>
              <a:cxnSpLocks/>
            </p:cNvCxnSpPr>
            <p:nvPr/>
          </p:nvCxnSpPr>
          <p:spPr>
            <a:xfrm>
              <a:off x="2948867" y="3068668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2A5F6F16-0ACD-44A3-AFC4-0BFE89B53713}"/>
                </a:ext>
              </a:extLst>
            </p:cNvPr>
            <p:cNvCxnSpPr>
              <a:cxnSpLocks/>
            </p:cNvCxnSpPr>
            <p:nvPr/>
          </p:nvCxnSpPr>
          <p:spPr>
            <a:xfrm>
              <a:off x="4116938" y="3065932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4A573958-99CD-44FA-8C63-C74F4810A91E}"/>
                </a:ext>
              </a:extLst>
            </p:cNvPr>
            <p:cNvCxnSpPr>
              <a:cxnSpLocks/>
            </p:cNvCxnSpPr>
            <p:nvPr/>
          </p:nvCxnSpPr>
          <p:spPr>
            <a:xfrm>
              <a:off x="5283171" y="3077557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269F50E4-94A7-4C1A-A212-75104FEFF2F3}"/>
                </a:ext>
              </a:extLst>
            </p:cNvPr>
            <p:cNvGrpSpPr/>
            <p:nvPr/>
          </p:nvGrpSpPr>
          <p:grpSpPr>
            <a:xfrm flipH="1">
              <a:off x="1774344" y="3065932"/>
              <a:ext cx="460882" cy="487965"/>
              <a:chOff x="7079208" y="5704508"/>
              <a:chExt cx="460882" cy="487965"/>
            </a:xfrm>
          </p:grpSpPr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B6EA82E6-3897-48AB-AED0-75DFBF759A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9208" y="5708700"/>
                <a:ext cx="28779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3780E767-3322-4D5A-B285-6CF38F580D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7001" y="5704508"/>
                <a:ext cx="0" cy="243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7F3D2659-F014-403E-B9C5-5AAFFEF95D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3104" y="6006517"/>
                <a:ext cx="31698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5110EC09-0A29-4813-822F-5E06D6E4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1614" y="6091805"/>
                <a:ext cx="192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13DFFDC-D613-4F14-B984-9C55779795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2632" y="6192473"/>
                <a:ext cx="914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43E481-FBE7-424A-B8BB-6A0F11A9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LinkedList.add(element)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7513BAF-2E5E-4AE9-8FD9-D4DDA884426A}"/>
              </a:ext>
            </a:extLst>
          </p:cNvPr>
          <p:cNvGrpSpPr/>
          <p:nvPr/>
        </p:nvGrpSpPr>
        <p:grpSpPr>
          <a:xfrm>
            <a:off x="2099904" y="2492440"/>
            <a:ext cx="4321663" cy="439662"/>
            <a:chOff x="1493240" y="3414197"/>
            <a:chExt cx="4321663" cy="439662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36F41D9-1D07-4536-8BD0-EB9B61E589AB}"/>
                </a:ext>
              </a:extLst>
            </p:cNvPr>
            <p:cNvSpPr/>
            <p:nvPr/>
          </p:nvSpPr>
          <p:spPr>
            <a:xfrm>
              <a:off x="1493240" y="3414197"/>
              <a:ext cx="864066" cy="402794"/>
            </a:xfrm>
            <a:custGeom>
              <a:avLst/>
              <a:gdLst>
                <a:gd name="connsiteX0" fmla="*/ 0 w 864066"/>
                <a:gd name="connsiteY0" fmla="*/ 369238 h 402794"/>
                <a:gd name="connsiteX1" fmla="*/ 444617 w 864066"/>
                <a:gd name="connsiteY1" fmla="*/ 122 h 402794"/>
                <a:gd name="connsiteX2" fmla="*/ 864066 w 864066"/>
                <a:gd name="connsiteY2" fmla="*/ 402794 h 40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4066" h="402794">
                  <a:moveTo>
                    <a:pt x="0" y="369238"/>
                  </a:moveTo>
                  <a:cubicBezTo>
                    <a:pt x="150303" y="181883"/>
                    <a:pt x="300606" y="-5471"/>
                    <a:pt x="444617" y="122"/>
                  </a:cubicBezTo>
                  <a:cubicBezTo>
                    <a:pt x="588628" y="5715"/>
                    <a:pt x="726347" y="204254"/>
                    <a:pt x="864066" y="402794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A0B9B12-99FF-470E-BB1F-E9BCAC1E086D}"/>
                </a:ext>
              </a:extLst>
            </p:cNvPr>
            <p:cNvSpPr/>
            <p:nvPr/>
          </p:nvSpPr>
          <p:spPr>
            <a:xfrm>
              <a:off x="2462904" y="3423862"/>
              <a:ext cx="1043694" cy="402794"/>
            </a:xfrm>
            <a:custGeom>
              <a:avLst/>
              <a:gdLst>
                <a:gd name="connsiteX0" fmla="*/ 0 w 864066"/>
                <a:gd name="connsiteY0" fmla="*/ 369238 h 402794"/>
                <a:gd name="connsiteX1" fmla="*/ 444617 w 864066"/>
                <a:gd name="connsiteY1" fmla="*/ 122 h 402794"/>
                <a:gd name="connsiteX2" fmla="*/ 864066 w 864066"/>
                <a:gd name="connsiteY2" fmla="*/ 402794 h 40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4066" h="402794">
                  <a:moveTo>
                    <a:pt x="0" y="369238"/>
                  </a:moveTo>
                  <a:cubicBezTo>
                    <a:pt x="150303" y="181883"/>
                    <a:pt x="300606" y="-5471"/>
                    <a:pt x="444617" y="122"/>
                  </a:cubicBezTo>
                  <a:cubicBezTo>
                    <a:pt x="588628" y="5715"/>
                    <a:pt x="726347" y="204254"/>
                    <a:pt x="864066" y="402794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2B3E56F-9D5A-4251-B936-7412AF3797A8}"/>
                </a:ext>
              </a:extLst>
            </p:cNvPr>
            <p:cNvSpPr/>
            <p:nvPr/>
          </p:nvSpPr>
          <p:spPr>
            <a:xfrm>
              <a:off x="3594681" y="3451065"/>
              <a:ext cx="1043694" cy="402794"/>
            </a:xfrm>
            <a:custGeom>
              <a:avLst/>
              <a:gdLst>
                <a:gd name="connsiteX0" fmla="*/ 0 w 864066"/>
                <a:gd name="connsiteY0" fmla="*/ 369238 h 402794"/>
                <a:gd name="connsiteX1" fmla="*/ 444617 w 864066"/>
                <a:gd name="connsiteY1" fmla="*/ 122 h 402794"/>
                <a:gd name="connsiteX2" fmla="*/ 864066 w 864066"/>
                <a:gd name="connsiteY2" fmla="*/ 402794 h 40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4066" h="402794">
                  <a:moveTo>
                    <a:pt x="0" y="369238"/>
                  </a:moveTo>
                  <a:cubicBezTo>
                    <a:pt x="150303" y="181883"/>
                    <a:pt x="300606" y="-5471"/>
                    <a:pt x="444617" y="122"/>
                  </a:cubicBezTo>
                  <a:cubicBezTo>
                    <a:pt x="588628" y="5715"/>
                    <a:pt x="726347" y="204254"/>
                    <a:pt x="864066" y="402794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7516D5E-D7C7-4F15-BEC8-E313F96C0F30}"/>
                </a:ext>
              </a:extLst>
            </p:cNvPr>
            <p:cNvSpPr/>
            <p:nvPr/>
          </p:nvSpPr>
          <p:spPr>
            <a:xfrm>
              <a:off x="4771209" y="3451065"/>
              <a:ext cx="1043694" cy="402794"/>
            </a:xfrm>
            <a:custGeom>
              <a:avLst/>
              <a:gdLst>
                <a:gd name="connsiteX0" fmla="*/ 0 w 864066"/>
                <a:gd name="connsiteY0" fmla="*/ 369238 h 402794"/>
                <a:gd name="connsiteX1" fmla="*/ 444617 w 864066"/>
                <a:gd name="connsiteY1" fmla="*/ 122 h 402794"/>
                <a:gd name="connsiteX2" fmla="*/ 864066 w 864066"/>
                <a:gd name="connsiteY2" fmla="*/ 402794 h 40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4066" h="402794">
                  <a:moveTo>
                    <a:pt x="0" y="369238"/>
                  </a:moveTo>
                  <a:cubicBezTo>
                    <a:pt x="150303" y="181883"/>
                    <a:pt x="300606" y="-5471"/>
                    <a:pt x="444617" y="122"/>
                  </a:cubicBezTo>
                  <a:cubicBezTo>
                    <a:pt x="588628" y="5715"/>
                    <a:pt x="726347" y="204254"/>
                    <a:pt x="864066" y="402794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EB1464B-BBB9-4A88-BD9C-3DF510B8AF3E}"/>
              </a:ext>
            </a:extLst>
          </p:cNvPr>
          <p:cNvGrpSpPr/>
          <p:nvPr/>
        </p:nvGrpSpPr>
        <p:grpSpPr>
          <a:xfrm>
            <a:off x="6835222" y="2810162"/>
            <a:ext cx="705280" cy="294797"/>
            <a:chOff x="6228558" y="3731919"/>
            <a:chExt cx="705280" cy="294797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854783B-172B-4D27-A48E-A79443314F62}"/>
                </a:ext>
              </a:extLst>
            </p:cNvPr>
            <p:cNvCxnSpPr/>
            <p:nvPr/>
          </p:nvCxnSpPr>
          <p:spPr>
            <a:xfrm flipV="1">
              <a:off x="6228558" y="3741490"/>
              <a:ext cx="0" cy="2852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0DBBEDA-1FF0-4469-9A3D-7E440B8CF1D7}"/>
                </a:ext>
              </a:extLst>
            </p:cNvPr>
            <p:cNvCxnSpPr>
              <a:cxnSpLocks/>
            </p:cNvCxnSpPr>
            <p:nvPr/>
          </p:nvCxnSpPr>
          <p:spPr>
            <a:xfrm>
              <a:off x="6228558" y="3731919"/>
              <a:ext cx="701534" cy="12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43B9D47-AAE6-4A5D-B141-C2AC516D90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838" y="3736704"/>
              <a:ext cx="0" cy="207332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FEB9776-5FCB-4B0E-A7EA-3C4CBF711E40}"/>
              </a:ext>
            </a:extLst>
          </p:cNvPr>
          <p:cNvGrpSpPr/>
          <p:nvPr/>
        </p:nvGrpSpPr>
        <p:grpSpPr>
          <a:xfrm>
            <a:off x="8120842" y="3192855"/>
            <a:ext cx="460882" cy="487965"/>
            <a:chOff x="7079208" y="5704508"/>
            <a:chExt cx="460882" cy="487965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E4DF3F7-4CAC-4477-9D01-6EC771577A83}"/>
                </a:ext>
              </a:extLst>
            </p:cNvPr>
            <p:cNvCxnSpPr>
              <a:cxnSpLocks/>
            </p:cNvCxnSpPr>
            <p:nvPr/>
          </p:nvCxnSpPr>
          <p:spPr>
            <a:xfrm>
              <a:off x="7079208" y="5708700"/>
              <a:ext cx="2877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98D8876-9991-4B49-8EF7-636BDCE410DA}"/>
                </a:ext>
              </a:extLst>
            </p:cNvPr>
            <p:cNvCxnSpPr>
              <a:cxnSpLocks/>
            </p:cNvCxnSpPr>
            <p:nvPr/>
          </p:nvCxnSpPr>
          <p:spPr>
            <a:xfrm>
              <a:off x="7367001" y="5704508"/>
              <a:ext cx="0" cy="2432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7F34BC6-27FE-47D2-A1E7-43EC12BF2497}"/>
                </a:ext>
              </a:extLst>
            </p:cNvPr>
            <p:cNvCxnSpPr>
              <a:cxnSpLocks/>
            </p:cNvCxnSpPr>
            <p:nvPr/>
          </p:nvCxnSpPr>
          <p:spPr>
            <a:xfrm>
              <a:off x="7223104" y="6006517"/>
              <a:ext cx="3169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100E4E6-3C0E-43E9-B2D6-497423FED1EF}"/>
                </a:ext>
              </a:extLst>
            </p:cNvPr>
            <p:cNvCxnSpPr>
              <a:cxnSpLocks/>
            </p:cNvCxnSpPr>
            <p:nvPr/>
          </p:nvCxnSpPr>
          <p:spPr>
            <a:xfrm>
              <a:off x="7291614" y="6091805"/>
              <a:ext cx="192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724A7E1-6DAF-4D8A-8CCB-264DB9E89EAA}"/>
                </a:ext>
              </a:extLst>
            </p:cNvPr>
            <p:cNvCxnSpPr>
              <a:cxnSpLocks/>
            </p:cNvCxnSpPr>
            <p:nvPr/>
          </p:nvCxnSpPr>
          <p:spPr>
            <a:xfrm>
              <a:off x="7342632" y="6192473"/>
              <a:ext cx="914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00B5EFC-A210-4953-AE76-3EAB145B7C0F}"/>
              </a:ext>
            </a:extLst>
          </p:cNvPr>
          <p:cNvGrpSpPr/>
          <p:nvPr/>
        </p:nvGrpSpPr>
        <p:grpSpPr>
          <a:xfrm>
            <a:off x="6835222" y="5403563"/>
            <a:ext cx="705280" cy="294797"/>
            <a:chOff x="6228558" y="3731919"/>
            <a:chExt cx="705280" cy="294797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29CC965-C6CE-48E3-BAFC-4098D1145912}"/>
                </a:ext>
              </a:extLst>
            </p:cNvPr>
            <p:cNvCxnSpPr/>
            <p:nvPr/>
          </p:nvCxnSpPr>
          <p:spPr>
            <a:xfrm flipV="1">
              <a:off x="6228558" y="3741490"/>
              <a:ext cx="0" cy="2852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CE4AEE5-40AE-414C-ACDA-7AFA370B39EE}"/>
                </a:ext>
              </a:extLst>
            </p:cNvPr>
            <p:cNvCxnSpPr>
              <a:cxnSpLocks/>
            </p:cNvCxnSpPr>
            <p:nvPr/>
          </p:nvCxnSpPr>
          <p:spPr>
            <a:xfrm>
              <a:off x="6228558" y="3731919"/>
              <a:ext cx="701534" cy="12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1699C5D-D37B-49FE-AF9F-AE5E2BC745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838" y="3736704"/>
              <a:ext cx="0" cy="207332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58A26E9-8FE4-4B9B-B288-E5FF9A8AE618}"/>
              </a:ext>
            </a:extLst>
          </p:cNvPr>
          <p:cNvGrpSpPr/>
          <p:nvPr/>
        </p:nvGrpSpPr>
        <p:grpSpPr>
          <a:xfrm>
            <a:off x="8120842" y="5786256"/>
            <a:ext cx="460882" cy="487965"/>
            <a:chOff x="7079208" y="5704508"/>
            <a:chExt cx="460882" cy="487965"/>
          </a:xfrm>
        </p:grpSpPr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3329B0C-4633-43A0-AFD7-A7FF1F62212A}"/>
                </a:ext>
              </a:extLst>
            </p:cNvPr>
            <p:cNvCxnSpPr>
              <a:cxnSpLocks/>
            </p:cNvCxnSpPr>
            <p:nvPr/>
          </p:nvCxnSpPr>
          <p:spPr>
            <a:xfrm>
              <a:off x="7079208" y="5708700"/>
              <a:ext cx="2877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F4796E5-E7CE-45D8-972A-FED3322AE5D0}"/>
                </a:ext>
              </a:extLst>
            </p:cNvPr>
            <p:cNvCxnSpPr>
              <a:cxnSpLocks/>
            </p:cNvCxnSpPr>
            <p:nvPr/>
          </p:nvCxnSpPr>
          <p:spPr>
            <a:xfrm>
              <a:off x="7367001" y="5704508"/>
              <a:ext cx="0" cy="2432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3A21F0F-9427-41C1-94A0-D8C07A3B45E4}"/>
                </a:ext>
              </a:extLst>
            </p:cNvPr>
            <p:cNvCxnSpPr>
              <a:cxnSpLocks/>
            </p:cNvCxnSpPr>
            <p:nvPr/>
          </p:nvCxnSpPr>
          <p:spPr>
            <a:xfrm>
              <a:off x="7223104" y="6006517"/>
              <a:ext cx="3169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31EBE8E-5735-4691-95C3-C42E0B26ECD9}"/>
                </a:ext>
              </a:extLst>
            </p:cNvPr>
            <p:cNvCxnSpPr>
              <a:cxnSpLocks/>
            </p:cNvCxnSpPr>
            <p:nvPr/>
          </p:nvCxnSpPr>
          <p:spPr>
            <a:xfrm>
              <a:off x="7291614" y="6091805"/>
              <a:ext cx="192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DF51248-2364-4FC1-8832-C964B7431768}"/>
                </a:ext>
              </a:extLst>
            </p:cNvPr>
            <p:cNvCxnSpPr>
              <a:cxnSpLocks/>
            </p:cNvCxnSpPr>
            <p:nvPr/>
          </p:nvCxnSpPr>
          <p:spPr>
            <a:xfrm>
              <a:off x="7342632" y="6192473"/>
              <a:ext cx="914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FEE35F9-382B-4079-9483-7795B99AA61E}"/>
              </a:ext>
            </a:extLst>
          </p:cNvPr>
          <p:cNvGrpSpPr/>
          <p:nvPr/>
        </p:nvGrpSpPr>
        <p:grpSpPr>
          <a:xfrm>
            <a:off x="6223221" y="4885324"/>
            <a:ext cx="417102" cy="675208"/>
            <a:chOff x="5543465" y="3894692"/>
            <a:chExt cx="417102" cy="675208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E584B16-8C93-4DEB-A628-D381CE5E5355}"/>
                </a:ext>
              </a:extLst>
            </p:cNvPr>
            <p:cNvSpPr txBox="1"/>
            <p:nvPr/>
          </p:nvSpPr>
          <p:spPr>
            <a:xfrm>
              <a:off x="5543465" y="3894692"/>
              <a:ext cx="417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tail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4208C4F8-87C8-42F0-AFDD-6475F49266CC}"/>
                </a:ext>
              </a:extLst>
            </p:cNvPr>
            <p:cNvCxnSpPr>
              <a:cxnSpLocks/>
            </p:cNvCxnSpPr>
            <p:nvPr/>
          </p:nvCxnSpPr>
          <p:spPr>
            <a:xfrm>
              <a:off x="5763237" y="4224542"/>
              <a:ext cx="0" cy="3453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E310B85A-0612-480F-99B7-839FF30C2246}"/>
              </a:ext>
            </a:extLst>
          </p:cNvPr>
          <p:cNvSpPr txBox="1"/>
          <p:nvPr/>
        </p:nvSpPr>
        <p:spPr>
          <a:xfrm>
            <a:off x="1235358" y="1856678"/>
            <a:ext cx="4852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Calling add() on a doubly linked list without tail pointer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AC89F60-F739-4998-8482-26BC44BDF2E0}"/>
              </a:ext>
            </a:extLst>
          </p:cNvPr>
          <p:cNvSpPr txBox="1"/>
          <p:nvPr/>
        </p:nvSpPr>
        <p:spPr>
          <a:xfrm>
            <a:off x="1235358" y="4364582"/>
            <a:ext cx="4663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Calling add() on a doubly linked list with tail pointer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4332FA8-1A95-4D48-82D5-98A6321F8A4A}"/>
              </a:ext>
            </a:extLst>
          </p:cNvPr>
          <p:cNvGrpSpPr/>
          <p:nvPr/>
        </p:nvGrpSpPr>
        <p:grpSpPr>
          <a:xfrm>
            <a:off x="7572986" y="4887258"/>
            <a:ext cx="417102" cy="675208"/>
            <a:chOff x="5543465" y="3894692"/>
            <a:chExt cx="417102" cy="675208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EF31168-5328-4A3E-AAF7-3646306892C1}"/>
                </a:ext>
              </a:extLst>
            </p:cNvPr>
            <p:cNvSpPr txBox="1"/>
            <p:nvPr/>
          </p:nvSpPr>
          <p:spPr>
            <a:xfrm>
              <a:off x="5543465" y="3894692"/>
              <a:ext cx="4171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tail</a:t>
              </a: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A61BE6EF-D690-4322-BD9D-FA43CBB92330}"/>
                </a:ext>
              </a:extLst>
            </p:cNvPr>
            <p:cNvCxnSpPr>
              <a:cxnSpLocks/>
            </p:cNvCxnSpPr>
            <p:nvPr/>
          </p:nvCxnSpPr>
          <p:spPr>
            <a:xfrm>
              <a:off x="5763237" y="4224542"/>
              <a:ext cx="0" cy="3453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08E340B-812A-4DF2-B81C-758701943CA5}"/>
              </a:ext>
            </a:extLst>
          </p:cNvPr>
          <p:cNvGrpSpPr/>
          <p:nvPr/>
        </p:nvGrpSpPr>
        <p:grpSpPr>
          <a:xfrm>
            <a:off x="7447224" y="3022277"/>
            <a:ext cx="780176" cy="360727"/>
            <a:chOff x="6974784" y="2816537"/>
            <a:chExt cx="780176" cy="36072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ADFBF2E-9CB5-48BF-9DF6-EFF76E4C318E}"/>
                </a:ext>
              </a:extLst>
            </p:cNvPr>
            <p:cNvGrpSpPr/>
            <p:nvPr/>
          </p:nvGrpSpPr>
          <p:grpSpPr>
            <a:xfrm>
              <a:off x="6974784" y="2816537"/>
              <a:ext cx="780176" cy="360727"/>
              <a:chOff x="1711355" y="5503178"/>
              <a:chExt cx="780176" cy="36072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83F7AAF-FAB7-4A1F-9B45-0904DFF31EBE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  E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5B72688-28FA-45C9-BE5A-FC84CC186828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B8E527B-33C5-4EAA-BE0D-AD32A75ED569}"/>
                </a:ext>
              </a:extLst>
            </p:cNvPr>
            <p:cNvCxnSpPr/>
            <p:nvPr/>
          </p:nvCxnSpPr>
          <p:spPr>
            <a:xfrm>
              <a:off x="7193120" y="2816537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EBD7856-42E4-480B-B3BF-49B43B41D677}"/>
              </a:ext>
            </a:extLst>
          </p:cNvPr>
          <p:cNvGrpSpPr/>
          <p:nvPr/>
        </p:nvGrpSpPr>
        <p:grpSpPr>
          <a:xfrm>
            <a:off x="1502815" y="2954291"/>
            <a:ext cx="5808766" cy="830780"/>
            <a:chOff x="1030375" y="2748551"/>
            <a:chExt cx="5808766" cy="83078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5F286B-080E-4158-BF68-40CF64438542}"/>
                </a:ext>
              </a:extLst>
            </p:cNvPr>
            <p:cNvGrpSpPr/>
            <p:nvPr/>
          </p:nvGrpSpPr>
          <p:grpSpPr>
            <a:xfrm>
              <a:off x="2164360" y="2816543"/>
              <a:ext cx="780176" cy="360727"/>
              <a:chOff x="1711355" y="5503178"/>
              <a:chExt cx="780176" cy="36072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93E903C-69EB-48EF-994F-A6B2CFEF3233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 A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1FBA8A1F-423A-453C-91E5-F420CF02A64C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403663-0F6A-4E52-8E49-B26BBE4D8EDA}"/>
                </a:ext>
              </a:extLst>
            </p:cNvPr>
            <p:cNvGrpSpPr/>
            <p:nvPr/>
          </p:nvGrpSpPr>
          <p:grpSpPr>
            <a:xfrm>
              <a:off x="3338817" y="2816542"/>
              <a:ext cx="780176" cy="360727"/>
              <a:chOff x="1711355" y="5503178"/>
              <a:chExt cx="780176" cy="360727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A9C7BFF-D1DA-4597-AFBC-C0A35FB60F5E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  B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EC8FC6A-A353-42B4-B2EE-1F5BE86F8C1A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F11D917-8C76-4A71-9AAA-A9763A9DCED5}"/>
                </a:ext>
              </a:extLst>
            </p:cNvPr>
            <p:cNvGrpSpPr/>
            <p:nvPr/>
          </p:nvGrpSpPr>
          <p:grpSpPr>
            <a:xfrm>
              <a:off x="4507351" y="2816542"/>
              <a:ext cx="780176" cy="360727"/>
              <a:chOff x="1711355" y="5503178"/>
              <a:chExt cx="780176" cy="36072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45DCEE-8759-40C1-B939-794BFFAF35FF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 C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7E742F0-A098-43D3-8694-A61576A68259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B0FDB76-C6B2-46F8-B2E6-3B8A6A30FB22}"/>
                </a:ext>
              </a:extLst>
            </p:cNvPr>
            <p:cNvGrpSpPr/>
            <p:nvPr/>
          </p:nvGrpSpPr>
          <p:grpSpPr>
            <a:xfrm>
              <a:off x="5675885" y="2816542"/>
              <a:ext cx="780176" cy="360727"/>
              <a:chOff x="1711355" y="5503178"/>
              <a:chExt cx="780176" cy="360727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B8E4628-3D42-447F-82DB-CEC58D690C0A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 D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B79C30A-B6EB-475F-AE7E-43BBEC4718D9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13149EC-ED45-46D7-B7F0-24A4AF0BD962}"/>
                </a:ext>
              </a:extLst>
            </p:cNvPr>
            <p:cNvCxnSpPr>
              <a:cxnSpLocks/>
            </p:cNvCxnSpPr>
            <p:nvPr/>
          </p:nvCxnSpPr>
          <p:spPr>
            <a:xfrm>
              <a:off x="2861487" y="2899853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EDEF04F-7723-4580-BDB7-A49595953D6A}"/>
                </a:ext>
              </a:extLst>
            </p:cNvPr>
            <p:cNvCxnSpPr>
              <a:cxnSpLocks/>
            </p:cNvCxnSpPr>
            <p:nvPr/>
          </p:nvCxnSpPr>
          <p:spPr>
            <a:xfrm>
              <a:off x="4041226" y="2906722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1F5FE6A-07F7-4ED2-AABC-9B0717DA2390}"/>
                </a:ext>
              </a:extLst>
            </p:cNvPr>
            <p:cNvCxnSpPr>
              <a:cxnSpLocks/>
            </p:cNvCxnSpPr>
            <p:nvPr/>
          </p:nvCxnSpPr>
          <p:spPr>
            <a:xfrm>
              <a:off x="5226643" y="2897190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DAC1F5D-6A28-4D11-B401-12FEB264ECEF}"/>
                </a:ext>
              </a:extLst>
            </p:cNvPr>
            <p:cNvGrpSpPr/>
            <p:nvPr/>
          </p:nvGrpSpPr>
          <p:grpSpPr>
            <a:xfrm>
              <a:off x="6378259" y="3091366"/>
              <a:ext cx="460882" cy="487965"/>
              <a:chOff x="7079208" y="5704508"/>
              <a:chExt cx="460882" cy="487965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3C94DFB-7D03-47CF-9631-8ACE46F4F4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9208" y="5708700"/>
                <a:ext cx="28779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AF115537-90DF-4B46-9A11-E21B231DD3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7001" y="5704508"/>
                <a:ext cx="0" cy="243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514426F-053F-4966-907F-6745EC3649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3104" y="6006517"/>
                <a:ext cx="31698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4132101-0901-4C41-B847-A88EE0222F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1614" y="6091805"/>
                <a:ext cx="192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A55D463-DE68-4EE4-B442-0637262136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2632" y="6192473"/>
                <a:ext cx="914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DB5F382-1318-4FAF-9E71-B75B21BA8666}"/>
                </a:ext>
              </a:extLst>
            </p:cNvPr>
            <p:cNvCxnSpPr>
              <a:cxnSpLocks/>
            </p:cNvCxnSpPr>
            <p:nvPr/>
          </p:nvCxnSpPr>
          <p:spPr>
            <a:xfrm>
              <a:off x="1693850" y="2928910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CB5B0AB-4F3D-460B-81FD-3E73B8B32F53}"/>
                </a:ext>
              </a:extLst>
            </p:cNvPr>
            <p:cNvSpPr txBox="1"/>
            <p:nvPr/>
          </p:nvSpPr>
          <p:spPr>
            <a:xfrm>
              <a:off x="1030375" y="2748551"/>
              <a:ext cx="5645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31D1AA2-7F5F-4365-8F48-F5990B7E5FDC}"/>
                </a:ext>
              </a:extLst>
            </p:cNvPr>
            <p:cNvCxnSpPr/>
            <p:nvPr/>
          </p:nvCxnSpPr>
          <p:spPr>
            <a:xfrm>
              <a:off x="3554570" y="2816537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FB4E225-D95C-4BCE-B593-167B4C2DD309}"/>
                </a:ext>
              </a:extLst>
            </p:cNvPr>
            <p:cNvCxnSpPr/>
            <p:nvPr/>
          </p:nvCxnSpPr>
          <p:spPr>
            <a:xfrm>
              <a:off x="2373470" y="2816537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C932D90-C328-415B-9FE0-24A5EBDEEBFE}"/>
                </a:ext>
              </a:extLst>
            </p:cNvPr>
            <p:cNvCxnSpPr/>
            <p:nvPr/>
          </p:nvCxnSpPr>
          <p:spPr>
            <a:xfrm>
              <a:off x="4697570" y="2816537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2C1B5BC-48DD-48A1-AA1B-67473FC8C669}"/>
                </a:ext>
              </a:extLst>
            </p:cNvPr>
            <p:cNvCxnSpPr/>
            <p:nvPr/>
          </p:nvCxnSpPr>
          <p:spPr>
            <a:xfrm>
              <a:off x="5838488" y="2822515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60330A2A-5D27-4C74-A0FB-4BA552C0755C}"/>
                </a:ext>
              </a:extLst>
            </p:cNvPr>
            <p:cNvCxnSpPr>
              <a:cxnSpLocks/>
            </p:cNvCxnSpPr>
            <p:nvPr/>
          </p:nvCxnSpPr>
          <p:spPr>
            <a:xfrm>
              <a:off x="2948867" y="3068668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70547B95-B021-401F-A687-9D5D217CA74B}"/>
                </a:ext>
              </a:extLst>
            </p:cNvPr>
            <p:cNvCxnSpPr>
              <a:cxnSpLocks/>
            </p:cNvCxnSpPr>
            <p:nvPr/>
          </p:nvCxnSpPr>
          <p:spPr>
            <a:xfrm>
              <a:off x="4116938" y="3065932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9A4861FE-1E25-4F17-BFB4-B8274A03CF63}"/>
                </a:ext>
              </a:extLst>
            </p:cNvPr>
            <p:cNvCxnSpPr>
              <a:cxnSpLocks/>
            </p:cNvCxnSpPr>
            <p:nvPr/>
          </p:nvCxnSpPr>
          <p:spPr>
            <a:xfrm>
              <a:off x="5283171" y="3077557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B23B59B-7068-4516-9B24-22C72097F7ED}"/>
                </a:ext>
              </a:extLst>
            </p:cNvPr>
            <p:cNvGrpSpPr/>
            <p:nvPr/>
          </p:nvGrpSpPr>
          <p:grpSpPr>
            <a:xfrm flipH="1">
              <a:off x="1774344" y="3065932"/>
              <a:ext cx="460882" cy="487965"/>
              <a:chOff x="7079208" y="5704508"/>
              <a:chExt cx="460882" cy="487965"/>
            </a:xfrm>
          </p:grpSpPr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88DCB332-DACE-4A64-A325-67142C1867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9208" y="5708700"/>
                <a:ext cx="28779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6B639C8C-E3B0-4373-B068-354F909F20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7001" y="5704508"/>
                <a:ext cx="0" cy="243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E6EEF14C-DB27-49A0-8C24-54F4DE1492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3104" y="6006517"/>
                <a:ext cx="31698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409960F-6B72-4602-9122-3A7E98B2E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1614" y="6091805"/>
                <a:ext cx="192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2AA741AE-639D-4222-B36A-2CCCF782D1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2632" y="6192473"/>
                <a:ext cx="914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BE77B66-9C69-4A62-A088-F5B075853E92}"/>
              </a:ext>
            </a:extLst>
          </p:cNvPr>
          <p:cNvCxnSpPr>
            <a:cxnSpLocks/>
          </p:cNvCxnSpPr>
          <p:nvPr/>
        </p:nvCxnSpPr>
        <p:spPr>
          <a:xfrm>
            <a:off x="6948098" y="3134650"/>
            <a:ext cx="58310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8E7E0F9D-5251-4BC3-9061-04373F433941}"/>
              </a:ext>
            </a:extLst>
          </p:cNvPr>
          <p:cNvCxnSpPr>
            <a:cxnSpLocks/>
          </p:cNvCxnSpPr>
          <p:nvPr/>
        </p:nvCxnSpPr>
        <p:spPr>
          <a:xfrm>
            <a:off x="6927340" y="5726077"/>
            <a:ext cx="58310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66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B7008-46DC-48A6-819B-4EE1EDCD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LinkedList.remove()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CCE4D-61B9-41EC-B88B-92EB70BD0B5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88898" y="1807191"/>
            <a:ext cx="7200900" cy="287309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Removes the first occurrence of the given element from the list. Returns true if the element is found.</a:t>
            </a:r>
          </a:p>
          <a:p>
            <a:r>
              <a:rPr lang="en-US" dirty="0"/>
              <a:t>Method signature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remove(T element)</a:t>
            </a:r>
          </a:p>
          <a:p>
            <a:r>
              <a:rPr lang="en-US" dirty="0"/>
              <a:t>Step #1</a:t>
            </a:r>
          </a:p>
          <a:p>
            <a:pPr lvl="1"/>
            <a:r>
              <a:rPr lang="en-US" dirty="0"/>
              <a:t>Sequentially scan the nodes of the list using equals() to determine if the input is found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866F09-8CFA-42FE-B1E0-2782B297DADC}"/>
              </a:ext>
            </a:extLst>
          </p:cNvPr>
          <p:cNvGrpSpPr/>
          <p:nvPr/>
        </p:nvGrpSpPr>
        <p:grpSpPr>
          <a:xfrm>
            <a:off x="1467723" y="5576010"/>
            <a:ext cx="5800557" cy="641853"/>
            <a:chOff x="1526446" y="4326823"/>
            <a:chExt cx="5800557" cy="64185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D64A618-8B0B-4519-9335-35B0B39C61D4}"/>
                </a:ext>
              </a:extLst>
            </p:cNvPr>
            <p:cNvGrpSpPr/>
            <p:nvPr/>
          </p:nvGrpSpPr>
          <p:grpSpPr>
            <a:xfrm>
              <a:off x="2667699" y="4326824"/>
              <a:ext cx="780176" cy="360727"/>
              <a:chOff x="1711355" y="5503178"/>
              <a:chExt cx="780176" cy="36072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FE63FED-DBC7-46A4-B4D7-972558168792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A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0007BD6-F345-47D4-8D8E-D40C338F2B3B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36EE821-7C11-48BD-A84E-C007F2723FE6}"/>
                </a:ext>
              </a:extLst>
            </p:cNvPr>
            <p:cNvGrpSpPr/>
            <p:nvPr/>
          </p:nvGrpSpPr>
          <p:grpSpPr>
            <a:xfrm>
              <a:off x="3842156" y="4326823"/>
              <a:ext cx="780176" cy="360727"/>
              <a:chOff x="1711355" y="5503178"/>
              <a:chExt cx="780176" cy="36072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7D8C642-D36F-4581-9F1D-20EB4BA85D09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B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D0EF93B-DB1A-4496-B383-4BB45CFEE283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A90463-F4F6-411A-8E3C-EA88E16AB0C1}"/>
                </a:ext>
              </a:extLst>
            </p:cNvPr>
            <p:cNvGrpSpPr/>
            <p:nvPr/>
          </p:nvGrpSpPr>
          <p:grpSpPr>
            <a:xfrm>
              <a:off x="5010690" y="4326823"/>
              <a:ext cx="780176" cy="360727"/>
              <a:chOff x="1711355" y="5503178"/>
              <a:chExt cx="780176" cy="36072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7D9AC9F-D0DA-4CEC-BDD7-1FF1F8DF7231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C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01FE617-B1CF-4BE6-9335-C70D97F8BCAC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7211082-ED7F-4A41-9232-C247921EF629}"/>
                </a:ext>
              </a:extLst>
            </p:cNvPr>
            <p:cNvGrpSpPr/>
            <p:nvPr/>
          </p:nvGrpSpPr>
          <p:grpSpPr>
            <a:xfrm>
              <a:off x="6179224" y="4326823"/>
              <a:ext cx="780176" cy="360727"/>
              <a:chOff x="1711355" y="5503178"/>
              <a:chExt cx="780176" cy="36072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80DBCBF-F9E5-4534-AB35-B4132A931E22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D</a:t>
                </a: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F1EC94F-0B42-4BE2-8DBF-A579A943E578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8A0D088-9EB5-4F5E-98DE-502D366D7235}"/>
                </a:ext>
              </a:extLst>
            </p:cNvPr>
            <p:cNvCxnSpPr>
              <a:cxnSpLocks/>
            </p:cNvCxnSpPr>
            <p:nvPr/>
          </p:nvCxnSpPr>
          <p:spPr>
            <a:xfrm>
              <a:off x="3355493" y="4507185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A89B141-73CD-4D68-874B-FD11C490A143}"/>
                </a:ext>
              </a:extLst>
            </p:cNvPr>
            <p:cNvCxnSpPr>
              <a:cxnSpLocks/>
            </p:cNvCxnSpPr>
            <p:nvPr/>
          </p:nvCxnSpPr>
          <p:spPr>
            <a:xfrm>
              <a:off x="4535873" y="4507184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3E35DF9-B5C9-4E83-829A-E2C6C3B3E8D6}"/>
                </a:ext>
              </a:extLst>
            </p:cNvPr>
            <p:cNvCxnSpPr>
              <a:cxnSpLocks/>
            </p:cNvCxnSpPr>
            <p:nvPr/>
          </p:nvCxnSpPr>
          <p:spPr>
            <a:xfrm>
              <a:off x="5702233" y="4507183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D8E4ECB-92BD-49C5-BB9B-03FBEE6F98A6}"/>
                </a:ext>
              </a:extLst>
            </p:cNvPr>
            <p:cNvGrpSpPr/>
            <p:nvPr/>
          </p:nvGrpSpPr>
          <p:grpSpPr>
            <a:xfrm>
              <a:off x="6866121" y="4480711"/>
              <a:ext cx="460882" cy="487965"/>
              <a:chOff x="7079208" y="5704508"/>
              <a:chExt cx="460882" cy="487965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4E6B47F-1982-424D-BA3A-00688655C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9208" y="5708700"/>
                <a:ext cx="28779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150805CD-3643-4442-B07C-A1EF01A739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7001" y="5704508"/>
                <a:ext cx="0" cy="243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4E32538-BB99-449E-B80A-28C1E847F1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3104" y="6006517"/>
                <a:ext cx="31698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73DB33C-D779-469C-BE40-923346CF05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1614" y="6091805"/>
                <a:ext cx="192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DFAB249-7CCD-4C2F-82D5-2C61428FF5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2632" y="6192473"/>
                <a:ext cx="914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5765CBF-5600-49E6-B8FD-2D50B3F71B6D}"/>
                </a:ext>
              </a:extLst>
            </p:cNvPr>
            <p:cNvCxnSpPr>
              <a:cxnSpLocks/>
            </p:cNvCxnSpPr>
            <p:nvPr/>
          </p:nvCxnSpPr>
          <p:spPr>
            <a:xfrm>
              <a:off x="2189921" y="4507182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88B8A9-A457-43D8-8AA9-6B9E2AD45BFE}"/>
                </a:ext>
              </a:extLst>
            </p:cNvPr>
            <p:cNvSpPr txBox="1"/>
            <p:nvPr/>
          </p:nvSpPr>
          <p:spPr>
            <a:xfrm>
              <a:off x="1526446" y="4326823"/>
              <a:ext cx="5645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B9CF14E-CBF7-4932-902F-CCED8F40FED9}"/>
              </a:ext>
            </a:extLst>
          </p:cNvPr>
          <p:cNvGrpSpPr/>
          <p:nvPr/>
        </p:nvGrpSpPr>
        <p:grpSpPr>
          <a:xfrm>
            <a:off x="2125275" y="5081737"/>
            <a:ext cx="4321663" cy="439662"/>
            <a:chOff x="1493240" y="3414197"/>
            <a:chExt cx="4321663" cy="439662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737824-74CD-492C-82AF-307387A0D720}"/>
                </a:ext>
              </a:extLst>
            </p:cNvPr>
            <p:cNvSpPr/>
            <p:nvPr/>
          </p:nvSpPr>
          <p:spPr>
            <a:xfrm>
              <a:off x="1493240" y="3414197"/>
              <a:ext cx="864066" cy="402794"/>
            </a:xfrm>
            <a:custGeom>
              <a:avLst/>
              <a:gdLst>
                <a:gd name="connsiteX0" fmla="*/ 0 w 864066"/>
                <a:gd name="connsiteY0" fmla="*/ 369238 h 402794"/>
                <a:gd name="connsiteX1" fmla="*/ 444617 w 864066"/>
                <a:gd name="connsiteY1" fmla="*/ 122 h 402794"/>
                <a:gd name="connsiteX2" fmla="*/ 864066 w 864066"/>
                <a:gd name="connsiteY2" fmla="*/ 402794 h 40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4066" h="402794">
                  <a:moveTo>
                    <a:pt x="0" y="369238"/>
                  </a:moveTo>
                  <a:cubicBezTo>
                    <a:pt x="150303" y="181883"/>
                    <a:pt x="300606" y="-5471"/>
                    <a:pt x="444617" y="122"/>
                  </a:cubicBezTo>
                  <a:cubicBezTo>
                    <a:pt x="588628" y="5715"/>
                    <a:pt x="726347" y="204254"/>
                    <a:pt x="864066" y="402794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3696B1B-1B7C-43B5-A8BC-F2F19BCE0123}"/>
                </a:ext>
              </a:extLst>
            </p:cNvPr>
            <p:cNvSpPr/>
            <p:nvPr/>
          </p:nvSpPr>
          <p:spPr>
            <a:xfrm>
              <a:off x="2462904" y="3423862"/>
              <a:ext cx="1043694" cy="402794"/>
            </a:xfrm>
            <a:custGeom>
              <a:avLst/>
              <a:gdLst>
                <a:gd name="connsiteX0" fmla="*/ 0 w 864066"/>
                <a:gd name="connsiteY0" fmla="*/ 369238 h 402794"/>
                <a:gd name="connsiteX1" fmla="*/ 444617 w 864066"/>
                <a:gd name="connsiteY1" fmla="*/ 122 h 402794"/>
                <a:gd name="connsiteX2" fmla="*/ 864066 w 864066"/>
                <a:gd name="connsiteY2" fmla="*/ 402794 h 40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4066" h="402794">
                  <a:moveTo>
                    <a:pt x="0" y="369238"/>
                  </a:moveTo>
                  <a:cubicBezTo>
                    <a:pt x="150303" y="181883"/>
                    <a:pt x="300606" y="-5471"/>
                    <a:pt x="444617" y="122"/>
                  </a:cubicBezTo>
                  <a:cubicBezTo>
                    <a:pt x="588628" y="5715"/>
                    <a:pt x="726347" y="204254"/>
                    <a:pt x="864066" y="402794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365D256-C728-4D79-9E4A-0BF312C9355D}"/>
                </a:ext>
              </a:extLst>
            </p:cNvPr>
            <p:cNvSpPr/>
            <p:nvPr/>
          </p:nvSpPr>
          <p:spPr>
            <a:xfrm>
              <a:off x="3594681" y="3451065"/>
              <a:ext cx="1043694" cy="402794"/>
            </a:xfrm>
            <a:custGeom>
              <a:avLst/>
              <a:gdLst>
                <a:gd name="connsiteX0" fmla="*/ 0 w 864066"/>
                <a:gd name="connsiteY0" fmla="*/ 369238 h 402794"/>
                <a:gd name="connsiteX1" fmla="*/ 444617 w 864066"/>
                <a:gd name="connsiteY1" fmla="*/ 122 h 402794"/>
                <a:gd name="connsiteX2" fmla="*/ 864066 w 864066"/>
                <a:gd name="connsiteY2" fmla="*/ 402794 h 40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4066" h="402794">
                  <a:moveTo>
                    <a:pt x="0" y="369238"/>
                  </a:moveTo>
                  <a:cubicBezTo>
                    <a:pt x="150303" y="181883"/>
                    <a:pt x="300606" y="-5471"/>
                    <a:pt x="444617" y="122"/>
                  </a:cubicBezTo>
                  <a:cubicBezTo>
                    <a:pt x="588628" y="5715"/>
                    <a:pt x="726347" y="204254"/>
                    <a:pt x="864066" y="402794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7168584-7F5F-40AF-9F27-FED1CE6FB14B}"/>
                </a:ext>
              </a:extLst>
            </p:cNvPr>
            <p:cNvSpPr/>
            <p:nvPr/>
          </p:nvSpPr>
          <p:spPr>
            <a:xfrm>
              <a:off x="4771209" y="3451065"/>
              <a:ext cx="1043694" cy="402794"/>
            </a:xfrm>
            <a:custGeom>
              <a:avLst/>
              <a:gdLst>
                <a:gd name="connsiteX0" fmla="*/ 0 w 864066"/>
                <a:gd name="connsiteY0" fmla="*/ 369238 h 402794"/>
                <a:gd name="connsiteX1" fmla="*/ 444617 w 864066"/>
                <a:gd name="connsiteY1" fmla="*/ 122 h 402794"/>
                <a:gd name="connsiteX2" fmla="*/ 864066 w 864066"/>
                <a:gd name="connsiteY2" fmla="*/ 402794 h 40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4066" h="402794">
                  <a:moveTo>
                    <a:pt x="0" y="369238"/>
                  </a:moveTo>
                  <a:cubicBezTo>
                    <a:pt x="150303" y="181883"/>
                    <a:pt x="300606" y="-5471"/>
                    <a:pt x="444617" y="122"/>
                  </a:cubicBezTo>
                  <a:cubicBezTo>
                    <a:pt x="588628" y="5715"/>
                    <a:pt x="726347" y="204254"/>
                    <a:pt x="864066" y="402794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7567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05AB6-67F7-4FC5-AD35-C9C7D544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13C90-7D3A-44C7-9CA5-B8B322F9BB92}"/>
              </a:ext>
            </a:extLst>
          </p:cNvPr>
          <p:cNvSpPr txBox="1"/>
          <p:nvPr/>
        </p:nvSpPr>
        <p:spPr>
          <a:xfrm>
            <a:off x="1442444" y="2253948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case: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4739D-29B7-4E50-B0BD-6D34737FAA01}"/>
              </a:ext>
            </a:extLst>
          </p:cNvPr>
          <p:cNvSpPr txBox="1"/>
          <p:nvPr/>
        </p:nvSpPr>
        <p:spPr>
          <a:xfrm>
            <a:off x="1301197" y="3864684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Worst case: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AE0313-8857-40D3-9AE4-820BD5014388}"/>
              </a:ext>
            </a:extLst>
          </p:cNvPr>
          <p:cNvSpPr txBox="1"/>
          <p:nvPr/>
        </p:nvSpPr>
        <p:spPr>
          <a:xfrm>
            <a:off x="955297" y="5653049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case: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C9AE7A-483F-45C4-B897-043CA5DE61E8}"/>
              </a:ext>
            </a:extLst>
          </p:cNvPr>
          <p:cNvGrpSpPr/>
          <p:nvPr/>
        </p:nvGrpSpPr>
        <p:grpSpPr>
          <a:xfrm>
            <a:off x="2790377" y="2308559"/>
            <a:ext cx="5800557" cy="641853"/>
            <a:chOff x="1526446" y="4326823"/>
            <a:chExt cx="5800557" cy="64185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7E3F5EE-580E-40B7-835E-D8DC39C59B1B}"/>
                </a:ext>
              </a:extLst>
            </p:cNvPr>
            <p:cNvGrpSpPr/>
            <p:nvPr/>
          </p:nvGrpSpPr>
          <p:grpSpPr>
            <a:xfrm>
              <a:off x="2667699" y="4326824"/>
              <a:ext cx="780176" cy="360727"/>
              <a:chOff x="1711355" y="5503178"/>
              <a:chExt cx="780176" cy="360727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DB0EF78-2676-4A14-B850-6069C0F62AC8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A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58DF037-C7FF-43C7-9126-2D787211D903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1F8D341-7B72-4919-AE82-995F701A0252}"/>
                </a:ext>
              </a:extLst>
            </p:cNvPr>
            <p:cNvGrpSpPr/>
            <p:nvPr/>
          </p:nvGrpSpPr>
          <p:grpSpPr>
            <a:xfrm>
              <a:off x="3842156" y="4326823"/>
              <a:ext cx="780176" cy="360727"/>
              <a:chOff x="1711355" y="5503178"/>
              <a:chExt cx="780176" cy="36072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C38B135-1A17-44DD-9C8E-FBE4D8E306A6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B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28E398C-6AEC-4C9C-A3E4-BEFD74B05DDD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8B5AD80-C5A1-4360-BBBF-6982906837DD}"/>
                </a:ext>
              </a:extLst>
            </p:cNvPr>
            <p:cNvGrpSpPr/>
            <p:nvPr/>
          </p:nvGrpSpPr>
          <p:grpSpPr>
            <a:xfrm>
              <a:off x="5010690" y="4326823"/>
              <a:ext cx="780176" cy="360727"/>
              <a:chOff x="1711355" y="5503178"/>
              <a:chExt cx="780176" cy="36072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B28F886-2009-43B7-8A7C-C9ACFB4E1DE5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C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95CEEE2-8404-45F4-9ED4-BA50BE9A44C3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3681E89-BDCE-4065-A895-616CC48ACF48}"/>
                </a:ext>
              </a:extLst>
            </p:cNvPr>
            <p:cNvGrpSpPr/>
            <p:nvPr/>
          </p:nvGrpSpPr>
          <p:grpSpPr>
            <a:xfrm>
              <a:off x="6179224" y="4326823"/>
              <a:ext cx="780176" cy="360727"/>
              <a:chOff x="1711355" y="5503178"/>
              <a:chExt cx="780176" cy="36072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C097B84-B55E-4589-A64C-7E108774AF68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D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2FB6EE7-F6F9-4534-B04C-20469C612BC5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1343787-7BF7-40A1-A54F-D3E029A47F34}"/>
                </a:ext>
              </a:extLst>
            </p:cNvPr>
            <p:cNvCxnSpPr>
              <a:cxnSpLocks/>
            </p:cNvCxnSpPr>
            <p:nvPr/>
          </p:nvCxnSpPr>
          <p:spPr>
            <a:xfrm>
              <a:off x="3355493" y="4507185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7A92A9C-FE1B-43D1-92BD-208412575219}"/>
                </a:ext>
              </a:extLst>
            </p:cNvPr>
            <p:cNvCxnSpPr>
              <a:cxnSpLocks/>
            </p:cNvCxnSpPr>
            <p:nvPr/>
          </p:nvCxnSpPr>
          <p:spPr>
            <a:xfrm>
              <a:off x="4535873" y="4507184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AB299C1-4E6E-40BE-804E-43C08CDCF7E3}"/>
                </a:ext>
              </a:extLst>
            </p:cNvPr>
            <p:cNvCxnSpPr>
              <a:cxnSpLocks/>
            </p:cNvCxnSpPr>
            <p:nvPr/>
          </p:nvCxnSpPr>
          <p:spPr>
            <a:xfrm>
              <a:off x="5702233" y="4507183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3D155AE-A7A3-47AB-9C22-77FBE3D9E511}"/>
                </a:ext>
              </a:extLst>
            </p:cNvPr>
            <p:cNvGrpSpPr/>
            <p:nvPr/>
          </p:nvGrpSpPr>
          <p:grpSpPr>
            <a:xfrm>
              <a:off x="6866121" y="4480711"/>
              <a:ext cx="460882" cy="487965"/>
              <a:chOff x="7079208" y="5704508"/>
              <a:chExt cx="460882" cy="487965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1A7F308-FBDC-457A-9420-3555E8B077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9208" y="5708700"/>
                <a:ext cx="28779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E403FD4-AAF9-4A46-B309-1C87B2E44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7001" y="5704508"/>
                <a:ext cx="0" cy="243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69918E0-6C07-489D-AC7C-E08D972599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3104" y="6006517"/>
                <a:ext cx="31698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1264DD5-137F-4EF4-9DF5-F7ABF79F97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1614" y="6091805"/>
                <a:ext cx="192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E0769B1-14C4-4823-A4B2-4C33D20205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2632" y="6192473"/>
                <a:ext cx="914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0B2F72-3EE3-472B-94C6-1D60812FF883}"/>
                </a:ext>
              </a:extLst>
            </p:cNvPr>
            <p:cNvCxnSpPr>
              <a:cxnSpLocks/>
            </p:cNvCxnSpPr>
            <p:nvPr/>
          </p:nvCxnSpPr>
          <p:spPr>
            <a:xfrm>
              <a:off x="2189921" y="4507182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AB22F2-BAD6-4FE5-B6A6-CC8C267F429B}"/>
                </a:ext>
              </a:extLst>
            </p:cNvPr>
            <p:cNvSpPr txBox="1"/>
            <p:nvPr/>
          </p:nvSpPr>
          <p:spPr>
            <a:xfrm>
              <a:off x="1526446" y="4326823"/>
              <a:ext cx="5645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3F03595-CCBA-42E7-86B6-8D16B58853AE}"/>
              </a:ext>
            </a:extLst>
          </p:cNvPr>
          <p:cNvSpPr/>
          <p:nvPr/>
        </p:nvSpPr>
        <p:spPr>
          <a:xfrm>
            <a:off x="3447929" y="1814286"/>
            <a:ext cx="864066" cy="402794"/>
          </a:xfrm>
          <a:custGeom>
            <a:avLst/>
            <a:gdLst>
              <a:gd name="connsiteX0" fmla="*/ 0 w 864066"/>
              <a:gd name="connsiteY0" fmla="*/ 369238 h 402794"/>
              <a:gd name="connsiteX1" fmla="*/ 444617 w 864066"/>
              <a:gd name="connsiteY1" fmla="*/ 122 h 402794"/>
              <a:gd name="connsiteX2" fmla="*/ 864066 w 864066"/>
              <a:gd name="connsiteY2" fmla="*/ 402794 h 402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4066" h="402794">
                <a:moveTo>
                  <a:pt x="0" y="369238"/>
                </a:moveTo>
                <a:cubicBezTo>
                  <a:pt x="150303" y="181883"/>
                  <a:pt x="300606" y="-5471"/>
                  <a:pt x="444617" y="122"/>
                </a:cubicBezTo>
                <a:cubicBezTo>
                  <a:pt x="588628" y="5715"/>
                  <a:pt x="726347" y="204254"/>
                  <a:pt x="864066" y="402794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351CE53-6989-4C0C-A2AC-0F8367033CAB}"/>
              </a:ext>
            </a:extLst>
          </p:cNvPr>
          <p:cNvGrpSpPr/>
          <p:nvPr/>
        </p:nvGrpSpPr>
        <p:grpSpPr>
          <a:xfrm>
            <a:off x="2813530" y="3919295"/>
            <a:ext cx="5800557" cy="641853"/>
            <a:chOff x="1526446" y="4326823"/>
            <a:chExt cx="5800557" cy="6418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E86E46C-BB3F-4A35-80E9-6F455B8DCD1F}"/>
                </a:ext>
              </a:extLst>
            </p:cNvPr>
            <p:cNvGrpSpPr/>
            <p:nvPr/>
          </p:nvGrpSpPr>
          <p:grpSpPr>
            <a:xfrm>
              <a:off x="2667699" y="4326824"/>
              <a:ext cx="780176" cy="360727"/>
              <a:chOff x="1711355" y="5503178"/>
              <a:chExt cx="780176" cy="360727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DE661A2-1B11-4055-AF56-3ADCF8BFE916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A</a:t>
                </a: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491B1576-EE99-479B-96D2-FB012E71E14E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60353F0-D815-46B9-92D9-C2AB3DE24B71}"/>
                </a:ext>
              </a:extLst>
            </p:cNvPr>
            <p:cNvGrpSpPr/>
            <p:nvPr/>
          </p:nvGrpSpPr>
          <p:grpSpPr>
            <a:xfrm>
              <a:off x="3842156" y="4326823"/>
              <a:ext cx="780176" cy="360727"/>
              <a:chOff x="1711355" y="5503178"/>
              <a:chExt cx="780176" cy="360727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6E4618E-E025-4578-B671-050F8B32510D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B</a:t>
                </a: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0D3EFE3D-31CF-4DB6-9EB4-830E30E78C59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D7BF4CA-3682-428A-8657-2C9D00084ECD}"/>
                </a:ext>
              </a:extLst>
            </p:cNvPr>
            <p:cNvGrpSpPr/>
            <p:nvPr/>
          </p:nvGrpSpPr>
          <p:grpSpPr>
            <a:xfrm>
              <a:off x="5010690" y="4326823"/>
              <a:ext cx="780176" cy="360727"/>
              <a:chOff x="1711355" y="5503178"/>
              <a:chExt cx="780176" cy="360727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F37784B-7A61-4583-92DC-FEAED922C6BC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C</a:t>
                </a: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80D1FEA-16E8-4706-AC4D-D02CC0CDDF90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AB65E68-245F-4F54-87CA-657021427750}"/>
                </a:ext>
              </a:extLst>
            </p:cNvPr>
            <p:cNvGrpSpPr/>
            <p:nvPr/>
          </p:nvGrpSpPr>
          <p:grpSpPr>
            <a:xfrm>
              <a:off x="6179224" y="4326823"/>
              <a:ext cx="780176" cy="360727"/>
              <a:chOff x="1711355" y="5503178"/>
              <a:chExt cx="780176" cy="360727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EC5495A-30ED-4A42-B073-A5B34F478DDC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D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6D5B90E-4F47-4794-9ED3-E6CB6C7E8A96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B7D7A61-E4E0-4868-B7C0-0B57DFC225DD}"/>
                </a:ext>
              </a:extLst>
            </p:cNvPr>
            <p:cNvCxnSpPr>
              <a:cxnSpLocks/>
            </p:cNvCxnSpPr>
            <p:nvPr/>
          </p:nvCxnSpPr>
          <p:spPr>
            <a:xfrm>
              <a:off x="3355493" y="4507185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6DF416B-6F66-4AD7-AB16-F863F171B9C7}"/>
                </a:ext>
              </a:extLst>
            </p:cNvPr>
            <p:cNvCxnSpPr>
              <a:cxnSpLocks/>
            </p:cNvCxnSpPr>
            <p:nvPr/>
          </p:nvCxnSpPr>
          <p:spPr>
            <a:xfrm>
              <a:off x="4535873" y="4507184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825D11D-7B09-4DA4-B8EE-6B28FE3083E0}"/>
                </a:ext>
              </a:extLst>
            </p:cNvPr>
            <p:cNvCxnSpPr>
              <a:cxnSpLocks/>
            </p:cNvCxnSpPr>
            <p:nvPr/>
          </p:nvCxnSpPr>
          <p:spPr>
            <a:xfrm>
              <a:off x="5702233" y="4507183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C06017F-D8FE-49DE-8262-711E1C61EB04}"/>
                </a:ext>
              </a:extLst>
            </p:cNvPr>
            <p:cNvGrpSpPr/>
            <p:nvPr/>
          </p:nvGrpSpPr>
          <p:grpSpPr>
            <a:xfrm>
              <a:off x="6866121" y="4480711"/>
              <a:ext cx="460882" cy="487965"/>
              <a:chOff x="7079208" y="5704508"/>
              <a:chExt cx="460882" cy="487965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F4D7B563-E192-4A8D-B3CA-C85687AD7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9208" y="5708700"/>
                <a:ext cx="28779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A99AA58D-13CE-41E1-AD0C-CC96B36AAB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7001" y="5704508"/>
                <a:ext cx="0" cy="243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A6DFB5B-C748-43A5-800F-A6C8E2AAC3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3104" y="6006517"/>
                <a:ext cx="31698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B13B07A-5B0A-4887-9E81-FC855F69E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1614" y="6091805"/>
                <a:ext cx="192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FDCF644-7935-447C-8AA2-8FACB5AE10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2632" y="6192473"/>
                <a:ext cx="914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CC23E1C-A27F-4314-B399-FA6EC44B8703}"/>
                </a:ext>
              </a:extLst>
            </p:cNvPr>
            <p:cNvCxnSpPr>
              <a:cxnSpLocks/>
            </p:cNvCxnSpPr>
            <p:nvPr/>
          </p:nvCxnSpPr>
          <p:spPr>
            <a:xfrm>
              <a:off x="2189921" y="4507182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77D60F4-3814-4872-AA07-E308629366C4}"/>
                </a:ext>
              </a:extLst>
            </p:cNvPr>
            <p:cNvSpPr txBox="1"/>
            <p:nvPr/>
          </p:nvSpPr>
          <p:spPr>
            <a:xfrm>
              <a:off x="1526446" y="4326823"/>
              <a:ext cx="5645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7681E09-D1E0-4F3B-81B1-107DEFF3375C}"/>
              </a:ext>
            </a:extLst>
          </p:cNvPr>
          <p:cNvGrpSpPr/>
          <p:nvPr/>
        </p:nvGrpSpPr>
        <p:grpSpPr>
          <a:xfrm>
            <a:off x="3471082" y="3425022"/>
            <a:ext cx="4321663" cy="439662"/>
            <a:chOff x="1493240" y="3414197"/>
            <a:chExt cx="4321663" cy="439662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DFDC61F-104C-403E-872F-65A293E3092C}"/>
                </a:ext>
              </a:extLst>
            </p:cNvPr>
            <p:cNvSpPr/>
            <p:nvPr/>
          </p:nvSpPr>
          <p:spPr>
            <a:xfrm>
              <a:off x="1493240" y="3414197"/>
              <a:ext cx="864066" cy="402794"/>
            </a:xfrm>
            <a:custGeom>
              <a:avLst/>
              <a:gdLst>
                <a:gd name="connsiteX0" fmla="*/ 0 w 864066"/>
                <a:gd name="connsiteY0" fmla="*/ 369238 h 402794"/>
                <a:gd name="connsiteX1" fmla="*/ 444617 w 864066"/>
                <a:gd name="connsiteY1" fmla="*/ 122 h 402794"/>
                <a:gd name="connsiteX2" fmla="*/ 864066 w 864066"/>
                <a:gd name="connsiteY2" fmla="*/ 402794 h 40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4066" h="402794">
                  <a:moveTo>
                    <a:pt x="0" y="369238"/>
                  </a:moveTo>
                  <a:cubicBezTo>
                    <a:pt x="150303" y="181883"/>
                    <a:pt x="300606" y="-5471"/>
                    <a:pt x="444617" y="122"/>
                  </a:cubicBezTo>
                  <a:cubicBezTo>
                    <a:pt x="588628" y="5715"/>
                    <a:pt x="726347" y="204254"/>
                    <a:pt x="864066" y="402794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CD8E457-72ED-4F94-A80D-D0764B4BEAD5}"/>
                </a:ext>
              </a:extLst>
            </p:cNvPr>
            <p:cNvSpPr/>
            <p:nvPr/>
          </p:nvSpPr>
          <p:spPr>
            <a:xfrm>
              <a:off x="2462904" y="3423862"/>
              <a:ext cx="1043694" cy="402794"/>
            </a:xfrm>
            <a:custGeom>
              <a:avLst/>
              <a:gdLst>
                <a:gd name="connsiteX0" fmla="*/ 0 w 864066"/>
                <a:gd name="connsiteY0" fmla="*/ 369238 h 402794"/>
                <a:gd name="connsiteX1" fmla="*/ 444617 w 864066"/>
                <a:gd name="connsiteY1" fmla="*/ 122 h 402794"/>
                <a:gd name="connsiteX2" fmla="*/ 864066 w 864066"/>
                <a:gd name="connsiteY2" fmla="*/ 402794 h 40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4066" h="402794">
                  <a:moveTo>
                    <a:pt x="0" y="369238"/>
                  </a:moveTo>
                  <a:cubicBezTo>
                    <a:pt x="150303" y="181883"/>
                    <a:pt x="300606" y="-5471"/>
                    <a:pt x="444617" y="122"/>
                  </a:cubicBezTo>
                  <a:cubicBezTo>
                    <a:pt x="588628" y="5715"/>
                    <a:pt x="726347" y="204254"/>
                    <a:pt x="864066" y="402794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EA294E5-2A58-4978-AAFC-FA0A09C5E8E8}"/>
                </a:ext>
              </a:extLst>
            </p:cNvPr>
            <p:cNvSpPr/>
            <p:nvPr/>
          </p:nvSpPr>
          <p:spPr>
            <a:xfrm>
              <a:off x="3594681" y="3451065"/>
              <a:ext cx="1043694" cy="402794"/>
            </a:xfrm>
            <a:custGeom>
              <a:avLst/>
              <a:gdLst>
                <a:gd name="connsiteX0" fmla="*/ 0 w 864066"/>
                <a:gd name="connsiteY0" fmla="*/ 369238 h 402794"/>
                <a:gd name="connsiteX1" fmla="*/ 444617 w 864066"/>
                <a:gd name="connsiteY1" fmla="*/ 122 h 402794"/>
                <a:gd name="connsiteX2" fmla="*/ 864066 w 864066"/>
                <a:gd name="connsiteY2" fmla="*/ 402794 h 40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4066" h="402794">
                  <a:moveTo>
                    <a:pt x="0" y="369238"/>
                  </a:moveTo>
                  <a:cubicBezTo>
                    <a:pt x="150303" y="181883"/>
                    <a:pt x="300606" y="-5471"/>
                    <a:pt x="444617" y="122"/>
                  </a:cubicBezTo>
                  <a:cubicBezTo>
                    <a:pt x="588628" y="5715"/>
                    <a:pt x="726347" y="204254"/>
                    <a:pt x="864066" y="402794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E70E8F2-0D0F-41F2-9643-0707E02BD6AD}"/>
                </a:ext>
              </a:extLst>
            </p:cNvPr>
            <p:cNvSpPr/>
            <p:nvPr/>
          </p:nvSpPr>
          <p:spPr>
            <a:xfrm>
              <a:off x="4771209" y="3451065"/>
              <a:ext cx="1043694" cy="402794"/>
            </a:xfrm>
            <a:custGeom>
              <a:avLst/>
              <a:gdLst>
                <a:gd name="connsiteX0" fmla="*/ 0 w 864066"/>
                <a:gd name="connsiteY0" fmla="*/ 369238 h 402794"/>
                <a:gd name="connsiteX1" fmla="*/ 444617 w 864066"/>
                <a:gd name="connsiteY1" fmla="*/ 122 h 402794"/>
                <a:gd name="connsiteX2" fmla="*/ 864066 w 864066"/>
                <a:gd name="connsiteY2" fmla="*/ 402794 h 40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4066" h="402794">
                  <a:moveTo>
                    <a:pt x="0" y="369238"/>
                  </a:moveTo>
                  <a:cubicBezTo>
                    <a:pt x="150303" y="181883"/>
                    <a:pt x="300606" y="-5471"/>
                    <a:pt x="444617" y="122"/>
                  </a:cubicBezTo>
                  <a:cubicBezTo>
                    <a:pt x="588628" y="5715"/>
                    <a:pt x="726347" y="204254"/>
                    <a:pt x="864066" y="402794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3410094-5002-4B6C-AF5A-22CE868E4E4A}"/>
              </a:ext>
            </a:extLst>
          </p:cNvPr>
          <p:cNvGrpSpPr/>
          <p:nvPr/>
        </p:nvGrpSpPr>
        <p:grpSpPr>
          <a:xfrm>
            <a:off x="2816189" y="5707660"/>
            <a:ext cx="5800557" cy="641853"/>
            <a:chOff x="1526446" y="4326823"/>
            <a:chExt cx="5800557" cy="641853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40D7E96-99AF-44FD-811F-DD785EF7B077}"/>
                </a:ext>
              </a:extLst>
            </p:cNvPr>
            <p:cNvGrpSpPr/>
            <p:nvPr/>
          </p:nvGrpSpPr>
          <p:grpSpPr>
            <a:xfrm>
              <a:off x="2667699" y="4326824"/>
              <a:ext cx="780176" cy="360727"/>
              <a:chOff x="1711355" y="5503178"/>
              <a:chExt cx="780176" cy="360727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8F8E407-7495-4D0D-8260-2C0B66A66F6E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A</a:t>
                </a: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C903AAF6-7611-4DC4-A1B3-436F23FC7690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7CBA6F5-B22D-4D76-BD51-1FE5876DEE10}"/>
                </a:ext>
              </a:extLst>
            </p:cNvPr>
            <p:cNvGrpSpPr/>
            <p:nvPr/>
          </p:nvGrpSpPr>
          <p:grpSpPr>
            <a:xfrm>
              <a:off x="3842156" y="4326823"/>
              <a:ext cx="780176" cy="360727"/>
              <a:chOff x="1711355" y="5503178"/>
              <a:chExt cx="780176" cy="360727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A537035-17FB-4828-8DE0-98C9BCCCF0D2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B</a:t>
                </a: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D78091D-FFC5-471A-B609-8E9891D7B98F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CB8DC91-6E4D-41E9-B0C4-B235ADB770EC}"/>
                </a:ext>
              </a:extLst>
            </p:cNvPr>
            <p:cNvGrpSpPr/>
            <p:nvPr/>
          </p:nvGrpSpPr>
          <p:grpSpPr>
            <a:xfrm>
              <a:off x="5010690" y="4326823"/>
              <a:ext cx="780176" cy="360727"/>
              <a:chOff x="1711355" y="5503178"/>
              <a:chExt cx="780176" cy="360727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B92B04C7-03E7-4695-BEB3-52CC6A34A8DC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C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D3FD9E9A-8C2D-42E0-90CA-F5C48C01756B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F61E55F-8727-42CD-9038-9413BCA070E0}"/>
                </a:ext>
              </a:extLst>
            </p:cNvPr>
            <p:cNvGrpSpPr/>
            <p:nvPr/>
          </p:nvGrpSpPr>
          <p:grpSpPr>
            <a:xfrm>
              <a:off x="6179224" y="4326823"/>
              <a:ext cx="780176" cy="360727"/>
              <a:chOff x="1711355" y="5503178"/>
              <a:chExt cx="780176" cy="360727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E49C555-9D0A-4F81-A5A4-789EBC8949D8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D</a:t>
                </a:r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A767110-4D37-4D42-A1F5-8D3D2AAC766F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DDABCAB-E942-4A5B-A04D-6B533D818214}"/>
                </a:ext>
              </a:extLst>
            </p:cNvPr>
            <p:cNvCxnSpPr>
              <a:cxnSpLocks/>
            </p:cNvCxnSpPr>
            <p:nvPr/>
          </p:nvCxnSpPr>
          <p:spPr>
            <a:xfrm>
              <a:off x="3355493" y="4507185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E694F81-AB6F-49B7-89B1-284522A2453A}"/>
                </a:ext>
              </a:extLst>
            </p:cNvPr>
            <p:cNvCxnSpPr>
              <a:cxnSpLocks/>
            </p:cNvCxnSpPr>
            <p:nvPr/>
          </p:nvCxnSpPr>
          <p:spPr>
            <a:xfrm>
              <a:off x="4535873" y="4507184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B09F2D6-3378-4015-AD38-36F38F49FF88}"/>
                </a:ext>
              </a:extLst>
            </p:cNvPr>
            <p:cNvCxnSpPr>
              <a:cxnSpLocks/>
            </p:cNvCxnSpPr>
            <p:nvPr/>
          </p:nvCxnSpPr>
          <p:spPr>
            <a:xfrm>
              <a:off x="5702233" y="4507183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2986A00-8427-406B-8D7A-151EF560BDD2}"/>
                </a:ext>
              </a:extLst>
            </p:cNvPr>
            <p:cNvGrpSpPr/>
            <p:nvPr/>
          </p:nvGrpSpPr>
          <p:grpSpPr>
            <a:xfrm>
              <a:off x="6866121" y="4480711"/>
              <a:ext cx="460882" cy="487965"/>
              <a:chOff x="7079208" y="5704508"/>
              <a:chExt cx="460882" cy="487965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DF58589D-49EE-4CD1-9FEF-F6044CD07C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9208" y="5708700"/>
                <a:ext cx="28779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4524435A-153F-448F-8DB0-28F255C26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7001" y="5704508"/>
                <a:ext cx="0" cy="243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E94C76B-FE19-4C57-9C0D-376D1E80D4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3104" y="6006517"/>
                <a:ext cx="31698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00BDB07-B8A9-43A1-A0E3-5ACD2EE9C6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1614" y="6091805"/>
                <a:ext cx="192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DA99779-AE6F-473D-BB98-A288F0EFD5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2632" y="6192473"/>
                <a:ext cx="914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B0CE59C-5F31-431C-B520-2043E48F39D1}"/>
                </a:ext>
              </a:extLst>
            </p:cNvPr>
            <p:cNvCxnSpPr>
              <a:cxnSpLocks/>
            </p:cNvCxnSpPr>
            <p:nvPr/>
          </p:nvCxnSpPr>
          <p:spPr>
            <a:xfrm>
              <a:off x="2189921" y="4507182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CC873D5-77E8-4843-A2D8-A14513E76EFD}"/>
                </a:ext>
              </a:extLst>
            </p:cNvPr>
            <p:cNvSpPr txBox="1"/>
            <p:nvPr/>
          </p:nvSpPr>
          <p:spPr>
            <a:xfrm>
              <a:off x="1526446" y="4326823"/>
              <a:ext cx="5645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E1BC229-28E7-431E-AFFD-F9941229C412}"/>
              </a:ext>
            </a:extLst>
          </p:cNvPr>
          <p:cNvGrpSpPr/>
          <p:nvPr/>
        </p:nvGrpSpPr>
        <p:grpSpPr>
          <a:xfrm>
            <a:off x="3473741" y="5213387"/>
            <a:ext cx="2013358" cy="412459"/>
            <a:chOff x="1493240" y="3414197"/>
            <a:chExt cx="2013358" cy="412459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0E5A491-DB32-4BAE-B587-750B37958CCF}"/>
                </a:ext>
              </a:extLst>
            </p:cNvPr>
            <p:cNvSpPr/>
            <p:nvPr/>
          </p:nvSpPr>
          <p:spPr>
            <a:xfrm>
              <a:off x="1493240" y="3414197"/>
              <a:ext cx="864066" cy="402794"/>
            </a:xfrm>
            <a:custGeom>
              <a:avLst/>
              <a:gdLst>
                <a:gd name="connsiteX0" fmla="*/ 0 w 864066"/>
                <a:gd name="connsiteY0" fmla="*/ 369238 h 402794"/>
                <a:gd name="connsiteX1" fmla="*/ 444617 w 864066"/>
                <a:gd name="connsiteY1" fmla="*/ 122 h 402794"/>
                <a:gd name="connsiteX2" fmla="*/ 864066 w 864066"/>
                <a:gd name="connsiteY2" fmla="*/ 402794 h 40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4066" h="402794">
                  <a:moveTo>
                    <a:pt x="0" y="369238"/>
                  </a:moveTo>
                  <a:cubicBezTo>
                    <a:pt x="150303" y="181883"/>
                    <a:pt x="300606" y="-5471"/>
                    <a:pt x="444617" y="122"/>
                  </a:cubicBezTo>
                  <a:cubicBezTo>
                    <a:pt x="588628" y="5715"/>
                    <a:pt x="726347" y="204254"/>
                    <a:pt x="864066" y="402794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F36C85F-6CC3-4515-A02D-276F4138F2C8}"/>
                </a:ext>
              </a:extLst>
            </p:cNvPr>
            <p:cNvSpPr/>
            <p:nvPr/>
          </p:nvSpPr>
          <p:spPr>
            <a:xfrm>
              <a:off x="2462904" y="3423862"/>
              <a:ext cx="1043694" cy="402794"/>
            </a:xfrm>
            <a:custGeom>
              <a:avLst/>
              <a:gdLst>
                <a:gd name="connsiteX0" fmla="*/ 0 w 864066"/>
                <a:gd name="connsiteY0" fmla="*/ 369238 h 402794"/>
                <a:gd name="connsiteX1" fmla="*/ 444617 w 864066"/>
                <a:gd name="connsiteY1" fmla="*/ 122 h 402794"/>
                <a:gd name="connsiteX2" fmla="*/ 864066 w 864066"/>
                <a:gd name="connsiteY2" fmla="*/ 402794 h 40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4066" h="402794">
                  <a:moveTo>
                    <a:pt x="0" y="369238"/>
                  </a:moveTo>
                  <a:cubicBezTo>
                    <a:pt x="150303" y="181883"/>
                    <a:pt x="300606" y="-5471"/>
                    <a:pt x="444617" y="122"/>
                  </a:cubicBezTo>
                  <a:cubicBezTo>
                    <a:pt x="588628" y="5715"/>
                    <a:pt x="726347" y="204254"/>
                    <a:pt x="864066" y="402794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2734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3E481-FBE7-424A-B8BB-6A0F11A9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LinkedList.remove(element)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5F286B-080E-4158-BF68-40CF64438542}"/>
              </a:ext>
            </a:extLst>
          </p:cNvPr>
          <p:cNvGrpSpPr/>
          <p:nvPr/>
        </p:nvGrpSpPr>
        <p:grpSpPr>
          <a:xfrm>
            <a:off x="2659660" y="3167063"/>
            <a:ext cx="780176" cy="360727"/>
            <a:chOff x="1711355" y="5503178"/>
            <a:chExt cx="780176" cy="36072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3E903C-69EB-48EF-994F-A6B2CFEF3233}"/>
                </a:ext>
              </a:extLst>
            </p:cNvPr>
            <p:cNvSpPr/>
            <p:nvPr/>
          </p:nvSpPr>
          <p:spPr>
            <a:xfrm>
              <a:off x="1711355" y="5503178"/>
              <a:ext cx="780176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A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FBA8A1F-423A-453C-91E5-F420CF02A64C}"/>
                </a:ext>
              </a:extLst>
            </p:cNvPr>
            <p:cNvCxnSpPr/>
            <p:nvPr/>
          </p:nvCxnSpPr>
          <p:spPr>
            <a:xfrm>
              <a:off x="2298583" y="5503178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6403663-0F6A-4E52-8E49-B26BBE4D8EDA}"/>
              </a:ext>
            </a:extLst>
          </p:cNvPr>
          <p:cNvGrpSpPr/>
          <p:nvPr/>
        </p:nvGrpSpPr>
        <p:grpSpPr>
          <a:xfrm>
            <a:off x="3834117" y="3167062"/>
            <a:ext cx="780176" cy="360727"/>
            <a:chOff x="1711355" y="5503178"/>
            <a:chExt cx="780176" cy="36072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9C7BFF-D1DA-4597-AFBC-C0A35FB60F5E}"/>
                </a:ext>
              </a:extLst>
            </p:cNvPr>
            <p:cNvSpPr/>
            <p:nvPr/>
          </p:nvSpPr>
          <p:spPr>
            <a:xfrm>
              <a:off x="1711355" y="5503178"/>
              <a:ext cx="780176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B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EC8FC6A-A353-42B4-B2EE-1F5BE86F8C1A}"/>
                </a:ext>
              </a:extLst>
            </p:cNvPr>
            <p:cNvCxnSpPr/>
            <p:nvPr/>
          </p:nvCxnSpPr>
          <p:spPr>
            <a:xfrm>
              <a:off x="2298583" y="5503178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11D917-8C76-4A71-9AAA-A9763A9DCED5}"/>
              </a:ext>
            </a:extLst>
          </p:cNvPr>
          <p:cNvGrpSpPr/>
          <p:nvPr/>
        </p:nvGrpSpPr>
        <p:grpSpPr>
          <a:xfrm>
            <a:off x="5002651" y="3167062"/>
            <a:ext cx="780176" cy="360727"/>
            <a:chOff x="1711355" y="5503178"/>
            <a:chExt cx="780176" cy="3607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045DCEE-8759-40C1-B939-794BFFAF35FF}"/>
                </a:ext>
              </a:extLst>
            </p:cNvPr>
            <p:cNvSpPr/>
            <p:nvPr/>
          </p:nvSpPr>
          <p:spPr>
            <a:xfrm>
              <a:off x="1711355" y="5503178"/>
              <a:ext cx="780176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C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E742F0-A098-43D3-8694-A61576A68259}"/>
                </a:ext>
              </a:extLst>
            </p:cNvPr>
            <p:cNvCxnSpPr/>
            <p:nvPr/>
          </p:nvCxnSpPr>
          <p:spPr>
            <a:xfrm>
              <a:off x="2298583" y="5503178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0FDB76-C6B2-46F8-B2E6-3B8A6A30FB22}"/>
              </a:ext>
            </a:extLst>
          </p:cNvPr>
          <p:cNvGrpSpPr/>
          <p:nvPr/>
        </p:nvGrpSpPr>
        <p:grpSpPr>
          <a:xfrm>
            <a:off x="6171185" y="3167062"/>
            <a:ext cx="780176" cy="360727"/>
            <a:chOff x="1711355" y="5503178"/>
            <a:chExt cx="780176" cy="3607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8E4628-3D42-447F-82DB-CEC58D690C0A}"/>
                </a:ext>
              </a:extLst>
            </p:cNvPr>
            <p:cNvSpPr/>
            <p:nvPr/>
          </p:nvSpPr>
          <p:spPr>
            <a:xfrm>
              <a:off x="1711355" y="5503178"/>
              <a:ext cx="780176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D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B79C30A-B6EB-475F-AE7E-43BBEC4718D9}"/>
                </a:ext>
              </a:extLst>
            </p:cNvPr>
            <p:cNvCxnSpPr/>
            <p:nvPr/>
          </p:nvCxnSpPr>
          <p:spPr>
            <a:xfrm>
              <a:off x="2298583" y="5503178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DFBF2E-9CB5-48BF-9DF6-EFF76E4C318E}"/>
              </a:ext>
            </a:extLst>
          </p:cNvPr>
          <p:cNvGrpSpPr/>
          <p:nvPr/>
        </p:nvGrpSpPr>
        <p:grpSpPr>
          <a:xfrm>
            <a:off x="7402350" y="3178345"/>
            <a:ext cx="780176" cy="360727"/>
            <a:chOff x="1711355" y="5503178"/>
            <a:chExt cx="780176" cy="36072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3F7AAF-FAB7-4A1F-9B45-0904DFF31EBE}"/>
                </a:ext>
              </a:extLst>
            </p:cNvPr>
            <p:cNvSpPr/>
            <p:nvPr/>
          </p:nvSpPr>
          <p:spPr>
            <a:xfrm>
              <a:off x="1711355" y="5503178"/>
              <a:ext cx="780176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E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5B72688-28FA-45C9-BE5A-FC84CC186828}"/>
                </a:ext>
              </a:extLst>
            </p:cNvPr>
            <p:cNvCxnSpPr/>
            <p:nvPr/>
          </p:nvCxnSpPr>
          <p:spPr>
            <a:xfrm>
              <a:off x="2298583" y="5503178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3149EC-ED45-46D7-B7F0-24A4AF0BD962}"/>
              </a:ext>
            </a:extLst>
          </p:cNvPr>
          <p:cNvCxnSpPr>
            <a:cxnSpLocks/>
          </p:cNvCxnSpPr>
          <p:nvPr/>
        </p:nvCxnSpPr>
        <p:spPr>
          <a:xfrm>
            <a:off x="3347454" y="3347424"/>
            <a:ext cx="48074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DEF04F-7723-4580-BDB7-A49595953D6A}"/>
              </a:ext>
            </a:extLst>
          </p:cNvPr>
          <p:cNvCxnSpPr>
            <a:cxnSpLocks/>
          </p:cNvCxnSpPr>
          <p:nvPr/>
        </p:nvCxnSpPr>
        <p:spPr>
          <a:xfrm>
            <a:off x="4527834" y="3347423"/>
            <a:ext cx="48074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F5FE6A-07F7-4ED2-AABC-9B0717DA2390}"/>
              </a:ext>
            </a:extLst>
          </p:cNvPr>
          <p:cNvCxnSpPr>
            <a:cxnSpLocks/>
          </p:cNvCxnSpPr>
          <p:nvPr/>
        </p:nvCxnSpPr>
        <p:spPr>
          <a:xfrm>
            <a:off x="5694194" y="3347422"/>
            <a:ext cx="48074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C94DFB-7D03-47CF-9631-8ACE46F4F4CC}"/>
              </a:ext>
            </a:extLst>
          </p:cNvPr>
          <p:cNvCxnSpPr>
            <a:cxnSpLocks/>
          </p:cNvCxnSpPr>
          <p:nvPr/>
        </p:nvCxnSpPr>
        <p:spPr>
          <a:xfrm>
            <a:off x="6858082" y="3325142"/>
            <a:ext cx="5475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B5F382-1318-4FAF-9E71-B75B21BA8666}"/>
              </a:ext>
            </a:extLst>
          </p:cNvPr>
          <p:cNvCxnSpPr>
            <a:cxnSpLocks/>
          </p:cNvCxnSpPr>
          <p:nvPr/>
        </p:nvCxnSpPr>
        <p:spPr>
          <a:xfrm>
            <a:off x="2181882" y="3347421"/>
            <a:ext cx="48074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CB5B0AB-4F3D-460B-81FD-3E73B8B32F53}"/>
              </a:ext>
            </a:extLst>
          </p:cNvPr>
          <p:cNvSpPr txBox="1"/>
          <p:nvPr/>
        </p:nvSpPr>
        <p:spPr>
          <a:xfrm>
            <a:off x="1518407" y="3167062"/>
            <a:ext cx="56457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7513BAF-2E5E-4AE9-8FD9-D4DDA884426A}"/>
              </a:ext>
            </a:extLst>
          </p:cNvPr>
          <p:cNvGrpSpPr/>
          <p:nvPr/>
        </p:nvGrpSpPr>
        <p:grpSpPr>
          <a:xfrm>
            <a:off x="2122764" y="2637220"/>
            <a:ext cx="3145135" cy="439662"/>
            <a:chOff x="1493240" y="3414197"/>
            <a:chExt cx="3145135" cy="439662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36F41D9-1D07-4536-8BD0-EB9B61E589AB}"/>
                </a:ext>
              </a:extLst>
            </p:cNvPr>
            <p:cNvSpPr/>
            <p:nvPr/>
          </p:nvSpPr>
          <p:spPr>
            <a:xfrm>
              <a:off x="1493240" y="3414197"/>
              <a:ext cx="864066" cy="402794"/>
            </a:xfrm>
            <a:custGeom>
              <a:avLst/>
              <a:gdLst>
                <a:gd name="connsiteX0" fmla="*/ 0 w 864066"/>
                <a:gd name="connsiteY0" fmla="*/ 369238 h 402794"/>
                <a:gd name="connsiteX1" fmla="*/ 444617 w 864066"/>
                <a:gd name="connsiteY1" fmla="*/ 122 h 402794"/>
                <a:gd name="connsiteX2" fmla="*/ 864066 w 864066"/>
                <a:gd name="connsiteY2" fmla="*/ 402794 h 40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4066" h="402794">
                  <a:moveTo>
                    <a:pt x="0" y="369238"/>
                  </a:moveTo>
                  <a:cubicBezTo>
                    <a:pt x="150303" y="181883"/>
                    <a:pt x="300606" y="-5471"/>
                    <a:pt x="444617" y="122"/>
                  </a:cubicBezTo>
                  <a:cubicBezTo>
                    <a:pt x="588628" y="5715"/>
                    <a:pt x="726347" y="204254"/>
                    <a:pt x="864066" y="402794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A0B9B12-99FF-470E-BB1F-E9BCAC1E086D}"/>
                </a:ext>
              </a:extLst>
            </p:cNvPr>
            <p:cNvSpPr/>
            <p:nvPr/>
          </p:nvSpPr>
          <p:spPr>
            <a:xfrm>
              <a:off x="2462904" y="3423862"/>
              <a:ext cx="1043694" cy="402794"/>
            </a:xfrm>
            <a:custGeom>
              <a:avLst/>
              <a:gdLst>
                <a:gd name="connsiteX0" fmla="*/ 0 w 864066"/>
                <a:gd name="connsiteY0" fmla="*/ 369238 h 402794"/>
                <a:gd name="connsiteX1" fmla="*/ 444617 w 864066"/>
                <a:gd name="connsiteY1" fmla="*/ 122 h 402794"/>
                <a:gd name="connsiteX2" fmla="*/ 864066 w 864066"/>
                <a:gd name="connsiteY2" fmla="*/ 402794 h 40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4066" h="402794">
                  <a:moveTo>
                    <a:pt x="0" y="369238"/>
                  </a:moveTo>
                  <a:cubicBezTo>
                    <a:pt x="150303" y="181883"/>
                    <a:pt x="300606" y="-5471"/>
                    <a:pt x="444617" y="122"/>
                  </a:cubicBezTo>
                  <a:cubicBezTo>
                    <a:pt x="588628" y="5715"/>
                    <a:pt x="726347" y="204254"/>
                    <a:pt x="864066" y="402794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2B3E56F-9D5A-4251-B936-7412AF3797A8}"/>
                </a:ext>
              </a:extLst>
            </p:cNvPr>
            <p:cNvSpPr/>
            <p:nvPr/>
          </p:nvSpPr>
          <p:spPr>
            <a:xfrm>
              <a:off x="3594681" y="3451065"/>
              <a:ext cx="1043694" cy="402794"/>
            </a:xfrm>
            <a:custGeom>
              <a:avLst/>
              <a:gdLst>
                <a:gd name="connsiteX0" fmla="*/ 0 w 864066"/>
                <a:gd name="connsiteY0" fmla="*/ 369238 h 402794"/>
                <a:gd name="connsiteX1" fmla="*/ 444617 w 864066"/>
                <a:gd name="connsiteY1" fmla="*/ 122 h 402794"/>
                <a:gd name="connsiteX2" fmla="*/ 864066 w 864066"/>
                <a:gd name="connsiteY2" fmla="*/ 402794 h 40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4066" h="402794">
                  <a:moveTo>
                    <a:pt x="0" y="369238"/>
                  </a:moveTo>
                  <a:cubicBezTo>
                    <a:pt x="150303" y="181883"/>
                    <a:pt x="300606" y="-5471"/>
                    <a:pt x="444617" y="122"/>
                  </a:cubicBezTo>
                  <a:cubicBezTo>
                    <a:pt x="588628" y="5715"/>
                    <a:pt x="726347" y="204254"/>
                    <a:pt x="864066" y="402794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EB1464B-BBB9-4A88-BD9C-3DF510B8AF3E}"/>
              </a:ext>
            </a:extLst>
          </p:cNvPr>
          <p:cNvGrpSpPr/>
          <p:nvPr/>
        </p:nvGrpSpPr>
        <p:grpSpPr>
          <a:xfrm>
            <a:off x="5656257" y="2954942"/>
            <a:ext cx="1907105" cy="294797"/>
            <a:chOff x="6228558" y="3731919"/>
            <a:chExt cx="705280" cy="294797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854783B-172B-4D27-A48E-A79443314F62}"/>
                </a:ext>
              </a:extLst>
            </p:cNvPr>
            <p:cNvCxnSpPr/>
            <p:nvPr/>
          </p:nvCxnSpPr>
          <p:spPr>
            <a:xfrm flipV="1">
              <a:off x="6228558" y="3741490"/>
              <a:ext cx="0" cy="2852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0DBBEDA-1FF0-4469-9A3D-7E440B8CF1D7}"/>
                </a:ext>
              </a:extLst>
            </p:cNvPr>
            <p:cNvCxnSpPr>
              <a:cxnSpLocks/>
            </p:cNvCxnSpPr>
            <p:nvPr/>
          </p:nvCxnSpPr>
          <p:spPr>
            <a:xfrm>
              <a:off x="6228558" y="3731919"/>
              <a:ext cx="701534" cy="12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43B9D47-AAE6-4A5D-B141-C2AC516D90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838" y="3736704"/>
              <a:ext cx="0" cy="207332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FEB9776-5FCB-4B0E-A7EA-3C4CBF711E40}"/>
              </a:ext>
            </a:extLst>
          </p:cNvPr>
          <p:cNvGrpSpPr/>
          <p:nvPr/>
        </p:nvGrpSpPr>
        <p:grpSpPr>
          <a:xfrm>
            <a:off x="8075968" y="3348923"/>
            <a:ext cx="460882" cy="487965"/>
            <a:chOff x="7079208" y="5704508"/>
            <a:chExt cx="460882" cy="487965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E4DF3F7-4CAC-4477-9D01-6EC771577A83}"/>
                </a:ext>
              </a:extLst>
            </p:cNvPr>
            <p:cNvCxnSpPr>
              <a:cxnSpLocks/>
            </p:cNvCxnSpPr>
            <p:nvPr/>
          </p:nvCxnSpPr>
          <p:spPr>
            <a:xfrm>
              <a:off x="7079208" y="5708700"/>
              <a:ext cx="2877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98D8876-9991-4B49-8EF7-636BDCE410DA}"/>
                </a:ext>
              </a:extLst>
            </p:cNvPr>
            <p:cNvCxnSpPr>
              <a:cxnSpLocks/>
            </p:cNvCxnSpPr>
            <p:nvPr/>
          </p:nvCxnSpPr>
          <p:spPr>
            <a:xfrm>
              <a:off x="7367001" y="5704508"/>
              <a:ext cx="0" cy="2432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7F34BC6-27FE-47D2-A1E7-43EC12BF2497}"/>
                </a:ext>
              </a:extLst>
            </p:cNvPr>
            <p:cNvCxnSpPr>
              <a:cxnSpLocks/>
            </p:cNvCxnSpPr>
            <p:nvPr/>
          </p:nvCxnSpPr>
          <p:spPr>
            <a:xfrm>
              <a:off x="7223104" y="6006517"/>
              <a:ext cx="3169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100E4E6-3C0E-43E9-B2D6-497423FED1EF}"/>
                </a:ext>
              </a:extLst>
            </p:cNvPr>
            <p:cNvCxnSpPr>
              <a:cxnSpLocks/>
            </p:cNvCxnSpPr>
            <p:nvPr/>
          </p:nvCxnSpPr>
          <p:spPr>
            <a:xfrm>
              <a:off x="7291614" y="6091805"/>
              <a:ext cx="192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724A7E1-6DAF-4D8A-8CCB-264DB9E89EAA}"/>
                </a:ext>
              </a:extLst>
            </p:cNvPr>
            <p:cNvCxnSpPr>
              <a:cxnSpLocks/>
            </p:cNvCxnSpPr>
            <p:nvPr/>
          </p:nvCxnSpPr>
          <p:spPr>
            <a:xfrm>
              <a:off x="7342632" y="6192473"/>
              <a:ext cx="914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E310B85A-0612-480F-99B7-839FF30C2246}"/>
              </a:ext>
            </a:extLst>
          </p:cNvPr>
          <p:cNvSpPr txBox="1"/>
          <p:nvPr/>
        </p:nvSpPr>
        <p:spPr>
          <a:xfrm>
            <a:off x="1258218" y="2001458"/>
            <a:ext cx="4039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Calling remove() on a singly linked list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AC89F60-F739-4998-8482-26BC44BDF2E0}"/>
              </a:ext>
            </a:extLst>
          </p:cNvPr>
          <p:cNvSpPr txBox="1"/>
          <p:nvPr/>
        </p:nvSpPr>
        <p:spPr>
          <a:xfrm>
            <a:off x="1258218" y="4509362"/>
            <a:ext cx="4167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Calling remove() on a doubly linked list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C86BBB6-6203-40C2-8399-E29DC6FD37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457" y="3220413"/>
            <a:ext cx="238865" cy="238865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6C24AA8-75A7-B641-B7DB-4E3D3B422BBE}"/>
              </a:ext>
            </a:extLst>
          </p:cNvPr>
          <p:cNvGrpSpPr/>
          <p:nvPr/>
        </p:nvGrpSpPr>
        <p:grpSpPr>
          <a:xfrm>
            <a:off x="2174796" y="5116260"/>
            <a:ext cx="3145135" cy="439662"/>
            <a:chOff x="1493240" y="3414197"/>
            <a:chExt cx="3145135" cy="439662"/>
          </a:xfrm>
        </p:grpSpPr>
        <p:sp>
          <p:nvSpPr>
            <p:cNvPr id="127" name="Freeform: Shape 57">
              <a:extLst>
                <a:ext uri="{FF2B5EF4-FFF2-40B4-BE49-F238E27FC236}">
                  <a16:creationId xmlns:a16="http://schemas.microsoft.com/office/drawing/2014/main" id="{E76D0D7E-B097-744D-B79A-A251C4230430}"/>
                </a:ext>
              </a:extLst>
            </p:cNvPr>
            <p:cNvSpPr/>
            <p:nvPr/>
          </p:nvSpPr>
          <p:spPr>
            <a:xfrm>
              <a:off x="1493240" y="3414197"/>
              <a:ext cx="864066" cy="402794"/>
            </a:xfrm>
            <a:custGeom>
              <a:avLst/>
              <a:gdLst>
                <a:gd name="connsiteX0" fmla="*/ 0 w 864066"/>
                <a:gd name="connsiteY0" fmla="*/ 369238 h 402794"/>
                <a:gd name="connsiteX1" fmla="*/ 444617 w 864066"/>
                <a:gd name="connsiteY1" fmla="*/ 122 h 402794"/>
                <a:gd name="connsiteX2" fmla="*/ 864066 w 864066"/>
                <a:gd name="connsiteY2" fmla="*/ 402794 h 40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4066" h="402794">
                  <a:moveTo>
                    <a:pt x="0" y="369238"/>
                  </a:moveTo>
                  <a:cubicBezTo>
                    <a:pt x="150303" y="181883"/>
                    <a:pt x="300606" y="-5471"/>
                    <a:pt x="444617" y="122"/>
                  </a:cubicBezTo>
                  <a:cubicBezTo>
                    <a:pt x="588628" y="5715"/>
                    <a:pt x="726347" y="204254"/>
                    <a:pt x="864066" y="402794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58">
              <a:extLst>
                <a:ext uri="{FF2B5EF4-FFF2-40B4-BE49-F238E27FC236}">
                  <a16:creationId xmlns:a16="http://schemas.microsoft.com/office/drawing/2014/main" id="{34125BF3-9B3B-414A-A58A-6284D42D301D}"/>
                </a:ext>
              </a:extLst>
            </p:cNvPr>
            <p:cNvSpPr/>
            <p:nvPr/>
          </p:nvSpPr>
          <p:spPr>
            <a:xfrm>
              <a:off x="2462904" y="3423862"/>
              <a:ext cx="1043694" cy="402794"/>
            </a:xfrm>
            <a:custGeom>
              <a:avLst/>
              <a:gdLst>
                <a:gd name="connsiteX0" fmla="*/ 0 w 864066"/>
                <a:gd name="connsiteY0" fmla="*/ 369238 h 402794"/>
                <a:gd name="connsiteX1" fmla="*/ 444617 w 864066"/>
                <a:gd name="connsiteY1" fmla="*/ 122 h 402794"/>
                <a:gd name="connsiteX2" fmla="*/ 864066 w 864066"/>
                <a:gd name="connsiteY2" fmla="*/ 402794 h 40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4066" h="402794">
                  <a:moveTo>
                    <a:pt x="0" y="369238"/>
                  </a:moveTo>
                  <a:cubicBezTo>
                    <a:pt x="150303" y="181883"/>
                    <a:pt x="300606" y="-5471"/>
                    <a:pt x="444617" y="122"/>
                  </a:cubicBezTo>
                  <a:cubicBezTo>
                    <a:pt x="588628" y="5715"/>
                    <a:pt x="726347" y="204254"/>
                    <a:pt x="864066" y="402794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60">
              <a:extLst>
                <a:ext uri="{FF2B5EF4-FFF2-40B4-BE49-F238E27FC236}">
                  <a16:creationId xmlns:a16="http://schemas.microsoft.com/office/drawing/2014/main" id="{CEF6C35A-DAE2-9B46-9DE0-308A56C1ADEF}"/>
                </a:ext>
              </a:extLst>
            </p:cNvPr>
            <p:cNvSpPr/>
            <p:nvPr/>
          </p:nvSpPr>
          <p:spPr>
            <a:xfrm>
              <a:off x="3594681" y="3451065"/>
              <a:ext cx="1043694" cy="402794"/>
            </a:xfrm>
            <a:custGeom>
              <a:avLst/>
              <a:gdLst>
                <a:gd name="connsiteX0" fmla="*/ 0 w 864066"/>
                <a:gd name="connsiteY0" fmla="*/ 369238 h 402794"/>
                <a:gd name="connsiteX1" fmla="*/ 444617 w 864066"/>
                <a:gd name="connsiteY1" fmla="*/ 122 h 402794"/>
                <a:gd name="connsiteX2" fmla="*/ 864066 w 864066"/>
                <a:gd name="connsiteY2" fmla="*/ 402794 h 40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4066" h="402794">
                  <a:moveTo>
                    <a:pt x="0" y="369238"/>
                  </a:moveTo>
                  <a:cubicBezTo>
                    <a:pt x="150303" y="181883"/>
                    <a:pt x="300606" y="-5471"/>
                    <a:pt x="444617" y="122"/>
                  </a:cubicBezTo>
                  <a:cubicBezTo>
                    <a:pt x="588628" y="5715"/>
                    <a:pt x="726347" y="204254"/>
                    <a:pt x="864066" y="402794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99F1910-CD86-1B45-B179-149E802FA349}"/>
              </a:ext>
            </a:extLst>
          </p:cNvPr>
          <p:cNvGrpSpPr/>
          <p:nvPr/>
        </p:nvGrpSpPr>
        <p:grpSpPr>
          <a:xfrm>
            <a:off x="8139289" y="5816675"/>
            <a:ext cx="460882" cy="487965"/>
            <a:chOff x="7079208" y="5704508"/>
            <a:chExt cx="460882" cy="487965"/>
          </a:xfrm>
        </p:grpSpPr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2851DC57-71C3-6D4A-8DA5-6C58626CDABA}"/>
                </a:ext>
              </a:extLst>
            </p:cNvPr>
            <p:cNvCxnSpPr>
              <a:cxnSpLocks/>
            </p:cNvCxnSpPr>
            <p:nvPr/>
          </p:nvCxnSpPr>
          <p:spPr>
            <a:xfrm>
              <a:off x="7079208" y="5708700"/>
              <a:ext cx="2877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CE8D65A7-0FF7-FD42-B12C-89A96C251FDB}"/>
                </a:ext>
              </a:extLst>
            </p:cNvPr>
            <p:cNvCxnSpPr>
              <a:cxnSpLocks/>
            </p:cNvCxnSpPr>
            <p:nvPr/>
          </p:nvCxnSpPr>
          <p:spPr>
            <a:xfrm>
              <a:off x="7367001" y="5704508"/>
              <a:ext cx="0" cy="2432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1B3C2BA-B564-4C42-851A-3A89B824ECC4}"/>
                </a:ext>
              </a:extLst>
            </p:cNvPr>
            <p:cNvCxnSpPr>
              <a:cxnSpLocks/>
            </p:cNvCxnSpPr>
            <p:nvPr/>
          </p:nvCxnSpPr>
          <p:spPr>
            <a:xfrm>
              <a:off x="7223104" y="6006517"/>
              <a:ext cx="3169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499DEFE-404B-C34E-9F30-6903AFC2058E}"/>
                </a:ext>
              </a:extLst>
            </p:cNvPr>
            <p:cNvCxnSpPr>
              <a:cxnSpLocks/>
            </p:cNvCxnSpPr>
            <p:nvPr/>
          </p:nvCxnSpPr>
          <p:spPr>
            <a:xfrm>
              <a:off x="7291614" y="6091805"/>
              <a:ext cx="192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01784AC-1A90-FC49-B9D6-1E076697DF1A}"/>
                </a:ext>
              </a:extLst>
            </p:cNvPr>
            <p:cNvCxnSpPr>
              <a:cxnSpLocks/>
            </p:cNvCxnSpPr>
            <p:nvPr/>
          </p:nvCxnSpPr>
          <p:spPr>
            <a:xfrm>
              <a:off x="7342632" y="6192473"/>
              <a:ext cx="914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13A3816-1C42-5C4E-BDA3-90991FA432BA}"/>
              </a:ext>
            </a:extLst>
          </p:cNvPr>
          <p:cNvGrpSpPr/>
          <p:nvPr/>
        </p:nvGrpSpPr>
        <p:grpSpPr>
          <a:xfrm>
            <a:off x="7465671" y="5646097"/>
            <a:ext cx="780176" cy="360727"/>
            <a:chOff x="6974784" y="2816537"/>
            <a:chExt cx="780176" cy="360727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C7EB505C-8692-0446-AAED-59C454A54C1F}"/>
                </a:ext>
              </a:extLst>
            </p:cNvPr>
            <p:cNvGrpSpPr/>
            <p:nvPr/>
          </p:nvGrpSpPr>
          <p:grpSpPr>
            <a:xfrm>
              <a:off x="6974784" y="2816537"/>
              <a:ext cx="780176" cy="360727"/>
              <a:chOff x="1711355" y="5503178"/>
              <a:chExt cx="780176" cy="360727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6505A2B-A6B0-434F-922B-EE513AEAF0F6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  E</a:t>
                </a:r>
              </a:p>
            </p:txBody>
          </p: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37F51DC9-7A96-FD41-B32D-C012B62A88D7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7B8B700-9D95-5340-BDE2-58BE32CE4786}"/>
                </a:ext>
              </a:extLst>
            </p:cNvPr>
            <p:cNvCxnSpPr/>
            <p:nvPr/>
          </p:nvCxnSpPr>
          <p:spPr>
            <a:xfrm>
              <a:off x="7193120" y="2816537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FC8DC58-D346-D741-A001-8B25F2E55B7A}"/>
              </a:ext>
            </a:extLst>
          </p:cNvPr>
          <p:cNvGrpSpPr/>
          <p:nvPr/>
        </p:nvGrpSpPr>
        <p:grpSpPr>
          <a:xfrm>
            <a:off x="1577707" y="5578111"/>
            <a:ext cx="5425686" cy="805346"/>
            <a:chOff x="1030375" y="2748551"/>
            <a:chExt cx="5425686" cy="805346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2FF8829B-6FBF-CB4D-AE24-10393A124DE4}"/>
                </a:ext>
              </a:extLst>
            </p:cNvPr>
            <p:cNvGrpSpPr/>
            <p:nvPr/>
          </p:nvGrpSpPr>
          <p:grpSpPr>
            <a:xfrm>
              <a:off x="2164360" y="2816543"/>
              <a:ext cx="780176" cy="360727"/>
              <a:chOff x="1711355" y="5503178"/>
              <a:chExt cx="780176" cy="360727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60B64226-A113-5E46-9689-CD36C4A27E8D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 A</a:t>
                </a:r>
              </a:p>
            </p:txBody>
          </p: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1104C7B9-2348-CE4E-9569-20E2EA0D8444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27FEA15F-1DD5-2B4F-8508-F8501EFBB945}"/>
                </a:ext>
              </a:extLst>
            </p:cNvPr>
            <p:cNvGrpSpPr/>
            <p:nvPr/>
          </p:nvGrpSpPr>
          <p:grpSpPr>
            <a:xfrm>
              <a:off x="3338817" y="2816542"/>
              <a:ext cx="780176" cy="360727"/>
              <a:chOff x="1711355" y="5503178"/>
              <a:chExt cx="780176" cy="360727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79DC1FDA-6927-B644-9821-BECAE84B994D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  B</a:t>
                </a:r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12A02E68-A6E4-AB4B-BAD7-9C46265D6543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FF78C500-559C-124E-87E3-4D5F6C5EAE96}"/>
                </a:ext>
              </a:extLst>
            </p:cNvPr>
            <p:cNvGrpSpPr/>
            <p:nvPr/>
          </p:nvGrpSpPr>
          <p:grpSpPr>
            <a:xfrm>
              <a:off x="4507351" y="2816542"/>
              <a:ext cx="780176" cy="360727"/>
              <a:chOff x="1711355" y="5503178"/>
              <a:chExt cx="780176" cy="360727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4CF5BF96-EA75-EC45-B5BF-2CA1ABF3FAAB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 C</a:t>
                </a:r>
              </a:p>
            </p:txBody>
          </p: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0C366267-B81C-DA44-A956-BA934AF6AF7B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CD5D610-7199-934C-82E9-63BAEDD89E27}"/>
                </a:ext>
              </a:extLst>
            </p:cNvPr>
            <p:cNvGrpSpPr/>
            <p:nvPr/>
          </p:nvGrpSpPr>
          <p:grpSpPr>
            <a:xfrm>
              <a:off x="5675885" y="2816542"/>
              <a:ext cx="780176" cy="360727"/>
              <a:chOff x="1711355" y="5503178"/>
              <a:chExt cx="780176" cy="360727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F1C8E2B6-6006-A546-BF11-9970D7404CB2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 D</a:t>
                </a:r>
              </a:p>
            </p:txBody>
          </p: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4975D194-CE0F-5344-869A-FFE15177B3C0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31646BC8-D684-174F-93B2-52165E3BD94F}"/>
                </a:ext>
              </a:extLst>
            </p:cNvPr>
            <p:cNvCxnSpPr>
              <a:cxnSpLocks/>
            </p:cNvCxnSpPr>
            <p:nvPr/>
          </p:nvCxnSpPr>
          <p:spPr>
            <a:xfrm>
              <a:off x="2861487" y="2899853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1DCFE733-CFAC-6F49-BAC4-1E3341BC229E}"/>
                </a:ext>
              </a:extLst>
            </p:cNvPr>
            <p:cNvCxnSpPr>
              <a:cxnSpLocks/>
            </p:cNvCxnSpPr>
            <p:nvPr/>
          </p:nvCxnSpPr>
          <p:spPr>
            <a:xfrm>
              <a:off x="4041226" y="2906722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04F9EC54-3EBC-3141-B05B-D7C11A0BB14A}"/>
                </a:ext>
              </a:extLst>
            </p:cNvPr>
            <p:cNvCxnSpPr>
              <a:cxnSpLocks/>
            </p:cNvCxnSpPr>
            <p:nvPr/>
          </p:nvCxnSpPr>
          <p:spPr>
            <a:xfrm>
              <a:off x="5226643" y="2897190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A9AC27EC-A614-AC4F-B8B4-FAA6FE8A827A}"/>
                </a:ext>
              </a:extLst>
            </p:cNvPr>
            <p:cNvCxnSpPr>
              <a:cxnSpLocks/>
            </p:cNvCxnSpPr>
            <p:nvPr/>
          </p:nvCxnSpPr>
          <p:spPr>
            <a:xfrm>
              <a:off x="1693850" y="2928910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733E8FA2-E778-E249-A26D-7D6361F24F82}"/>
                </a:ext>
              </a:extLst>
            </p:cNvPr>
            <p:cNvSpPr txBox="1"/>
            <p:nvPr/>
          </p:nvSpPr>
          <p:spPr>
            <a:xfrm>
              <a:off x="1030375" y="2748551"/>
              <a:ext cx="5645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94F3DD9-EE47-7B46-A39E-8EF655E6BDDA}"/>
                </a:ext>
              </a:extLst>
            </p:cNvPr>
            <p:cNvCxnSpPr/>
            <p:nvPr/>
          </p:nvCxnSpPr>
          <p:spPr>
            <a:xfrm>
              <a:off x="3554570" y="2816537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3B349F1-028C-2648-BA4C-F0D37B657305}"/>
                </a:ext>
              </a:extLst>
            </p:cNvPr>
            <p:cNvCxnSpPr/>
            <p:nvPr/>
          </p:nvCxnSpPr>
          <p:spPr>
            <a:xfrm>
              <a:off x="2373470" y="2816537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6FAF20D-604A-2E46-A64F-E064A5783C33}"/>
                </a:ext>
              </a:extLst>
            </p:cNvPr>
            <p:cNvCxnSpPr/>
            <p:nvPr/>
          </p:nvCxnSpPr>
          <p:spPr>
            <a:xfrm>
              <a:off x="4697570" y="2816537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9F07D62-5230-DD4F-A50C-DE492BB278F7}"/>
                </a:ext>
              </a:extLst>
            </p:cNvPr>
            <p:cNvCxnSpPr/>
            <p:nvPr/>
          </p:nvCxnSpPr>
          <p:spPr>
            <a:xfrm>
              <a:off x="5838488" y="2822515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6EDA0E30-6F4C-9F4A-AC06-15F76666FD81}"/>
                </a:ext>
              </a:extLst>
            </p:cNvPr>
            <p:cNvCxnSpPr>
              <a:cxnSpLocks/>
            </p:cNvCxnSpPr>
            <p:nvPr/>
          </p:nvCxnSpPr>
          <p:spPr>
            <a:xfrm>
              <a:off x="2948867" y="3068668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DFAF7B90-852A-9243-8415-7CFD1A47F145}"/>
                </a:ext>
              </a:extLst>
            </p:cNvPr>
            <p:cNvCxnSpPr>
              <a:cxnSpLocks/>
            </p:cNvCxnSpPr>
            <p:nvPr/>
          </p:nvCxnSpPr>
          <p:spPr>
            <a:xfrm>
              <a:off x="4116938" y="3065932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2239E5AD-A27B-B84A-BB8B-702B44AEC431}"/>
                </a:ext>
              </a:extLst>
            </p:cNvPr>
            <p:cNvCxnSpPr>
              <a:cxnSpLocks/>
            </p:cNvCxnSpPr>
            <p:nvPr/>
          </p:nvCxnSpPr>
          <p:spPr>
            <a:xfrm>
              <a:off x="5283171" y="3077557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338EDA7-74B5-EE4E-912B-87DAEEAA72E8}"/>
                </a:ext>
              </a:extLst>
            </p:cNvPr>
            <p:cNvGrpSpPr/>
            <p:nvPr/>
          </p:nvGrpSpPr>
          <p:grpSpPr>
            <a:xfrm flipH="1">
              <a:off x="1774344" y="3065932"/>
              <a:ext cx="460882" cy="487965"/>
              <a:chOff x="7079208" y="5704508"/>
              <a:chExt cx="460882" cy="487965"/>
            </a:xfrm>
          </p:grpSpPr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01D73431-EE81-7E46-975C-A28CA68AB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9208" y="5708700"/>
                <a:ext cx="28779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1E7080DC-F43E-1A4B-9A02-B6FCFC11DA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7001" y="5704508"/>
                <a:ext cx="0" cy="243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3CD217-F8E2-0C48-9CE8-D557541F75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3104" y="6006517"/>
                <a:ext cx="31698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B2C55DB-0B0B-6343-9D63-BBC607557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1614" y="6091805"/>
                <a:ext cx="192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14DE71D-185D-E147-82F6-FA39392853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2632" y="6192473"/>
                <a:ext cx="914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18F8E6B8-2248-2B4E-BAB5-5B2096D6C333}"/>
              </a:ext>
            </a:extLst>
          </p:cNvPr>
          <p:cNvGrpSpPr/>
          <p:nvPr/>
        </p:nvGrpSpPr>
        <p:grpSpPr>
          <a:xfrm>
            <a:off x="5730409" y="5943857"/>
            <a:ext cx="1888372" cy="439600"/>
            <a:chOff x="6346519" y="3114297"/>
            <a:chExt cx="724930" cy="439600"/>
          </a:xfrm>
        </p:grpSpPr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8EA2ACEF-7D5E-794A-BDC8-1BAA28CD10F8}"/>
                </a:ext>
              </a:extLst>
            </p:cNvPr>
            <p:cNvCxnSpPr>
              <a:cxnSpLocks/>
            </p:cNvCxnSpPr>
            <p:nvPr/>
          </p:nvCxnSpPr>
          <p:spPr>
            <a:xfrm>
              <a:off x="6346519" y="3549709"/>
              <a:ext cx="723630" cy="41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E4A1846B-46E8-1F48-9AF7-B130DE423F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1449" y="3114297"/>
              <a:ext cx="0" cy="43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5D4673A1-5089-BD45-ABB3-FE955485D6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6519" y="3183242"/>
              <a:ext cx="0" cy="356982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25CDDC2-696B-A248-BCE8-87AACF7CB7C7}"/>
              </a:ext>
            </a:extLst>
          </p:cNvPr>
          <p:cNvGrpSpPr/>
          <p:nvPr/>
        </p:nvGrpSpPr>
        <p:grpSpPr>
          <a:xfrm>
            <a:off x="5716939" y="5433982"/>
            <a:ext cx="1898455" cy="294797"/>
            <a:chOff x="6228558" y="3731919"/>
            <a:chExt cx="705280" cy="294797"/>
          </a:xfrm>
        </p:grpSpPr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AD14C4B-6024-3542-80CC-E09AEBDB3E01}"/>
                </a:ext>
              </a:extLst>
            </p:cNvPr>
            <p:cNvCxnSpPr/>
            <p:nvPr/>
          </p:nvCxnSpPr>
          <p:spPr>
            <a:xfrm flipV="1">
              <a:off x="6228558" y="3741490"/>
              <a:ext cx="0" cy="2852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765538A-A9AC-1848-AD16-036766C9FA62}"/>
                </a:ext>
              </a:extLst>
            </p:cNvPr>
            <p:cNvCxnSpPr>
              <a:cxnSpLocks/>
            </p:cNvCxnSpPr>
            <p:nvPr/>
          </p:nvCxnSpPr>
          <p:spPr>
            <a:xfrm>
              <a:off x="6228558" y="3731919"/>
              <a:ext cx="701534" cy="12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D6DE7EF2-DB7B-214B-97DA-1175F6643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838" y="3736704"/>
              <a:ext cx="0" cy="207332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pic>
        <p:nvPicPr>
          <p:cNvPr id="194" name="Picture 193">
            <a:extLst>
              <a:ext uri="{FF2B5EF4-FFF2-40B4-BE49-F238E27FC236}">
                <a16:creationId xmlns:a16="http://schemas.microsoft.com/office/drawing/2014/main" id="{D32D7A24-FADD-5F46-9D7C-3265BCC0AF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202" y="5726750"/>
            <a:ext cx="201538" cy="201538"/>
          </a:xfrm>
          <a:prstGeom prst="rect">
            <a:avLst/>
          </a:prstGeom>
          <a:ln>
            <a:noFill/>
          </a:ln>
        </p:spPr>
      </p:pic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E158A3A3-20E7-B34C-BF57-6C79E2C45F70}"/>
              </a:ext>
            </a:extLst>
          </p:cNvPr>
          <p:cNvCxnSpPr>
            <a:cxnSpLocks/>
          </p:cNvCxnSpPr>
          <p:nvPr/>
        </p:nvCxnSpPr>
        <p:spPr>
          <a:xfrm>
            <a:off x="6908882" y="5825631"/>
            <a:ext cx="5475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41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3E481-FBE7-424A-B8BB-6A0F11A9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5F286B-080E-4158-BF68-40CF64438542}"/>
              </a:ext>
            </a:extLst>
          </p:cNvPr>
          <p:cNvGrpSpPr/>
          <p:nvPr/>
        </p:nvGrpSpPr>
        <p:grpSpPr>
          <a:xfrm>
            <a:off x="2659660" y="3167063"/>
            <a:ext cx="780176" cy="360727"/>
            <a:chOff x="1711355" y="5503178"/>
            <a:chExt cx="780176" cy="36072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3E903C-69EB-48EF-994F-A6B2CFEF3233}"/>
                </a:ext>
              </a:extLst>
            </p:cNvPr>
            <p:cNvSpPr/>
            <p:nvPr/>
          </p:nvSpPr>
          <p:spPr>
            <a:xfrm>
              <a:off x="1711355" y="5503178"/>
              <a:ext cx="780176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A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FBA8A1F-423A-453C-91E5-F420CF02A64C}"/>
                </a:ext>
              </a:extLst>
            </p:cNvPr>
            <p:cNvCxnSpPr/>
            <p:nvPr/>
          </p:nvCxnSpPr>
          <p:spPr>
            <a:xfrm>
              <a:off x="2298583" y="5503178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6403663-0F6A-4E52-8E49-B26BBE4D8EDA}"/>
              </a:ext>
            </a:extLst>
          </p:cNvPr>
          <p:cNvGrpSpPr/>
          <p:nvPr/>
        </p:nvGrpSpPr>
        <p:grpSpPr>
          <a:xfrm>
            <a:off x="3834117" y="3167062"/>
            <a:ext cx="780176" cy="360727"/>
            <a:chOff x="1711355" y="5503178"/>
            <a:chExt cx="780176" cy="36072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9C7BFF-D1DA-4597-AFBC-C0A35FB60F5E}"/>
                </a:ext>
              </a:extLst>
            </p:cNvPr>
            <p:cNvSpPr/>
            <p:nvPr/>
          </p:nvSpPr>
          <p:spPr>
            <a:xfrm>
              <a:off x="1711355" y="5503178"/>
              <a:ext cx="780176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B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EC8FC6A-A353-42B4-B2EE-1F5BE86F8C1A}"/>
                </a:ext>
              </a:extLst>
            </p:cNvPr>
            <p:cNvCxnSpPr/>
            <p:nvPr/>
          </p:nvCxnSpPr>
          <p:spPr>
            <a:xfrm>
              <a:off x="2298583" y="5503178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11D917-8C76-4A71-9AAA-A9763A9DCED5}"/>
              </a:ext>
            </a:extLst>
          </p:cNvPr>
          <p:cNvGrpSpPr/>
          <p:nvPr/>
        </p:nvGrpSpPr>
        <p:grpSpPr>
          <a:xfrm>
            <a:off x="5002651" y="3167062"/>
            <a:ext cx="780176" cy="360727"/>
            <a:chOff x="1711355" y="5503178"/>
            <a:chExt cx="780176" cy="3607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045DCEE-8759-40C1-B939-794BFFAF35FF}"/>
                </a:ext>
              </a:extLst>
            </p:cNvPr>
            <p:cNvSpPr/>
            <p:nvPr/>
          </p:nvSpPr>
          <p:spPr>
            <a:xfrm>
              <a:off x="1711355" y="5503178"/>
              <a:ext cx="780176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C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E742F0-A098-43D3-8694-A61576A68259}"/>
                </a:ext>
              </a:extLst>
            </p:cNvPr>
            <p:cNvCxnSpPr/>
            <p:nvPr/>
          </p:nvCxnSpPr>
          <p:spPr>
            <a:xfrm>
              <a:off x="2298583" y="5503178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0FDB76-C6B2-46F8-B2E6-3B8A6A30FB22}"/>
              </a:ext>
            </a:extLst>
          </p:cNvPr>
          <p:cNvGrpSpPr/>
          <p:nvPr/>
        </p:nvGrpSpPr>
        <p:grpSpPr>
          <a:xfrm>
            <a:off x="6171185" y="3167062"/>
            <a:ext cx="780176" cy="360727"/>
            <a:chOff x="1711355" y="5503178"/>
            <a:chExt cx="780176" cy="3607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8E4628-3D42-447F-82DB-CEC58D690C0A}"/>
                </a:ext>
              </a:extLst>
            </p:cNvPr>
            <p:cNvSpPr/>
            <p:nvPr/>
          </p:nvSpPr>
          <p:spPr>
            <a:xfrm>
              <a:off x="1711355" y="5503178"/>
              <a:ext cx="780176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D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B79C30A-B6EB-475F-AE7E-43BBEC4718D9}"/>
                </a:ext>
              </a:extLst>
            </p:cNvPr>
            <p:cNvCxnSpPr/>
            <p:nvPr/>
          </p:nvCxnSpPr>
          <p:spPr>
            <a:xfrm>
              <a:off x="2298583" y="5503178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DFBF2E-9CB5-48BF-9DF6-EFF76E4C318E}"/>
              </a:ext>
            </a:extLst>
          </p:cNvPr>
          <p:cNvGrpSpPr/>
          <p:nvPr/>
        </p:nvGrpSpPr>
        <p:grpSpPr>
          <a:xfrm>
            <a:off x="7402350" y="3178345"/>
            <a:ext cx="780176" cy="360727"/>
            <a:chOff x="1711355" y="5503178"/>
            <a:chExt cx="780176" cy="36072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3F7AAF-FAB7-4A1F-9B45-0904DFF31EBE}"/>
                </a:ext>
              </a:extLst>
            </p:cNvPr>
            <p:cNvSpPr/>
            <p:nvPr/>
          </p:nvSpPr>
          <p:spPr>
            <a:xfrm>
              <a:off x="1711355" y="5503178"/>
              <a:ext cx="780176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E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5B72688-28FA-45C9-BE5A-FC84CC186828}"/>
                </a:ext>
              </a:extLst>
            </p:cNvPr>
            <p:cNvCxnSpPr/>
            <p:nvPr/>
          </p:nvCxnSpPr>
          <p:spPr>
            <a:xfrm>
              <a:off x="2298583" y="5503178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3149EC-ED45-46D7-B7F0-24A4AF0BD962}"/>
              </a:ext>
            </a:extLst>
          </p:cNvPr>
          <p:cNvCxnSpPr>
            <a:cxnSpLocks/>
          </p:cNvCxnSpPr>
          <p:nvPr/>
        </p:nvCxnSpPr>
        <p:spPr>
          <a:xfrm>
            <a:off x="3347454" y="3347424"/>
            <a:ext cx="48074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DEF04F-7723-4580-BDB7-A49595953D6A}"/>
              </a:ext>
            </a:extLst>
          </p:cNvPr>
          <p:cNvCxnSpPr>
            <a:cxnSpLocks/>
          </p:cNvCxnSpPr>
          <p:nvPr/>
        </p:nvCxnSpPr>
        <p:spPr>
          <a:xfrm>
            <a:off x="4527834" y="3347423"/>
            <a:ext cx="48074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F5FE6A-07F7-4ED2-AABC-9B0717DA2390}"/>
              </a:ext>
            </a:extLst>
          </p:cNvPr>
          <p:cNvCxnSpPr>
            <a:cxnSpLocks/>
          </p:cNvCxnSpPr>
          <p:nvPr/>
        </p:nvCxnSpPr>
        <p:spPr>
          <a:xfrm>
            <a:off x="5694194" y="3347422"/>
            <a:ext cx="48074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C94DFB-7D03-47CF-9631-8ACE46F4F4CC}"/>
              </a:ext>
            </a:extLst>
          </p:cNvPr>
          <p:cNvCxnSpPr>
            <a:cxnSpLocks/>
          </p:cNvCxnSpPr>
          <p:nvPr/>
        </p:nvCxnSpPr>
        <p:spPr>
          <a:xfrm>
            <a:off x="6858082" y="3325142"/>
            <a:ext cx="5475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B5F382-1318-4FAF-9E71-B75B21BA8666}"/>
              </a:ext>
            </a:extLst>
          </p:cNvPr>
          <p:cNvCxnSpPr>
            <a:cxnSpLocks/>
          </p:cNvCxnSpPr>
          <p:nvPr/>
        </p:nvCxnSpPr>
        <p:spPr>
          <a:xfrm>
            <a:off x="2181882" y="3347421"/>
            <a:ext cx="48074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CB5B0AB-4F3D-460B-81FD-3E73B8B32F53}"/>
              </a:ext>
            </a:extLst>
          </p:cNvPr>
          <p:cNvSpPr txBox="1"/>
          <p:nvPr/>
        </p:nvSpPr>
        <p:spPr>
          <a:xfrm>
            <a:off x="1586140" y="3167062"/>
            <a:ext cx="56457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EB1464B-BBB9-4A88-BD9C-3DF510B8AF3E}"/>
              </a:ext>
            </a:extLst>
          </p:cNvPr>
          <p:cNvGrpSpPr/>
          <p:nvPr/>
        </p:nvGrpSpPr>
        <p:grpSpPr>
          <a:xfrm>
            <a:off x="1840089" y="2875920"/>
            <a:ext cx="2291644" cy="294797"/>
            <a:chOff x="6228558" y="3731919"/>
            <a:chExt cx="705280" cy="294797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854783B-172B-4D27-A48E-A79443314F62}"/>
                </a:ext>
              </a:extLst>
            </p:cNvPr>
            <p:cNvCxnSpPr/>
            <p:nvPr/>
          </p:nvCxnSpPr>
          <p:spPr>
            <a:xfrm flipV="1">
              <a:off x="6228558" y="3741490"/>
              <a:ext cx="0" cy="2852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0DBBEDA-1FF0-4469-9A3D-7E440B8CF1D7}"/>
                </a:ext>
              </a:extLst>
            </p:cNvPr>
            <p:cNvCxnSpPr>
              <a:cxnSpLocks/>
            </p:cNvCxnSpPr>
            <p:nvPr/>
          </p:nvCxnSpPr>
          <p:spPr>
            <a:xfrm>
              <a:off x="6228558" y="3731919"/>
              <a:ext cx="701534" cy="12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43B9D47-AAE6-4A5D-B141-C2AC516D90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838" y="3736704"/>
              <a:ext cx="0" cy="207332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FEB9776-5FCB-4B0E-A7EA-3C4CBF711E40}"/>
              </a:ext>
            </a:extLst>
          </p:cNvPr>
          <p:cNvGrpSpPr/>
          <p:nvPr/>
        </p:nvGrpSpPr>
        <p:grpSpPr>
          <a:xfrm>
            <a:off x="8075968" y="3348923"/>
            <a:ext cx="460882" cy="487965"/>
            <a:chOff x="7079208" y="5704508"/>
            <a:chExt cx="460882" cy="487965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E4DF3F7-4CAC-4477-9D01-6EC771577A83}"/>
                </a:ext>
              </a:extLst>
            </p:cNvPr>
            <p:cNvCxnSpPr>
              <a:cxnSpLocks/>
            </p:cNvCxnSpPr>
            <p:nvPr/>
          </p:nvCxnSpPr>
          <p:spPr>
            <a:xfrm>
              <a:off x="7079208" y="5708700"/>
              <a:ext cx="2877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98D8876-9991-4B49-8EF7-636BDCE410DA}"/>
                </a:ext>
              </a:extLst>
            </p:cNvPr>
            <p:cNvCxnSpPr>
              <a:cxnSpLocks/>
            </p:cNvCxnSpPr>
            <p:nvPr/>
          </p:nvCxnSpPr>
          <p:spPr>
            <a:xfrm>
              <a:off x="7367001" y="5704508"/>
              <a:ext cx="0" cy="2432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7F34BC6-27FE-47D2-A1E7-43EC12BF2497}"/>
                </a:ext>
              </a:extLst>
            </p:cNvPr>
            <p:cNvCxnSpPr>
              <a:cxnSpLocks/>
            </p:cNvCxnSpPr>
            <p:nvPr/>
          </p:nvCxnSpPr>
          <p:spPr>
            <a:xfrm>
              <a:off x="7223104" y="6006517"/>
              <a:ext cx="3169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100E4E6-3C0E-43E9-B2D6-497423FED1EF}"/>
                </a:ext>
              </a:extLst>
            </p:cNvPr>
            <p:cNvCxnSpPr>
              <a:cxnSpLocks/>
            </p:cNvCxnSpPr>
            <p:nvPr/>
          </p:nvCxnSpPr>
          <p:spPr>
            <a:xfrm>
              <a:off x="7291614" y="6091805"/>
              <a:ext cx="192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724A7E1-6DAF-4D8A-8CCB-264DB9E89EAA}"/>
                </a:ext>
              </a:extLst>
            </p:cNvPr>
            <p:cNvCxnSpPr>
              <a:cxnSpLocks/>
            </p:cNvCxnSpPr>
            <p:nvPr/>
          </p:nvCxnSpPr>
          <p:spPr>
            <a:xfrm>
              <a:off x="7342632" y="6192473"/>
              <a:ext cx="914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E310B85A-0612-480F-99B7-839FF30C2246}"/>
              </a:ext>
            </a:extLst>
          </p:cNvPr>
          <p:cNvSpPr txBox="1"/>
          <p:nvPr/>
        </p:nvSpPr>
        <p:spPr>
          <a:xfrm>
            <a:off x="1258218" y="2001458"/>
            <a:ext cx="4039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Calling remove() on a singly linked list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AC89F60-F739-4998-8482-26BC44BDF2E0}"/>
              </a:ext>
            </a:extLst>
          </p:cNvPr>
          <p:cNvSpPr txBox="1"/>
          <p:nvPr/>
        </p:nvSpPr>
        <p:spPr>
          <a:xfrm>
            <a:off x="1258218" y="4509362"/>
            <a:ext cx="4167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Calling remove() on a doubly linked list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C86BBB6-6203-40C2-8399-E29DC6FD37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902" y="3231702"/>
            <a:ext cx="238865" cy="238865"/>
          </a:xfrm>
          <a:prstGeom prst="rect">
            <a:avLst/>
          </a:prstGeom>
        </p:spPr>
      </p:pic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99F1910-CD86-1B45-B179-149E802FA349}"/>
              </a:ext>
            </a:extLst>
          </p:cNvPr>
          <p:cNvGrpSpPr/>
          <p:nvPr/>
        </p:nvGrpSpPr>
        <p:grpSpPr>
          <a:xfrm>
            <a:off x="8139289" y="5816675"/>
            <a:ext cx="460882" cy="487965"/>
            <a:chOff x="7079208" y="5704508"/>
            <a:chExt cx="460882" cy="487965"/>
          </a:xfrm>
        </p:grpSpPr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2851DC57-71C3-6D4A-8DA5-6C58626CDABA}"/>
                </a:ext>
              </a:extLst>
            </p:cNvPr>
            <p:cNvCxnSpPr>
              <a:cxnSpLocks/>
            </p:cNvCxnSpPr>
            <p:nvPr/>
          </p:nvCxnSpPr>
          <p:spPr>
            <a:xfrm>
              <a:off x="7079208" y="5708700"/>
              <a:ext cx="2877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CE8D65A7-0FF7-FD42-B12C-89A96C251FDB}"/>
                </a:ext>
              </a:extLst>
            </p:cNvPr>
            <p:cNvCxnSpPr>
              <a:cxnSpLocks/>
            </p:cNvCxnSpPr>
            <p:nvPr/>
          </p:nvCxnSpPr>
          <p:spPr>
            <a:xfrm>
              <a:off x="7367001" y="5704508"/>
              <a:ext cx="0" cy="2432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1B3C2BA-B564-4C42-851A-3A89B824ECC4}"/>
                </a:ext>
              </a:extLst>
            </p:cNvPr>
            <p:cNvCxnSpPr>
              <a:cxnSpLocks/>
            </p:cNvCxnSpPr>
            <p:nvPr/>
          </p:nvCxnSpPr>
          <p:spPr>
            <a:xfrm>
              <a:off x="7223104" y="6006517"/>
              <a:ext cx="3169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499DEFE-404B-C34E-9F30-6903AFC2058E}"/>
                </a:ext>
              </a:extLst>
            </p:cNvPr>
            <p:cNvCxnSpPr>
              <a:cxnSpLocks/>
            </p:cNvCxnSpPr>
            <p:nvPr/>
          </p:nvCxnSpPr>
          <p:spPr>
            <a:xfrm>
              <a:off x="7291614" y="6091805"/>
              <a:ext cx="192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01784AC-1A90-FC49-B9D6-1E076697DF1A}"/>
                </a:ext>
              </a:extLst>
            </p:cNvPr>
            <p:cNvCxnSpPr>
              <a:cxnSpLocks/>
            </p:cNvCxnSpPr>
            <p:nvPr/>
          </p:nvCxnSpPr>
          <p:spPr>
            <a:xfrm>
              <a:off x="7342632" y="6192473"/>
              <a:ext cx="914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13A3816-1C42-5C4E-BDA3-90991FA432BA}"/>
              </a:ext>
            </a:extLst>
          </p:cNvPr>
          <p:cNvGrpSpPr/>
          <p:nvPr/>
        </p:nvGrpSpPr>
        <p:grpSpPr>
          <a:xfrm>
            <a:off x="7465671" y="5646097"/>
            <a:ext cx="780176" cy="360727"/>
            <a:chOff x="6974784" y="2816537"/>
            <a:chExt cx="780176" cy="360727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C7EB505C-8692-0446-AAED-59C454A54C1F}"/>
                </a:ext>
              </a:extLst>
            </p:cNvPr>
            <p:cNvGrpSpPr/>
            <p:nvPr/>
          </p:nvGrpSpPr>
          <p:grpSpPr>
            <a:xfrm>
              <a:off x="6974784" y="2816537"/>
              <a:ext cx="780176" cy="360727"/>
              <a:chOff x="1711355" y="5503178"/>
              <a:chExt cx="780176" cy="360727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6505A2B-A6B0-434F-922B-EE513AEAF0F6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  E</a:t>
                </a:r>
              </a:p>
            </p:txBody>
          </p: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37F51DC9-7A96-FD41-B32D-C012B62A88D7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7B8B700-9D95-5340-BDE2-58BE32CE4786}"/>
                </a:ext>
              </a:extLst>
            </p:cNvPr>
            <p:cNvCxnSpPr/>
            <p:nvPr/>
          </p:nvCxnSpPr>
          <p:spPr>
            <a:xfrm>
              <a:off x="7193120" y="2816537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FC8DC58-D346-D741-A001-8B25F2E55B7A}"/>
              </a:ext>
            </a:extLst>
          </p:cNvPr>
          <p:cNvGrpSpPr/>
          <p:nvPr/>
        </p:nvGrpSpPr>
        <p:grpSpPr>
          <a:xfrm>
            <a:off x="1634151" y="5566823"/>
            <a:ext cx="5369242" cy="816634"/>
            <a:chOff x="1086819" y="2737263"/>
            <a:chExt cx="5369242" cy="81663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2FF8829B-6FBF-CB4D-AE24-10393A124DE4}"/>
                </a:ext>
              </a:extLst>
            </p:cNvPr>
            <p:cNvGrpSpPr/>
            <p:nvPr/>
          </p:nvGrpSpPr>
          <p:grpSpPr>
            <a:xfrm>
              <a:off x="2164360" y="2816543"/>
              <a:ext cx="780176" cy="360727"/>
              <a:chOff x="1711355" y="5503178"/>
              <a:chExt cx="780176" cy="360727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60B64226-A113-5E46-9689-CD36C4A27E8D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 A</a:t>
                </a:r>
              </a:p>
            </p:txBody>
          </p: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1104C7B9-2348-CE4E-9569-20E2EA0D8444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27FEA15F-1DD5-2B4F-8508-F8501EFBB945}"/>
                </a:ext>
              </a:extLst>
            </p:cNvPr>
            <p:cNvGrpSpPr/>
            <p:nvPr/>
          </p:nvGrpSpPr>
          <p:grpSpPr>
            <a:xfrm>
              <a:off x="3338817" y="2816542"/>
              <a:ext cx="780176" cy="360727"/>
              <a:chOff x="1711355" y="5503178"/>
              <a:chExt cx="780176" cy="360727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79DC1FDA-6927-B644-9821-BECAE84B994D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  B</a:t>
                </a:r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12A02E68-A6E4-AB4B-BAD7-9C46265D6543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FF78C500-559C-124E-87E3-4D5F6C5EAE96}"/>
                </a:ext>
              </a:extLst>
            </p:cNvPr>
            <p:cNvGrpSpPr/>
            <p:nvPr/>
          </p:nvGrpSpPr>
          <p:grpSpPr>
            <a:xfrm>
              <a:off x="4507351" y="2816542"/>
              <a:ext cx="780176" cy="360727"/>
              <a:chOff x="1711355" y="5503178"/>
              <a:chExt cx="780176" cy="360727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4CF5BF96-EA75-EC45-B5BF-2CA1ABF3FAAB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 C</a:t>
                </a:r>
              </a:p>
            </p:txBody>
          </p: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0C366267-B81C-DA44-A956-BA934AF6AF7B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CD5D610-7199-934C-82E9-63BAEDD89E27}"/>
                </a:ext>
              </a:extLst>
            </p:cNvPr>
            <p:cNvGrpSpPr/>
            <p:nvPr/>
          </p:nvGrpSpPr>
          <p:grpSpPr>
            <a:xfrm>
              <a:off x="5675885" y="2816542"/>
              <a:ext cx="780176" cy="360727"/>
              <a:chOff x="1711355" y="5503178"/>
              <a:chExt cx="780176" cy="360727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F1C8E2B6-6006-A546-BF11-9970D7404CB2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 D</a:t>
                </a:r>
              </a:p>
            </p:txBody>
          </p: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4975D194-CE0F-5344-869A-FFE15177B3C0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31646BC8-D684-174F-93B2-52165E3BD94F}"/>
                </a:ext>
              </a:extLst>
            </p:cNvPr>
            <p:cNvCxnSpPr>
              <a:cxnSpLocks/>
            </p:cNvCxnSpPr>
            <p:nvPr/>
          </p:nvCxnSpPr>
          <p:spPr>
            <a:xfrm>
              <a:off x="2861487" y="2899853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1DCFE733-CFAC-6F49-BAC4-1E3341BC229E}"/>
                </a:ext>
              </a:extLst>
            </p:cNvPr>
            <p:cNvCxnSpPr>
              <a:cxnSpLocks/>
            </p:cNvCxnSpPr>
            <p:nvPr/>
          </p:nvCxnSpPr>
          <p:spPr>
            <a:xfrm>
              <a:off x="4041226" y="2906722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04F9EC54-3EBC-3141-B05B-D7C11A0BB14A}"/>
                </a:ext>
              </a:extLst>
            </p:cNvPr>
            <p:cNvCxnSpPr>
              <a:cxnSpLocks/>
            </p:cNvCxnSpPr>
            <p:nvPr/>
          </p:nvCxnSpPr>
          <p:spPr>
            <a:xfrm>
              <a:off x="5226643" y="2897190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A9AC27EC-A614-AC4F-B8B4-FAA6FE8A827A}"/>
                </a:ext>
              </a:extLst>
            </p:cNvPr>
            <p:cNvCxnSpPr>
              <a:cxnSpLocks/>
            </p:cNvCxnSpPr>
            <p:nvPr/>
          </p:nvCxnSpPr>
          <p:spPr>
            <a:xfrm>
              <a:off x="1693850" y="2928910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733E8FA2-E778-E249-A26D-7D6361F24F82}"/>
                </a:ext>
              </a:extLst>
            </p:cNvPr>
            <p:cNvSpPr txBox="1"/>
            <p:nvPr/>
          </p:nvSpPr>
          <p:spPr>
            <a:xfrm>
              <a:off x="1086819" y="2737263"/>
              <a:ext cx="5645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94F3DD9-EE47-7B46-A39E-8EF655E6BDDA}"/>
                </a:ext>
              </a:extLst>
            </p:cNvPr>
            <p:cNvCxnSpPr/>
            <p:nvPr/>
          </p:nvCxnSpPr>
          <p:spPr>
            <a:xfrm>
              <a:off x="3554570" y="2816537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3B349F1-028C-2648-BA4C-F0D37B657305}"/>
                </a:ext>
              </a:extLst>
            </p:cNvPr>
            <p:cNvCxnSpPr/>
            <p:nvPr/>
          </p:nvCxnSpPr>
          <p:spPr>
            <a:xfrm>
              <a:off x="2373470" y="2816537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6FAF20D-604A-2E46-A64F-E064A5783C33}"/>
                </a:ext>
              </a:extLst>
            </p:cNvPr>
            <p:cNvCxnSpPr/>
            <p:nvPr/>
          </p:nvCxnSpPr>
          <p:spPr>
            <a:xfrm>
              <a:off x="4697570" y="2816537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9F07D62-5230-DD4F-A50C-DE492BB278F7}"/>
                </a:ext>
              </a:extLst>
            </p:cNvPr>
            <p:cNvCxnSpPr/>
            <p:nvPr/>
          </p:nvCxnSpPr>
          <p:spPr>
            <a:xfrm>
              <a:off x="5838488" y="2822515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6EDA0E30-6F4C-9F4A-AC06-15F76666FD81}"/>
                </a:ext>
              </a:extLst>
            </p:cNvPr>
            <p:cNvCxnSpPr>
              <a:cxnSpLocks/>
            </p:cNvCxnSpPr>
            <p:nvPr/>
          </p:nvCxnSpPr>
          <p:spPr>
            <a:xfrm>
              <a:off x="2948867" y="3068668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DFAF7B90-852A-9243-8415-7CFD1A47F145}"/>
                </a:ext>
              </a:extLst>
            </p:cNvPr>
            <p:cNvCxnSpPr>
              <a:cxnSpLocks/>
            </p:cNvCxnSpPr>
            <p:nvPr/>
          </p:nvCxnSpPr>
          <p:spPr>
            <a:xfrm>
              <a:off x="4116938" y="3065932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2239E5AD-A27B-B84A-BB8B-702B44AEC431}"/>
                </a:ext>
              </a:extLst>
            </p:cNvPr>
            <p:cNvCxnSpPr>
              <a:cxnSpLocks/>
            </p:cNvCxnSpPr>
            <p:nvPr/>
          </p:nvCxnSpPr>
          <p:spPr>
            <a:xfrm>
              <a:off x="5283171" y="3077557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338EDA7-74B5-EE4E-912B-87DAEEAA72E8}"/>
                </a:ext>
              </a:extLst>
            </p:cNvPr>
            <p:cNvGrpSpPr/>
            <p:nvPr/>
          </p:nvGrpSpPr>
          <p:grpSpPr>
            <a:xfrm flipH="1">
              <a:off x="1774344" y="3065932"/>
              <a:ext cx="460882" cy="487965"/>
              <a:chOff x="7079208" y="5704508"/>
              <a:chExt cx="460882" cy="487965"/>
            </a:xfrm>
          </p:grpSpPr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01D73431-EE81-7E46-975C-A28CA68AB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9208" y="5708700"/>
                <a:ext cx="28779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1E7080DC-F43E-1A4B-9A02-B6FCFC11DA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7001" y="5704508"/>
                <a:ext cx="0" cy="243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3CD217-F8E2-0C48-9CE8-D557541F75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3104" y="6006517"/>
                <a:ext cx="31698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B2C55DB-0B0B-6343-9D63-BBC607557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1614" y="6091805"/>
                <a:ext cx="192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14DE71D-185D-E147-82F6-FA39392853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2632" y="6192473"/>
                <a:ext cx="914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25CDDC2-696B-A248-BCE8-87AACF7CB7C7}"/>
              </a:ext>
            </a:extLst>
          </p:cNvPr>
          <p:cNvGrpSpPr/>
          <p:nvPr/>
        </p:nvGrpSpPr>
        <p:grpSpPr>
          <a:xfrm>
            <a:off x="1935161" y="5298515"/>
            <a:ext cx="2332039" cy="294797"/>
            <a:chOff x="6228558" y="3731919"/>
            <a:chExt cx="705280" cy="294797"/>
          </a:xfrm>
        </p:grpSpPr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AD14C4B-6024-3542-80CC-E09AEBDB3E01}"/>
                </a:ext>
              </a:extLst>
            </p:cNvPr>
            <p:cNvCxnSpPr/>
            <p:nvPr/>
          </p:nvCxnSpPr>
          <p:spPr>
            <a:xfrm flipV="1">
              <a:off x="6228558" y="3741490"/>
              <a:ext cx="0" cy="2852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765538A-A9AC-1848-AD16-036766C9FA62}"/>
                </a:ext>
              </a:extLst>
            </p:cNvPr>
            <p:cNvCxnSpPr>
              <a:cxnSpLocks/>
            </p:cNvCxnSpPr>
            <p:nvPr/>
          </p:nvCxnSpPr>
          <p:spPr>
            <a:xfrm>
              <a:off x="6228558" y="3731919"/>
              <a:ext cx="701534" cy="12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D6DE7EF2-DB7B-214B-97DA-1175F6643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838" y="3736704"/>
              <a:ext cx="0" cy="207332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pic>
        <p:nvPicPr>
          <p:cNvPr id="194" name="Picture 193">
            <a:extLst>
              <a:ext uri="{FF2B5EF4-FFF2-40B4-BE49-F238E27FC236}">
                <a16:creationId xmlns:a16="http://schemas.microsoft.com/office/drawing/2014/main" id="{D32D7A24-FADD-5F46-9D7C-3265BCC0AF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358" y="5726750"/>
            <a:ext cx="201538" cy="201538"/>
          </a:xfrm>
          <a:prstGeom prst="rect">
            <a:avLst/>
          </a:prstGeom>
          <a:ln>
            <a:noFill/>
          </a:ln>
        </p:spPr>
      </p:pic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E158A3A3-20E7-B34C-BF57-6C79E2C45F70}"/>
              </a:ext>
            </a:extLst>
          </p:cNvPr>
          <p:cNvCxnSpPr>
            <a:cxnSpLocks/>
          </p:cNvCxnSpPr>
          <p:nvPr/>
        </p:nvCxnSpPr>
        <p:spPr>
          <a:xfrm>
            <a:off x="6908882" y="5825631"/>
            <a:ext cx="5475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73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3E481-FBE7-424A-B8BB-6A0F11A9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5F286B-080E-4158-BF68-40CF64438542}"/>
              </a:ext>
            </a:extLst>
          </p:cNvPr>
          <p:cNvGrpSpPr/>
          <p:nvPr/>
        </p:nvGrpSpPr>
        <p:grpSpPr>
          <a:xfrm>
            <a:off x="2659660" y="3167063"/>
            <a:ext cx="780176" cy="360727"/>
            <a:chOff x="1711355" y="5503178"/>
            <a:chExt cx="780176" cy="36072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3E903C-69EB-48EF-994F-A6B2CFEF3233}"/>
                </a:ext>
              </a:extLst>
            </p:cNvPr>
            <p:cNvSpPr/>
            <p:nvPr/>
          </p:nvSpPr>
          <p:spPr>
            <a:xfrm>
              <a:off x="1711355" y="5503178"/>
              <a:ext cx="780176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A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FBA8A1F-423A-453C-91E5-F420CF02A64C}"/>
                </a:ext>
              </a:extLst>
            </p:cNvPr>
            <p:cNvCxnSpPr/>
            <p:nvPr/>
          </p:nvCxnSpPr>
          <p:spPr>
            <a:xfrm>
              <a:off x="2298583" y="5503178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6403663-0F6A-4E52-8E49-B26BBE4D8EDA}"/>
              </a:ext>
            </a:extLst>
          </p:cNvPr>
          <p:cNvGrpSpPr/>
          <p:nvPr/>
        </p:nvGrpSpPr>
        <p:grpSpPr>
          <a:xfrm>
            <a:off x="3834117" y="3167062"/>
            <a:ext cx="780176" cy="360727"/>
            <a:chOff x="1711355" y="5503178"/>
            <a:chExt cx="780176" cy="36072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9C7BFF-D1DA-4597-AFBC-C0A35FB60F5E}"/>
                </a:ext>
              </a:extLst>
            </p:cNvPr>
            <p:cNvSpPr/>
            <p:nvPr/>
          </p:nvSpPr>
          <p:spPr>
            <a:xfrm>
              <a:off x="1711355" y="5503178"/>
              <a:ext cx="780176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B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EC8FC6A-A353-42B4-B2EE-1F5BE86F8C1A}"/>
                </a:ext>
              </a:extLst>
            </p:cNvPr>
            <p:cNvCxnSpPr/>
            <p:nvPr/>
          </p:nvCxnSpPr>
          <p:spPr>
            <a:xfrm>
              <a:off x="2298583" y="5503178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11D917-8C76-4A71-9AAA-A9763A9DCED5}"/>
              </a:ext>
            </a:extLst>
          </p:cNvPr>
          <p:cNvGrpSpPr/>
          <p:nvPr/>
        </p:nvGrpSpPr>
        <p:grpSpPr>
          <a:xfrm>
            <a:off x="5002651" y="3167062"/>
            <a:ext cx="780176" cy="360727"/>
            <a:chOff x="1711355" y="5503178"/>
            <a:chExt cx="780176" cy="3607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045DCEE-8759-40C1-B939-794BFFAF35FF}"/>
                </a:ext>
              </a:extLst>
            </p:cNvPr>
            <p:cNvSpPr/>
            <p:nvPr/>
          </p:nvSpPr>
          <p:spPr>
            <a:xfrm>
              <a:off x="1711355" y="5503178"/>
              <a:ext cx="780176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C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E742F0-A098-43D3-8694-A61576A68259}"/>
                </a:ext>
              </a:extLst>
            </p:cNvPr>
            <p:cNvCxnSpPr/>
            <p:nvPr/>
          </p:nvCxnSpPr>
          <p:spPr>
            <a:xfrm>
              <a:off x="2298583" y="5503178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0FDB76-C6B2-46F8-B2E6-3B8A6A30FB22}"/>
              </a:ext>
            </a:extLst>
          </p:cNvPr>
          <p:cNvGrpSpPr/>
          <p:nvPr/>
        </p:nvGrpSpPr>
        <p:grpSpPr>
          <a:xfrm>
            <a:off x="6171185" y="3167062"/>
            <a:ext cx="780176" cy="360727"/>
            <a:chOff x="1711355" y="5503178"/>
            <a:chExt cx="780176" cy="3607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8E4628-3D42-447F-82DB-CEC58D690C0A}"/>
                </a:ext>
              </a:extLst>
            </p:cNvPr>
            <p:cNvSpPr/>
            <p:nvPr/>
          </p:nvSpPr>
          <p:spPr>
            <a:xfrm>
              <a:off x="1711355" y="5503178"/>
              <a:ext cx="780176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D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B79C30A-B6EB-475F-AE7E-43BBEC4718D9}"/>
                </a:ext>
              </a:extLst>
            </p:cNvPr>
            <p:cNvCxnSpPr/>
            <p:nvPr/>
          </p:nvCxnSpPr>
          <p:spPr>
            <a:xfrm>
              <a:off x="2298583" y="5503178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DFBF2E-9CB5-48BF-9DF6-EFF76E4C318E}"/>
              </a:ext>
            </a:extLst>
          </p:cNvPr>
          <p:cNvGrpSpPr/>
          <p:nvPr/>
        </p:nvGrpSpPr>
        <p:grpSpPr>
          <a:xfrm>
            <a:off x="7402350" y="3178345"/>
            <a:ext cx="780176" cy="360727"/>
            <a:chOff x="1711355" y="5503178"/>
            <a:chExt cx="780176" cy="36072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3F7AAF-FAB7-4A1F-9B45-0904DFF31EBE}"/>
                </a:ext>
              </a:extLst>
            </p:cNvPr>
            <p:cNvSpPr/>
            <p:nvPr/>
          </p:nvSpPr>
          <p:spPr>
            <a:xfrm>
              <a:off x="1711355" y="5503178"/>
              <a:ext cx="780176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 E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5B72688-28FA-45C9-BE5A-FC84CC186828}"/>
                </a:ext>
              </a:extLst>
            </p:cNvPr>
            <p:cNvCxnSpPr/>
            <p:nvPr/>
          </p:nvCxnSpPr>
          <p:spPr>
            <a:xfrm>
              <a:off x="2298583" y="5503178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3149EC-ED45-46D7-B7F0-24A4AF0BD962}"/>
              </a:ext>
            </a:extLst>
          </p:cNvPr>
          <p:cNvCxnSpPr>
            <a:cxnSpLocks/>
          </p:cNvCxnSpPr>
          <p:nvPr/>
        </p:nvCxnSpPr>
        <p:spPr>
          <a:xfrm>
            <a:off x="3347454" y="3347424"/>
            <a:ext cx="48074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DEF04F-7723-4580-BDB7-A49595953D6A}"/>
              </a:ext>
            </a:extLst>
          </p:cNvPr>
          <p:cNvCxnSpPr>
            <a:cxnSpLocks/>
          </p:cNvCxnSpPr>
          <p:nvPr/>
        </p:nvCxnSpPr>
        <p:spPr>
          <a:xfrm>
            <a:off x="4527834" y="3347423"/>
            <a:ext cx="48074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F5FE6A-07F7-4ED2-AABC-9B0717DA2390}"/>
              </a:ext>
            </a:extLst>
          </p:cNvPr>
          <p:cNvCxnSpPr>
            <a:cxnSpLocks/>
          </p:cNvCxnSpPr>
          <p:nvPr/>
        </p:nvCxnSpPr>
        <p:spPr>
          <a:xfrm>
            <a:off x="5694194" y="3347422"/>
            <a:ext cx="48074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C94DFB-7D03-47CF-9631-8ACE46F4F4CC}"/>
              </a:ext>
            </a:extLst>
          </p:cNvPr>
          <p:cNvCxnSpPr>
            <a:cxnSpLocks/>
          </p:cNvCxnSpPr>
          <p:nvPr/>
        </p:nvCxnSpPr>
        <p:spPr>
          <a:xfrm>
            <a:off x="6858082" y="3325142"/>
            <a:ext cx="5475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B5F382-1318-4FAF-9E71-B75B21BA8666}"/>
              </a:ext>
            </a:extLst>
          </p:cNvPr>
          <p:cNvCxnSpPr>
            <a:cxnSpLocks/>
          </p:cNvCxnSpPr>
          <p:nvPr/>
        </p:nvCxnSpPr>
        <p:spPr>
          <a:xfrm>
            <a:off x="2181882" y="3347421"/>
            <a:ext cx="48074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CB5B0AB-4F3D-460B-81FD-3E73B8B32F53}"/>
              </a:ext>
            </a:extLst>
          </p:cNvPr>
          <p:cNvSpPr txBox="1"/>
          <p:nvPr/>
        </p:nvSpPr>
        <p:spPr>
          <a:xfrm>
            <a:off x="1586140" y="3167062"/>
            <a:ext cx="56457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FEB9776-5FCB-4B0E-A7EA-3C4CBF711E40}"/>
              </a:ext>
            </a:extLst>
          </p:cNvPr>
          <p:cNvGrpSpPr/>
          <p:nvPr/>
        </p:nvGrpSpPr>
        <p:grpSpPr>
          <a:xfrm>
            <a:off x="8075968" y="3348923"/>
            <a:ext cx="460882" cy="487965"/>
            <a:chOff x="7079208" y="5704508"/>
            <a:chExt cx="460882" cy="487965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E4DF3F7-4CAC-4477-9D01-6EC771577A83}"/>
                </a:ext>
              </a:extLst>
            </p:cNvPr>
            <p:cNvCxnSpPr>
              <a:cxnSpLocks/>
            </p:cNvCxnSpPr>
            <p:nvPr/>
          </p:nvCxnSpPr>
          <p:spPr>
            <a:xfrm>
              <a:off x="7079208" y="5708700"/>
              <a:ext cx="2877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98D8876-9991-4B49-8EF7-636BDCE410DA}"/>
                </a:ext>
              </a:extLst>
            </p:cNvPr>
            <p:cNvCxnSpPr>
              <a:cxnSpLocks/>
            </p:cNvCxnSpPr>
            <p:nvPr/>
          </p:nvCxnSpPr>
          <p:spPr>
            <a:xfrm>
              <a:off x="7367001" y="5704508"/>
              <a:ext cx="0" cy="2432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7F34BC6-27FE-47D2-A1E7-43EC12BF2497}"/>
                </a:ext>
              </a:extLst>
            </p:cNvPr>
            <p:cNvCxnSpPr>
              <a:cxnSpLocks/>
            </p:cNvCxnSpPr>
            <p:nvPr/>
          </p:nvCxnSpPr>
          <p:spPr>
            <a:xfrm>
              <a:off x="7223104" y="6006517"/>
              <a:ext cx="3169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100E4E6-3C0E-43E9-B2D6-497423FED1EF}"/>
                </a:ext>
              </a:extLst>
            </p:cNvPr>
            <p:cNvCxnSpPr>
              <a:cxnSpLocks/>
            </p:cNvCxnSpPr>
            <p:nvPr/>
          </p:nvCxnSpPr>
          <p:spPr>
            <a:xfrm>
              <a:off x="7291614" y="6091805"/>
              <a:ext cx="192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724A7E1-6DAF-4D8A-8CCB-264DB9E89EAA}"/>
                </a:ext>
              </a:extLst>
            </p:cNvPr>
            <p:cNvCxnSpPr>
              <a:cxnSpLocks/>
            </p:cNvCxnSpPr>
            <p:nvPr/>
          </p:nvCxnSpPr>
          <p:spPr>
            <a:xfrm>
              <a:off x="7342632" y="6192473"/>
              <a:ext cx="914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E310B85A-0612-480F-99B7-839FF30C2246}"/>
              </a:ext>
            </a:extLst>
          </p:cNvPr>
          <p:cNvSpPr txBox="1"/>
          <p:nvPr/>
        </p:nvSpPr>
        <p:spPr>
          <a:xfrm>
            <a:off x="1258218" y="2001458"/>
            <a:ext cx="4039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Calling remove() on a singly linked list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AC89F60-F739-4998-8482-26BC44BDF2E0}"/>
              </a:ext>
            </a:extLst>
          </p:cNvPr>
          <p:cNvSpPr txBox="1"/>
          <p:nvPr/>
        </p:nvSpPr>
        <p:spPr>
          <a:xfrm>
            <a:off x="1258218" y="4509362"/>
            <a:ext cx="4167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Calling remove() on a doubly linked list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C86BBB6-6203-40C2-8399-E29DC6FD37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658" y="3242990"/>
            <a:ext cx="238865" cy="238865"/>
          </a:xfrm>
          <a:prstGeom prst="rect">
            <a:avLst/>
          </a:prstGeom>
        </p:spPr>
      </p:pic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99F1910-CD86-1B45-B179-149E802FA349}"/>
              </a:ext>
            </a:extLst>
          </p:cNvPr>
          <p:cNvGrpSpPr/>
          <p:nvPr/>
        </p:nvGrpSpPr>
        <p:grpSpPr>
          <a:xfrm>
            <a:off x="8139289" y="5816675"/>
            <a:ext cx="460882" cy="487965"/>
            <a:chOff x="7079208" y="5704508"/>
            <a:chExt cx="460882" cy="487965"/>
          </a:xfrm>
        </p:grpSpPr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2851DC57-71C3-6D4A-8DA5-6C58626CDABA}"/>
                </a:ext>
              </a:extLst>
            </p:cNvPr>
            <p:cNvCxnSpPr>
              <a:cxnSpLocks/>
            </p:cNvCxnSpPr>
            <p:nvPr/>
          </p:nvCxnSpPr>
          <p:spPr>
            <a:xfrm>
              <a:off x="7079208" y="5708700"/>
              <a:ext cx="2877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CE8D65A7-0FF7-FD42-B12C-89A96C251FDB}"/>
                </a:ext>
              </a:extLst>
            </p:cNvPr>
            <p:cNvCxnSpPr>
              <a:cxnSpLocks/>
            </p:cNvCxnSpPr>
            <p:nvPr/>
          </p:nvCxnSpPr>
          <p:spPr>
            <a:xfrm>
              <a:off x="7367001" y="5704508"/>
              <a:ext cx="0" cy="2432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1B3C2BA-B564-4C42-851A-3A89B824ECC4}"/>
                </a:ext>
              </a:extLst>
            </p:cNvPr>
            <p:cNvCxnSpPr>
              <a:cxnSpLocks/>
            </p:cNvCxnSpPr>
            <p:nvPr/>
          </p:nvCxnSpPr>
          <p:spPr>
            <a:xfrm>
              <a:off x="7223104" y="6006517"/>
              <a:ext cx="3169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499DEFE-404B-C34E-9F30-6903AFC2058E}"/>
                </a:ext>
              </a:extLst>
            </p:cNvPr>
            <p:cNvCxnSpPr>
              <a:cxnSpLocks/>
            </p:cNvCxnSpPr>
            <p:nvPr/>
          </p:nvCxnSpPr>
          <p:spPr>
            <a:xfrm>
              <a:off x="7291614" y="6091805"/>
              <a:ext cx="192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01784AC-1A90-FC49-B9D6-1E076697DF1A}"/>
                </a:ext>
              </a:extLst>
            </p:cNvPr>
            <p:cNvCxnSpPr>
              <a:cxnSpLocks/>
            </p:cNvCxnSpPr>
            <p:nvPr/>
          </p:nvCxnSpPr>
          <p:spPr>
            <a:xfrm>
              <a:off x="7342632" y="6192473"/>
              <a:ext cx="914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13A3816-1C42-5C4E-BDA3-90991FA432BA}"/>
              </a:ext>
            </a:extLst>
          </p:cNvPr>
          <p:cNvGrpSpPr/>
          <p:nvPr/>
        </p:nvGrpSpPr>
        <p:grpSpPr>
          <a:xfrm>
            <a:off x="7465671" y="5646097"/>
            <a:ext cx="780176" cy="360727"/>
            <a:chOff x="6974784" y="2816537"/>
            <a:chExt cx="780176" cy="360727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C7EB505C-8692-0446-AAED-59C454A54C1F}"/>
                </a:ext>
              </a:extLst>
            </p:cNvPr>
            <p:cNvGrpSpPr/>
            <p:nvPr/>
          </p:nvGrpSpPr>
          <p:grpSpPr>
            <a:xfrm>
              <a:off x="6974784" y="2816537"/>
              <a:ext cx="780176" cy="360727"/>
              <a:chOff x="1711355" y="5503178"/>
              <a:chExt cx="780176" cy="360727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6505A2B-A6B0-434F-922B-EE513AEAF0F6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  E</a:t>
                </a:r>
              </a:p>
            </p:txBody>
          </p: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37F51DC9-7A96-FD41-B32D-C012B62A88D7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7B8B700-9D95-5340-BDE2-58BE32CE4786}"/>
                </a:ext>
              </a:extLst>
            </p:cNvPr>
            <p:cNvCxnSpPr/>
            <p:nvPr/>
          </p:nvCxnSpPr>
          <p:spPr>
            <a:xfrm>
              <a:off x="7193120" y="2816537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FC8DC58-D346-D741-A001-8B25F2E55B7A}"/>
              </a:ext>
            </a:extLst>
          </p:cNvPr>
          <p:cNvGrpSpPr/>
          <p:nvPr/>
        </p:nvGrpSpPr>
        <p:grpSpPr>
          <a:xfrm>
            <a:off x="1634151" y="5566823"/>
            <a:ext cx="5369242" cy="816634"/>
            <a:chOff x="1086819" y="2737263"/>
            <a:chExt cx="5369242" cy="81663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2FF8829B-6FBF-CB4D-AE24-10393A124DE4}"/>
                </a:ext>
              </a:extLst>
            </p:cNvPr>
            <p:cNvGrpSpPr/>
            <p:nvPr/>
          </p:nvGrpSpPr>
          <p:grpSpPr>
            <a:xfrm>
              <a:off x="2164360" y="2816543"/>
              <a:ext cx="780176" cy="360727"/>
              <a:chOff x="1711355" y="5503178"/>
              <a:chExt cx="780176" cy="360727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60B64226-A113-5E46-9689-CD36C4A27E8D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 A</a:t>
                </a:r>
              </a:p>
            </p:txBody>
          </p: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1104C7B9-2348-CE4E-9569-20E2EA0D8444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27FEA15F-1DD5-2B4F-8508-F8501EFBB945}"/>
                </a:ext>
              </a:extLst>
            </p:cNvPr>
            <p:cNvGrpSpPr/>
            <p:nvPr/>
          </p:nvGrpSpPr>
          <p:grpSpPr>
            <a:xfrm>
              <a:off x="3338817" y="2816542"/>
              <a:ext cx="780176" cy="360727"/>
              <a:chOff x="1711355" y="5503178"/>
              <a:chExt cx="780176" cy="360727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79DC1FDA-6927-B644-9821-BECAE84B994D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  B</a:t>
                </a:r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12A02E68-A6E4-AB4B-BAD7-9C46265D6543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FF78C500-559C-124E-87E3-4D5F6C5EAE96}"/>
                </a:ext>
              </a:extLst>
            </p:cNvPr>
            <p:cNvGrpSpPr/>
            <p:nvPr/>
          </p:nvGrpSpPr>
          <p:grpSpPr>
            <a:xfrm>
              <a:off x="4507351" y="2816542"/>
              <a:ext cx="780176" cy="360727"/>
              <a:chOff x="1711355" y="5503178"/>
              <a:chExt cx="780176" cy="360727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4CF5BF96-EA75-EC45-B5BF-2CA1ABF3FAAB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 C</a:t>
                </a:r>
              </a:p>
            </p:txBody>
          </p: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0C366267-B81C-DA44-A956-BA934AF6AF7B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CD5D610-7199-934C-82E9-63BAEDD89E27}"/>
                </a:ext>
              </a:extLst>
            </p:cNvPr>
            <p:cNvGrpSpPr/>
            <p:nvPr/>
          </p:nvGrpSpPr>
          <p:grpSpPr>
            <a:xfrm>
              <a:off x="5675885" y="2816542"/>
              <a:ext cx="780176" cy="360727"/>
              <a:chOff x="1711355" y="5503178"/>
              <a:chExt cx="780176" cy="360727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F1C8E2B6-6006-A546-BF11-9970D7404CB2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 D</a:t>
                </a:r>
              </a:p>
            </p:txBody>
          </p: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4975D194-CE0F-5344-869A-FFE15177B3C0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31646BC8-D684-174F-93B2-52165E3BD94F}"/>
                </a:ext>
              </a:extLst>
            </p:cNvPr>
            <p:cNvCxnSpPr>
              <a:cxnSpLocks/>
            </p:cNvCxnSpPr>
            <p:nvPr/>
          </p:nvCxnSpPr>
          <p:spPr>
            <a:xfrm>
              <a:off x="2861487" y="2899853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1DCFE733-CFAC-6F49-BAC4-1E3341BC229E}"/>
                </a:ext>
              </a:extLst>
            </p:cNvPr>
            <p:cNvCxnSpPr>
              <a:cxnSpLocks/>
            </p:cNvCxnSpPr>
            <p:nvPr/>
          </p:nvCxnSpPr>
          <p:spPr>
            <a:xfrm>
              <a:off x="4041226" y="2906722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04F9EC54-3EBC-3141-B05B-D7C11A0BB14A}"/>
                </a:ext>
              </a:extLst>
            </p:cNvPr>
            <p:cNvCxnSpPr>
              <a:cxnSpLocks/>
            </p:cNvCxnSpPr>
            <p:nvPr/>
          </p:nvCxnSpPr>
          <p:spPr>
            <a:xfrm>
              <a:off x="5226643" y="2897190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A9AC27EC-A614-AC4F-B8B4-FAA6FE8A827A}"/>
                </a:ext>
              </a:extLst>
            </p:cNvPr>
            <p:cNvCxnSpPr>
              <a:cxnSpLocks/>
            </p:cNvCxnSpPr>
            <p:nvPr/>
          </p:nvCxnSpPr>
          <p:spPr>
            <a:xfrm>
              <a:off x="1693850" y="2928910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733E8FA2-E778-E249-A26D-7D6361F24F82}"/>
                </a:ext>
              </a:extLst>
            </p:cNvPr>
            <p:cNvSpPr txBox="1"/>
            <p:nvPr/>
          </p:nvSpPr>
          <p:spPr>
            <a:xfrm>
              <a:off x="1086819" y="2737263"/>
              <a:ext cx="5645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94F3DD9-EE47-7B46-A39E-8EF655E6BDDA}"/>
                </a:ext>
              </a:extLst>
            </p:cNvPr>
            <p:cNvCxnSpPr/>
            <p:nvPr/>
          </p:nvCxnSpPr>
          <p:spPr>
            <a:xfrm>
              <a:off x="3554570" y="2816537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3B349F1-028C-2648-BA4C-F0D37B657305}"/>
                </a:ext>
              </a:extLst>
            </p:cNvPr>
            <p:cNvCxnSpPr/>
            <p:nvPr/>
          </p:nvCxnSpPr>
          <p:spPr>
            <a:xfrm>
              <a:off x="2373470" y="2816537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6FAF20D-604A-2E46-A64F-E064A5783C33}"/>
                </a:ext>
              </a:extLst>
            </p:cNvPr>
            <p:cNvCxnSpPr/>
            <p:nvPr/>
          </p:nvCxnSpPr>
          <p:spPr>
            <a:xfrm>
              <a:off x="4697570" y="2816537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9F07D62-5230-DD4F-A50C-DE492BB278F7}"/>
                </a:ext>
              </a:extLst>
            </p:cNvPr>
            <p:cNvCxnSpPr/>
            <p:nvPr/>
          </p:nvCxnSpPr>
          <p:spPr>
            <a:xfrm>
              <a:off x="5838488" y="2822515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6EDA0E30-6F4C-9F4A-AC06-15F76666FD81}"/>
                </a:ext>
              </a:extLst>
            </p:cNvPr>
            <p:cNvCxnSpPr>
              <a:cxnSpLocks/>
            </p:cNvCxnSpPr>
            <p:nvPr/>
          </p:nvCxnSpPr>
          <p:spPr>
            <a:xfrm>
              <a:off x="2948867" y="3068668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DFAF7B90-852A-9243-8415-7CFD1A47F145}"/>
                </a:ext>
              </a:extLst>
            </p:cNvPr>
            <p:cNvCxnSpPr>
              <a:cxnSpLocks/>
            </p:cNvCxnSpPr>
            <p:nvPr/>
          </p:nvCxnSpPr>
          <p:spPr>
            <a:xfrm>
              <a:off x="4116938" y="3065932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2239E5AD-A27B-B84A-BB8B-702B44AEC431}"/>
                </a:ext>
              </a:extLst>
            </p:cNvPr>
            <p:cNvCxnSpPr>
              <a:cxnSpLocks/>
            </p:cNvCxnSpPr>
            <p:nvPr/>
          </p:nvCxnSpPr>
          <p:spPr>
            <a:xfrm>
              <a:off x="5283171" y="3077557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338EDA7-74B5-EE4E-912B-87DAEEAA72E8}"/>
                </a:ext>
              </a:extLst>
            </p:cNvPr>
            <p:cNvGrpSpPr/>
            <p:nvPr/>
          </p:nvGrpSpPr>
          <p:grpSpPr>
            <a:xfrm flipH="1">
              <a:off x="1774344" y="3065932"/>
              <a:ext cx="460882" cy="487965"/>
              <a:chOff x="7079208" y="5704508"/>
              <a:chExt cx="460882" cy="487965"/>
            </a:xfrm>
          </p:grpSpPr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01D73431-EE81-7E46-975C-A28CA68AB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9208" y="5708700"/>
                <a:ext cx="28779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1E7080DC-F43E-1A4B-9A02-B6FCFC11DA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7001" y="5704508"/>
                <a:ext cx="0" cy="243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3CD217-F8E2-0C48-9CE8-D557541F75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3104" y="6006517"/>
                <a:ext cx="31698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B2C55DB-0B0B-6343-9D63-BBC607557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1614" y="6091805"/>
                <a:ext cx="192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14DE71D-185D-E147-82F6-FA39392853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2632" y="6192473"/>
                <a:ext cx="914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pic>
        <p:nvPicPr>
          <p:cNvPr id="194" name="Picture 193">
            <a:extLst>
              <a:ext uri="{FF2B5EF4-FFF2-40B4-BE49-F238E27FC236}">
                <a16:creationId xmlns:a16="http://schemas.microsoft.com/office/drawing/2014/main" id="{D32D7A24-FADD-5F46-9D7C-3265BCC0AF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136" y="5715461"/>
            <a:ext cx="201538" cy="201538"/>
          </a:xfrm>
          <a:prstGeom prst="rect">
            <a:avLst/>
          </a:prstGeom>
          <a:ln>
            <a:noFill/>
          </a:ln>
        </p:spPr>
      </p:pic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E158A3A3-20E7-B34C-BF57-6C79E2C45F70}"/>
              </a:ext>
            </a:extLst>
          </p:cNvPr>
          <p:cNvCxnSpPr>
            <a:cxnSpLocks/>
          </p:cNvCxnSpPr>
          <p:nvPr/>
        </p:nvCxnSpPr>
        <p:spPr>
          <a:xfrm>
            <a:off x="6908882" y="5825631"/>
            <a:ext cx="5475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0679F8C-B3FA-AA49-A448-63909A51FF71}"/>
              </a:ext>
            </a:extLst>
          </p:cNvPr>
          <p:cNvCxnSpPr>
            <a:cxnSpLocks/>
          </p:cNvCxnSpPr>
          <p:nvPr/>
        </p:nvCxnSpPr>
        <p:spPr>
          <a:xfrm>
            <a:off x="6863726" y="3454964"/>
            <a:ext cx="372452" cy="292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73CE28E-2EF5-DE46-9551-5F40D3CEE23F}"/>
              </a:ext>
            </a:extLst>
          </p:cNvPr>
          <p:cNvCxnSpPr>
            <a:cxnSpLocks/>
          </p:cNvCxnSpPr>
          <p:nvPr/>
        </p:nvCxnSpPr>
        <p:spPr>
          <a:xfrm>
            <a:off x="7074042" y="3825909"/>
            <a:ext cx="3169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4D7EF83-19AB-E94C-BED9-B0B5CB0C1001}"/>
              </a:ext>
            </a:extLst>
          </p:cNvPr>
          <p:cNvCxnSpPr>
            <a:cxnSpLocks/>
          </p:cNvCxnSpPr>
          <p:nvPr/>
        </p:nvCxnSpPr>
        <p:spPr>
          <a:xfrm>
            <a:off x="7142552" y="3911197"/>
            <a:ext cx="192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1C76B67-16E3-5A40-BF67-36A25975CE58}"/>
              </a:ext>
            </a:extLst>
          </p:cNvPr>
          <p:cNvCxnSpPr>
            <a:cxnSpLocks/>
          </p:cNvCxnSpPr>
          <p:nvPr/>
        </p:nvCxnSpPr>
        <p:spPr>
          <a:xfrm>
            <a:off x="7193570" y="4011865"/>
            <a:ext cx="914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632874E-D701-E94F-90FE-FF1275E83773}"/>
              </a:ext>
            </a:extLst>
          </p:cNvPr>
          <p:cNvCxnSpPr>
            <a:cxnSpLocks/>
          </p:cNvCxnSpPr>
          <p:nvPr/>
        </p:nvCxnSpPr>
        <p:spPr>
          <a:xfrm>
            <a:off x="6914526" y="5921587"/>
            <a:ext cx="372452" cy="292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B25CC87-8466-FC46-BFF3-246A1F4957AE}"/>
              </a:ext>
            </a:extLst>
          </p:cNvPr>
          <p:cNvCxnSpPr>
            <a:cxnSpLocks/>
          </p:cNvCxnSpPr>
          <p:nvPr/>
        </p:nvCxnSpPr>
        <p:spPr>
          <a:xfrm>
            <a:off x="7124842" y="6292532"/>
            <a:ext cx="3169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A682274-BA6C-3244-9CCE-F9DF98906428}"/>
              </a:ext>
            </a:extLst>
          </p:cNvPr>
          <p:cNvCxnSpPr>
            <a:cxnSpLocks/>
          </p:cNvCxnSpPr>
          <p:nvPr/>
        </p:nvCxnSpPr>
        <p:spPr>
          <a:xfrm>
            <a:off x="7193352" y="6377820"/>
            <a:ext cx="192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4B9F944-65AE-1442-9416-2CC0D7A513DD}"/>
              </a:ext>
            </a:extLst>
          </p:cNvPr>
          <p:cNvCxnSpPr>
            <a:cxnSpLocks/>
          </p:cNvCxnSpPr>
          <p:nvPr/>
        </p:nvCxnSpPr>
        <p:spPr>
          <a:xfrm>
            <a:off x="7244370" y="6478488"/>
            <a:ext cx="914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60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5CB4-370A-4EBE-89A5-498F9571C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LinkedList.contains(element)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33907-7FF6-46E4-9103-3EFC964742F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28699" y="2286000"/>
            <a:ext cx="7641167" cy="177353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Reports whether an element is in the list or not. Returns true if the element is found or false otherwise.</a:t>
            </a:r>
          </a:p>
          <a:p>
            <a:r>
              <a:rPr lang="en-US" dirty="0"/>
              <a:t>Method signature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contains(T element)</a:t>
            </a:r>
          </a:p>
          <a:p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4A49A5F-13A5-A84B-B5B4-5691FAFFC420}"/>
              </a:ext>
            </a:extLst>
          </p:cNvPr>
          <p:cNvGrpSpPr/>
          <p:nvPr/>
        </p:nvGrpSpPr>
        <p:grpSpPr>
          <a:xfrm>
            <a:off x="1241221" y="5734355"/>
            <a:ext cx="5800557" cy="641853"/>
            <a:chOff x="1241221" y="5734355"/>
            <a:chExt cx="5800557" cy="6418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7A59114-8EF9-468D-B564-633FDB646884}"/>
                </a:ext>
              </a:extLst>
            </p:cNvPr>
            <p:cNvGrpSpPr/>
            <p:nvPr/>
          </p:nvGrpSpPr>
          <p:grpSpPr>
            <a:xfrm>
              <a:off x="2382474" y="5734356"/>
              <a:ext cx="780176" cy="360727"/>
              <a:chOff x="1711355" y="5503178"/>
              <a:chExt cx="780176" cy="36072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A53CA7E-4D54-476B-BA3A-A2EF99E95C4F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A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69DB6B84-8B19-4D3D-8CC2-1DC5BC8417C6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AFBDE28-D53A-4A09-8E04-BD3402FE9677}"/>
                </a:ext>
              </a:extLst>
            </p:cNvPr>
            <p:cNvGrpSpPr/>
            <p:nvPr/>
          </p:nvGrpSpPr>
          <p:grpSpPr>
            <a:xfrm>
              <a:off x="3556931" y="5734355"/>
              <a:ext cx="780176" cy="360727"/>
              <a:chOff x="1711355" y="5503178"/>
              <a:chExt cx="780176" cy="360727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B284694-96D8-4C6D-A61C-C9DD33C5DD83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B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4FF57B6F-B07E-450B-A02B-76BB586702BE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F9EB876-A477-450F-8EBB-7B80BF974625}"/>
                </a:ext>
              </a:extLst>
            </p:cNvPr>
            <p:cNvGrpSpPr/>
            <p:nvPr/>
          </p:nvGrpSpPr>
          <p:grpSpPr>
            <a:xfrm>
              <a:off x="4725465" y="5734355"/>
              <a:ext cx="780176" cy="360727"/>
              <a:chOff x="1711355" y="5503178"/>
              <a:chExt cx="780176" cy="36072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54F6E8-A874-4F5A-849D-6D7F5D6890E4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C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F95889B-D46F-4E97-AA04-A650CC0A8CC1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CC9D54-EFE5-42BE-9F05-9A65740B5FB8}"/>
                </a:ext>
              </a:extLst>
            </p:cNvPr>
            <p:cNvGrpSpPr/>
            <p:nvPr/>
          </p:nvGrpSpPr>
          <p:grpSpPr>
            <a:xfrm>
              <a:off x="5893999" y="5734355"/>
              <a:ext cx="780176" cy="360727"/>
              <a:chOff x="1711355" y="5503178"/>
              <a:chExt cx="780176" cy="360727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5EC816F-4103-46F0-B60E-0EFE897F6C36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D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279EFAB-089E-413D-A8FA-F85186ED9011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01A7D08-110E-4398-A99D-50967AEF3D71}"/>
                </a:ext>
              </a:extLst>
            </p:cNvPr>
            <p:cNvCxnSpPr>
              <a:cxnSpLocks/>
            </p:cNvCxnSpPr>
            <p:nvPr/>
          </p:nvCxnSpPr>
          <p:spPr>
            <a:xfrm>
              <a:off x="3070268" y="5914717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34D7B0F-98A1-420C-91AA-44C92A14AB87}"/>
                </a:ext>
              </a:extLst>
            </p:cNvPr>
            <p:cNvCxnSpPr>
              <a:cxnSpLocks/>
            </p:cNvCxnSpPr>
            <p:nvPr/>
          </p:nvCxnSpPr>
          <p:spPr>
            <a:xfrm>
              <a:off x="4250648" y="5914716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807158A-9DCB-4AF0-94F9-FA823801D2DE}"/>
                </a:ext>
              </a:extLst>
            </p:cNvPr>
            <p:cNvCxnSpPr>
              <a:cxnSpLocks/>
            </p:cNvCxnSpPr>
            <p:nvPr/>
          </p:nvCxnSpPr>
          <p:spPr>
            <a:xfrm>
              <a:off x="5417008" y="5914715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1826062-C72B-438D-999C-25229F034458}"/>
                </a:ext>
              </a:extLst>
            </p:cNvPr>
            <p:cNvGrpSpPr/>
            <p:nvPr/>
          </p:nvGrpSpPr>
          <p:grpSpPr>
            <a:xfrm>
              <a:off x="6580896" y="5888243"/>
              <a:ext cx="460882" cy="487965"/>
              <a:chOff x="7079208" y="5704508"/>
              <a:chExt cx="460882" cy="487965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9AFB912-7B03-4401-97C2-C28B1FD53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9208" y="5708700"/>
                <a:ext cx="28779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84F355C-1F1C-4B6C-B699-896674A7A6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7001" y="5704508"/>
                <a:ext cx="0" cy="243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02015FB-C99A-440D-B5F4-BD34BE6F26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3104" y="6006517"/>
                <a:ext cx="31698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3D5542E-28DB-48E6-8D5E-3703DBD1F4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1614" y="6091805"/>
                <a:ext cx="192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7876CF2-6E7C-4EA0-80BC-6B23A75C0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2632" y="6192473"/>
                <a:ext cx="914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00CB682-4AAD-47E1-99D5-3C1967710257}"/>
                </a:ext>
              </a:extLst>
            </p:cNvPr>
            <p:cNvCxnSpPr>
              <a:cxnSpLocks/>
            </p:cNvCxnSpPr>
            <p:nvPr/>
          </p:nvCxnSpPr>
          <p:spPr>
            <a:xfrm>
              <a:off x="1904696" y="5914714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5F1CCE-49FA-46A7-94BD-2B85C7310FB3}"/>
                </a:ext>
              </a:extLst>
            </p:cNvPr>
            <p:cNvSpPr txBox="1"/>
            <p:nvPr/>
          </p:nvSpPr>
          <p:spPr>
            <a:xfrm>
              <a:off x="1241221" y="5734355"/>
              <a:ext cx="5645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0F087C1-E8FD-4067-AE49-96CA0FB73E3F}"/>
              </a:ext>
            </a:extLst>
          </p:cNvPr>
          <p:cNvGrpSpPr/>
          <p:nvPr/>
        </p:nvGrpSpPr>
        <p:grpSpPr>
          <a:xfrm>
            <a:off x="1845578" y="5204513"/>
            <a:ext cx="4321663" cy="439662"/>
            <a:chOff x="1493240" y="3414197"/>
            <a:chExt cx="4321663" cy="439662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4F27A19-59BD-4EDE-B94A-B4E9957F288C}"/>
                </a:ext>
              </a:extLst>
            </p:cNvPr>
            <p:cNvSpPr/>
            <p:nvPr/>
          </p:nvSpPr>
          <p:spPr>
            <a:xfrm>
              <a:off x="1493240" y="3414197"/>
              <a:ext cx="864066" cy="402794"/>
            </a:xfrm>
            <a:custGeom>
              <a:avLst/>
              <a:gdLst>
                <a:gd name="connsiteX0" fmla="*/ 0 w 864066"/>
                <a:gd name="connsiteY0" fmla="*/ 369238 h 402794"/>
                <a:gd name="connsiteX1" fmla="*/ 444617 w 864066"/>
                <a:gd name="connsiteY1" fmla="*/ 122 h 402794"/>
                <a:gd name="connsiteX2" fmla="*/ 864066 w 864066"/>
                <a:gd name="connsiteY2" fmla="*/ 402794 h 40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4066" h="402794">
                  <a:moveTo>
                    <a:pt x="0" y="369238"/>
                  </a:moveTo>
                  <a:cubicBezTo>
                    <a:pt x="150303" y="181883"/>
                    <a:pt x="300606" y="-5471"/>
                    <a:pt x="444617" y="122"/>
                  </a:cubicBezTo>
                  <a:cubicBezTo>
                    <a:pt x="588628" y="5715"/>
                    <a:pt x="726347" y="204254"/>
                    <a:pt x="864066" y="402794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8A6FB7C-E796-4C12-8228-184606F5012A}"/>
                </a:ext>
              </a:extLst>
            </p:cNvPr>
            <p:cNvSpPr/>
            <p:nvPr/>
          </p:nvSpPr>
          <p:spPr>
            <a:xfrm>
              <a:off x="2462904" y="3423862"/>
              <a:ext cx="1043694" cy="402794"/>
            </a:xfrm>
            <a:custGeom>
              <a:avLst/>
              <a:gdLst>
                <a:gd name="connsiteX0" fmla="*/ 0 w 864066"/>
                <a:gd name="connsiteY0" fmla="*/ 369238 h 402794"/>
                <a:gd name="connsiteX1" fmla="*/ 444617 w 864066"/>
                <a:gd name="connsiteY1" fmla="*/ 122 h 402794"/>
                <a:gd name="connsiteX2" fmla="*/ 864066 w 864066"/>
                <a:gd name="connsiteY2" fmla="*/ 402794 h 40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4066" h="402794">
                  <a:moveTo>
                    <a:pt x="0" y="369238"/>
                  </a:moveTo>
                  <a:cubicBezTo>
                    <a:pt x="150303" y="181883"/>
                    <a:pt x="300606" y="-5471"/>
                    <a:pt x="444617" y="122"/>
                  </a:cubicBezTo>
                  <a:cubicBezTo>
                    <a:pt x="588628" y="5715"/>
                    <a:pt x="726347" y="204254"/>
                    <a:pt x="864066" y="402794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48B91BD-281B-4BFF-A3C1-88DE465A046F}"/>
                </a:ext>
              </a:extLst>
            </p:cNvPr>
            <p:cNvSpPr/>
            <p:nvPr/>
          </p:nvSpPr>
          <p:spPr>
            <a:xfrm>
              <a:off x="3594681" y="3451065"/>
              <a:ext cx="1043694" cy="402794"/>
            </a:xfrm>
            <a:custGeom>
              <a:avLst/>
              <a:gdLst>
                <a:gd name="connsiteX0" fmla="*/ 0 w 864066"/>
                <a:gd name="connsiteY0" fmla="*/ 369238 h 402794"/>
                <a:gd name="connsiteX1" fmla="*/ 444617 w 864066"/>
                <a:gd name="connsiteY1" fmla="*/ 122 h 402794"/>
                <a:gd name="connsiteX2" fmla="*/ 864066 w 864066"/>
                <a:gd name="connsiteY2" fmla="*/ 402794 h 40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4066" h="402794">
                  <a:moveTo>
                    <a:pt x="0" y="369238"/>
                  </a:moveTo>
                  <a:cubicBezTo>
                    <a:pt x="150303" y="181883"/>
                    <a:pt x="300606" y="-5471"/>
                    <a:pt x="444617" y="122"/>
                  </a:cubicBezTo>
                  <a:cubicBezTo>
                    <a:pt x="588628" y="5715"/>
                    <a:pt x="726347" y="204254"/>
                    <a:pt x="864066" y="402794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55F6BDA-FADE-4620-8BF0-E792D01C4B12}"/>
                </a:ext>
              </a:extLst>
            </p:cNvPr>
            <p:cNvSpPr/>
            <p:nvPr/>
          </p:nvSpPr>
          <p:spPr>
            <a:xfrm>
              <a:off x="4771209" y="3451065"/>
              <a:ext cx="1043694" cy="402794"/>
            </a:xfrm>
            <a:custGeom>
              <a:avLst/>
              <a:gdLst>
                <a:gd name="connsiteX0" fmla="*/ 0 w 864066"/>
                <a:gd name="connsiteY0" fmla="*/ 369238 h 402794"/>
                <a:gd name="connsiteX1" fmla="*/ 444617 w 864066"/>
                <a:gd name="connsiteY1" fmla="*/ 122 h 402794"/>
                <a:gd name="connsiteX2" fmla="*/ 864066 w 864066"/>
                <a:gd name="connsiteY2" fmla="*/ 402794 h 40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4066" h="402794">
                  <a:moveTo>
                    <a:pt x="0" y="369238"/>
                  </a:moveTo>
                  <a:cubicBezTo>
                    <a:pt x="150303" y="181883"/>
                    <a:pt x="300606" y="-5471"/>
                    <a:pt x="444617" y="122"/>
                  </a:cubicBezTo>
                  <a:cubicBezTo>
                    <a:pt x="588628" y="5715"/>
                    <a:pt x="726347" y="204254"/>
                    <a:pt x="864066" y="402794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074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E57-21E6-4480-93FB-1B479EA1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LinkedList.get(), set()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8C71E-64B1-4F30-9F22-078BF3A6A72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81396" cy="29492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get(index): Returns the element at position in the linked list.</a:t>
            </a:r>
          </a:p>
          <a:p>
            <a:r>
              <a:rPr lang="en-US" dirty="0"/>
              <a:t>set(index, element): updates an element at a position in the linked list.</a:t>
            </a:r>
          </a:p>
          <a:p>
            <a:r>
              <a:rPr lang="en-US" dirty="0"/>
              <a:t>Method signature</a:t>
            </a:r>
          </a:p>
          <a:p>
            <a:pPr lvl="1"/>
            <a:r>
              <a:rPr lang="en-US" dirty="0"/>
              <a:t>public T get(</a:t>
            </a:r>
            <a:r>
              <a:rPr lang="en-US" dirty="0" err="1"/>
              <a:t>int</a:t>
            </a:r>
            <a:r>
              <a:rPr lang="en-US" dirty="0"/>
              <a:t> index)</a:t>
            </a:r>
          </a:p>
          <a:p>
            <a:pPr lvl="1"/>
            <a:r>
              <a:rPr lang="en-US" dirty="0"/>
              <a:t>public T set(</a:t>
            </a:r>
            <a:r>
              <a:rPr lang="en-US" dirty="0" err="1"/>
              <a:t>int</a:t>
            </a:r>
            <a:r>
              <a:rPr lang="en-US" dirty="0"/>
              <a:t> index, T </a:t>
            </a:r>
            <a:r>
              <a:rPr lang="en-US" dirty="0" err="1"/>
              <a:t>newValue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DD18E0-67C9-4C77-A97E-C22A10EDBAA3}"/>
              </a:ext>
            </a:extLst>
          </p:cNvPr>
          <p:cNvGrpSpPr/>
          <p:nvPr/>
        </p:nvGrpSpPr>
        <p:grpSpPr>
          <a:xfrm>
            <a:off x="1283248" y="5485491"/>
            <a:ext cx="5800557" cy="768789"/>
            <a:chOff x="1241221" y="5734355"/>
            <a:chExt cx="5800557" cy="76878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5FBA53C-9B21-4580-8601-394B8B239FDE}"/>
                </a:ext>
              </a:extLst>
            </p:cNvPr>
            <p:cNvGrpSpPr/>
            <p:nvPr/>
          </p:nvGrpSpPr>
          <p:grpSpPr>
            <a:xfrm>
              <a:off x="1241221" y="5734355"/>
              <a:ext cx="5800557" cy="641853"/>
              <a:chOff x="1174109" y="5763429"/>
              <a:chExt cx="5800557" cy="64185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A71D511-166F-48D4-AD27-22EF17099D33}"/>
                  </a:ext>
                </a:extLst>
              </p:cNvPr>
              <p:cNvGrpSpPr/>
              <p:nvPr/>
            </p:nvGrpSpPr>
            <p:grpSpPr>
              <a:xfrm>
                <a:off x="2315362" y="5763430"/>
                <a:ext cx="780176" cy="360727"/>
                <a:chOff x="1711355" y="5503178"/>
                <a:chExt cx="780176" cy="360727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A3828AC-F8E2-463B-AF1E-D0E4C1261045}"/>
                    </a:ext>
                  </a:extLst>
                </p:cNvPr>
                <p:cNvSpPr/>
                <p:nvPr/>
              </p:nvSpPr>
              <p:spPr>
                <a:xfrm>
                  <a:off x="1711355" y="5503178"/>
                  <a:ext cx="780176" cy="36072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  A</a:t>
                  </a:r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9885470A-7D07-4BC9-8AEF-BE5C27A84826}"/>
                    </a:ext>
                  </a:extLst>
                </p:cNvPr>
                <p:cNvCxnSpPr/>
                <p:nvPr/>
              </p:nvCxnSpPr>
              <p:spPr>
                <a:xfrm>
                  <a:off x="2298583" y="5503178"/>
                  <a:ext cx="0" cy="36072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CB1E91E-C7AE-4372-8714-B03113061A30}"/>
                  </a:ext>
                </a:extLst>
              </p:cNvPr>
              <p:cNvGrpSpPr/>
              <p:nvPr/>
            </p:nvGrpSpPr>
            <p:grpSpPr>
              <a:xfrm>
                <a:off x="3489819" y="5763429"/>
                <a:ext cx="780176" cy="360727"/>
                <a:chOff x="1711355" y="5503178"/>
                <a:chExt cx="780176" cy="360727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3AA6E20E-0305-45F9-94A5-D2E6050E2195}"/>
                    </a:ext>
                  </a:extLst>
                </p:cNvPr>
                <p:cNvSpPr/>
                <p:nvPr/>
              </p:nvSpPr>
              <p:spPr>
                <a:xfrm>
                  <a:off x="1711355" y="5503178"/>
                  <a:ext cx="780176" cy="36072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  B</a:t>
                  </a: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202A849E-B971-43C3-9F38-985F6C578437}"/>
                    </a:ext>
                  </a:extLst>
                </p:cNvPr>
                <p:cNvCxnSpPr/>
                <p:nvPr/>
              </p:nvCxnSpPr>
              <p:spPr>
                <a:xfrm>
                  <a:off x="2298583" y="5503178"/>
                  <a:ext cx="0" cy="36072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7BC5255-1761-4F10-B07E-FD42EAF56B07}"/>
                  </a:ext>
                </a:extLst>
              </p:cNvPr>
              <p:cNvGrpSpPr/>
              <p:nvPr/>
            </p:nvGrpSpPr>
            <p:grpSpPr>
              <a:xfrm>
                <a:off x="4658353" y="5763429"/>
                <a:ext cx="780176" cy="360727"/>
                <a:chOff x="1711355" y="5503178"/>
                <a:chExt cx="780176" cy="360727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F112131-8438-4B43-B3D2-C4510EF1B168}"/>
                    </a:ext>
                  </a:extLst>
                </p:cNvPr>
                <p:cNvSpPr/>
                <p:nvPr/>
              </p:nvSpPr>
              <p:spPr>
                <a:xfrm>
                  <a:off x="1711355" y="5503178"/>
                  <a:ext cx="780176" cy="36072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  C</a:t>
                  </a: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523C898-9272-4D82-9368-C1675F00BEE6}"/>
                    </a:ext>
                  </a:extLst>
                </p:cNvPr>
                <p:cNvCxnSpPr/>
                <p:nvPr/>
              </p:nvCxnSpPr>
              <p:spPr>
                <a:xfrm>
                  <a:off x="2298583" y="5503178"/>
                  <a:ext cx="0" cy="36072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49A7DF4-C166-4D7F-A3C8-7C7432A05D89}"/>
                  </a:ext>
                </a:extLst>
              </p:cNvPr>
              <p:cNvGrpSpPr/>
              <p:nvPr/>
            </p:nvGrpSpPr>
            <p:grpSpPr>
              <a:xfrm>
                <a:off x="5826887" y="5763429"/>
                <a:ext cx="780176" cy="360727"/>
                <a:chOff x="1711355" y="5503178"/>
                <a:chExt cx="780176" cy="360727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6EC28DFA-7C78-4771-AD2A-1274C52E0A64}"/>
                    </a:ext>
                  </a:extLst>
                </p:cNvPr>
                <p:cNvSpPr/>
                <p:nvPr/>
              </p:nvSpPr>
              <p:spPr>
                <a:xfrm>
                  <a:off x="1711355" y="5503178"/>
                  <a:ext cx="780176" cy="36072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  D</a:t>
                  </a: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B450591-2C2A-4FC2-B446-A52C944506D8}"/>
                    </a:ext>
                  </a:extLst>
                </p:cNvPr>
                <p:cNvCxnSpPr/>
                <p:nvPr/>
              </p:nvCxnSpPr>
              <p:spPr>
                <a:xfrm>
                  <a:off x="2298583" y="5503178"/>
                  <a:ext cx="0" cy="36072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CDF64D6E-5D86-4542-8C73-112F65E65C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3156" y="5943791"/>
                <a:ext cx="48074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6DA367B0-591C-48F5-84CB-2ED3D4BAA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3536" y="5943790"/>
                <a:ext cx="48074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4656624-B0EB-4B9D-B5C7-C9E0A2905C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9896" y="5943789"/>
                <a:ext cx="48074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4A6921D-F4A9-460D-ACAE-8D7ED16BD1A7}"/>
                  </a:ext>
                </a:extLst>
              </p:cNvPr>
              <p:cNvGrpSpPr/>
              <p:nvPr/>
            </p:nvGrpSpPr>
            <p:grpSpPr>
              <a:xfrm>
                <a:off x="6513784" y="5917317"/>
                <a:ext cx="460882" cy="487965"/>
                <a:chOff x="7079208" y="5704508"/>
                <a:chExt cx="460882" cy="487965"/>
              </a:xfrm>
            </p:grpSpPr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341AD4C9-6476-4D9C-978C-A9C441DDDC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79208" y="5708700"/>
                  <a:ext cx="28779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BFBF0EC8-A612-4EF9-A419-42E9F18A51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67001" y="5704508"/>
                  <a:ext cx="0" cy="2432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8492EF04-ECC5-43C0-A60E-A8E6134B00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23104" y="6006517"/>
                  <a:ext cx="31698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888323C-053A-4920-8E3E-E43B2AA7A6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1614" y="6091805"/>
                  <a:ext cx="1920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42957014-876B-42B4-8110-DA707C43D1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42632" y="6192473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3037EDB-8380-4853-8234-60E641E5A1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584" y="5943788"/>
                <a:ext cx="48074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FEF2AC-36EE-47FC-ADFB-31B739116005}"/>
                  </a:ext>
                </a:extLst>
              </p:cNvPr>
              <p:cNvSpPr txBox="1"/>
              <p:nvPr/>
            </p:nvSpPr>
            <p:spPr>
              <a:xfrm>
                <a:off x="1174109" y="5763429"/>
                <a:ext cx="56457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head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009F7A-E61C-4777-8BA2-D83461D91318}"/>
                </a:ext>
              </a:extLst>
            </p:cNvPr>
            <p:cNvSpPr txBox="1"/>
            <p:nvPr/>
          </p:nvSpPr>
          <p:spPr>
            <a:xfrm>
              <a:off x="2616109" y="6131529"/>
              <a:ext cx="3193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EAD4CA3-3500-4A86-B455-4B8E81E20CA6}"/>
                </a:ext>
              </a:extLst>
            </p:cNvPr>
            <p:cNvSpPr txBox="1"/>
            <p:nvPr/>
          </p:nvSpPr>
          <p:spPr>
            <a:xfrm>
              <a:off x="3758919" y="6133812"/>
              <a:ext cx="3193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A93907-21BF-495A-90BA-81D3BE47EE65}"/>
                </a:ext>
              </a:extLst>
            </p:cNvPr>
            <p:cNvSpPr txBox="1"/>
            <p:nvPr/>
          </p:nvSpPr>
          <p:spPr>
            <a:xfrm>
              <a:off x="4931938" y="6131529"/>
              <a:ext cx="3193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89DAB5-3DDC-4975-A278-321B28459403}"/>
                </a:ext>
              </a:extLst>
            </p:cNvPr>
            <p:cNvSpPr txBox="1"/>
            <p:nvPr/>
          </p:nvSpPr>
          <p:spPr>
            <a:xfrm>
              <a:off x="6104854" y="6133812"/>
              <a:ext cx="3193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990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Data Structure Review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04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E57-21E6-4480-93FB-1B479EA1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LinkedList.get(index), set(index)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8C71E-64B1-4F30-9F22-078BF3A6A72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28700" y="2286000"/>
            <a:ext cx="7200900" cy="4672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Example: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DD18E0-67C9-4C77-A97E-C22A10EDBAA3}"/>
              </a:ext>
            </a:extLst>
          </p:cNvPr>
          <p:cNvGrpSpPr/>
          <p:nvPr/>
        </p:nvGrpSpPr>
        <p:grpSpPr>
          <a:xfrm>
            <a:off x="2642265" y="3630126"/>
            <a:ext cx="5800557" cy="768789"/>
            <a:chOff x="1241221" y="5734355"/>
            <a:chExt cx="5800557" cy="76878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5FBA53C-9B21-4580-8601-394B8B239FDE}"/>
                </a:ext>
              </a:extLst>
            </p:cNvPr>
            <p:cNvGrpSpPr/>
            <p:nvPr/>
          </p:nvGrpSpPr>
          <p:grpSpPr>
            <a:xfrm>
              <a:off x="1241221" y="5734355"/>
              <a:ext cx="5800557" cy="641853"/>
              <a:chOff x="1174109" y="5763429"/>
              <a:chExt cx="5800557" cy="64185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A71D511-166F-48D4-AD27-22EF17099D33}"/>
                  </a:ext>
                </a:extLst>
              </p:cNvPr>
              <p:cNvGrpSpPr/>
              <p:nvPr/>
            </p:nvGrpSpPr>
            <p:grpSpPr>
              <a:xfrm>
                <a:off x="2315362" y="5763430"/>
                <a:ext cx="780176" cy="360727"/>
                <a:chOff x="1711355" y="5503178"/>
                <a:chExt cx="780176" cy="360727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A3828AC-F8E2-463B-AF1E-D0E4C1261045}"/>
                    </a:ext>
                  </a:extLst>
                </p:cNvPr>
                <p:cNvSpPr/>
                <p:nvPr/>
              </p:nvSpPr>
              <p:spPr>
                <a:xfrm>
                  <a:off x="1711355" y="5503178"/>
                  <a:ext cx="780176" cy="36072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  A</a:t>
                  </a:r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9885470A-7D07-4BC9-8AEF-BE5C27A84826}"/>
                    </a:ext>
                  </a:extLst>
                </p:cNvPr>
                <p:cNvCxnSpPr/>
                <p:nvPr/>
              </p:nvCxnSpPr>
              <p:spPr>
                <a:xfrm>
                  <a:off x="2298583" y="5503178"/>
                  <a:ext cx="0" cy="36072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CB1E91E-C7AE-4372-8714-B03113061A30}"/>
                  </a:ext>
                </a:extLst>
              </p:cNvPr>
              <p:cNvGrpSpPr/>
              <p:nvPr/>
            </p:nvGrpSpPr>
            <p:grpSpPr>
              <a:xfrm>
                <a:off x="3489819" y="5763429"/>
                <a:ext cx="780176" cy="360727"/>
                <a:chOff x="1711355" y="5503178"/>
                <a:chExt cx="780176" cy="360727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3AA6E20E-0305-45F9-94A5-D2E6050E2195}"/>
                    </a:ext>
                  </a:extLst>
                </p:cNvPr>
                <p:cNvSpPr/>
                <p:nvPr/>
              </p:nvSpPr>
              <p:spPr>
                <a:xfrm>
                  <a:off x="1711355" y="5503178"/>
                  <a:ext cx="780176" cy="36072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  B</a:t>
                  </a: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202A849E-B971-43C3-9F38-985F6C578437}"/>
                    </a:ext>
                  </a:extLst>
                </p:cNvPr>
                <p:cNvCxnSpPr/>
                <p:nvPr/>
              </p:nvCxnSpPr>
              <p:spPr>
                <a:xfrm>
                  <a:off x="2298583" y="5503178"/>
                  <a:ext cx="0" cy="36072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7BC5255-1761-4F10-B07E-FD42EAF56B07}"/>
                  </a:ext>
                </a:extLst>
              </p:cNvPr>
              <p:cNvGrpSpPr/>
              <p:nvPr/>
            </p:nvGrpSpPr>
            <p:grpSpPr>
              <a:xfrm>
                <a:off x="4658353" y="5763429"/>
                <a:ext cx="780176" cy="360727"/>
                <a:chOff x="1711355" y="5503178"/>
                <a:chExt cx="780176" cy="360727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F112131-8438-4B43-B3D2-C4510EF1B168}"/>
                    </a:ext>
                  </a:extLst>
                </p:cNvPr>
                <p:cNvSpPr/>
                <p:nvPr/>
              </p:nvSpPr>
              <p:spPr>
                <a:xfrm>
                  <a:off x="1711355" y="5503178"/>
                  <a:ext cx="780176" cy="36072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  C</a:t>
                  </a: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523C898-9272-4D82-9368-C1675F00BEE6}"/>
                    </a:ext>
                  </a:extLst>
                </p:cNvPr>
                <p:cNvCxnSpPr/>
                <p:nvPr/>
              </p:nvCxnSpPr>
              <p:spPr>
                <a:xfrm>
                  <a:off x="2298583" y="5503178"/>
                  <a:ext cx="0" cy="36072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49A7DF4-C166-4D7F-A3C8-7C7432A05D89}"/>
                  </a:ext>
                </a:extLst>
              </p:cNvPr>
              <p:cNvGrpSpPr/>
              <p:nvPr/>
            </p:nvGrpSpPr>
            <p:grpSpPr>
              <a:xfrm>
                <a:off x="5826887" y="5763429"/>
                <a:ext cx="780176" cy="360727"/>
                <a:chOff x="1711355" y="5503178"/>
                <a:chExt cx="780176" cy="360727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6EC28DFA-7C78-4771-AD2A-1274C52E0A64}"/>
                    </a:ext>
                  </a:extLst>
                </p:cNvPr>
                <p:cNvSpPr/>
                <p:nvPr/>
              </p:nvSpPr>
              <p:spPr>
                <a:xfrm>
                  <a:off x="1711355" y="5503178"/>
                  <a:ext cx="780176" cy="36072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  D</a:t>
                  </a: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B450591-2C2A-4FC2-B446-A52C944506D8}"/>
                    </a:ext>
                  </a:extLst>
                </p:cNvPr>
                <p:cNvCxnSpPr/>
                <p:nvPr/>
              </p:nvCxnSpPr>
              <p:spPr>
                <a:xfrm>
                  <a:off x="2298583" y="5503178"/>
                  <a:ext cx="0" cy="36072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CDF64D6E-5D86-4542-8C73-112F65E65C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3156" y="5943791"/>
                <a:ext cx="48074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6DA367B0-591C-48F5-84CB-2ED3D4BAA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3536" y="5943790"/>
                <a:ext cx="48074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4656624-B0EB-4B9D-B5C7-C9E0A2905C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9896" y="5943789"/>
                <a:ext cx="48074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4A6921D-F4A9-460D-ACAE-8D7ED16BD1A7}"/>
                  </a:ext>
                </a:extLst>
              </p:cNvPr>
              <p:cNvGrpSpPr/>
              <p:nvPr/>
            </p:nvGrpSpPr>
            <p:grpSpPr>
              <a:xfrm>
                <a:off x="6513784" y="5917317"/>
                <a:ext cx="460882" cy="487965"/>
                <a:chOff x="7079208" y="5704508"/>
                <a:chExt cx="460882" cy="487965"/>
              </a:xfrm>
            </p:grpSpPr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341AD4C9-6476-4D9C-978C-A9C441DDDC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79208" y="5708700"/>
                  <a:ext cx="28779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BFBF0EC8-A612-4EF9-A419-42E9F18A51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67001" y="5704508"/>
                  <a:ext cx="0" cy="2432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8492EF04-ECC5-43C0-A60E-A8E6134B00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23104" y="6006517"/>
                  <a:ext cx="31698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888323C-053A-4920-8E3E-E43B2AA7A6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1614" y="6091805"/>
                  <a:ext cx="1920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42957014-876B-42B4-8110-DA707C43D1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42632" y="6192473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3037EDB-8380-4853-8234-60E641E5A1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584" y="5943788"/>
                <a:ext cx="48074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FEF2AC-36EE-47FC-ADFB-31B739116005}"/>
                  </a:ext>
                </a:extLst>
              </p:cNvPr>
              <p:cNvSpPr txBox="1"/>
              <p:nvPr/>
            </p:nvSpPr>
            <p:spPr>
              <a:xfrm>
                <a:off x="1174109" y="5763429"/>
                <a:ext cx="56457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head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009F7A-E61C-4777-8BA2-D83461D91318}"/>
                </a:ext>
              </a:extLst>
            </p:cNvPr>
            <p:cNvSpPr txBox="1"/>
            <p:nvPr/>
          </p:nvSpPr>
          <p:spPr>
            <a:xfrm>
              <a:off x="2616109" y="6131529"/>
              <a:ext cx="3193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EAD4CA3-3500-4A86-B455-4B8E81E20CA6}"/>
                </a:ext>
              </a:extLst>
            </p:cNvPr>
            <p:cNvSpPr txBox="1"/>
            <p:nvPr/>
          </p:nvSpPr>
          <p:spPr>
            <a:xfrm>
              <a:off x="3758919" y="6133812"/>
              <a:ext cx="3193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A93907-21BF-495A-90BA-81D3BE47EE65}"/>
                </a:ext>
              </a:extLst>
            </p:cNvPr>
            <p:cNvSpPr txBox="1"/>
            <p:nvPr/>
          </p:nvSpPr>
          <p:spPr>
            <a:xfrm>
              <a:off x="4931938" y="6131529"/>
              <a:ext cx="3193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89DAB5-3DDC-4975-A278-321B28459403}"/>
                </a:ext>
              </a:extLst>
            </p:cNvPr>
            <p:cNvSpPr txBox="1"/>
            <p:nvPr/>
          </p:nvSpPr>
          <p:spPr>
            <a:xfrm>
              <a:off x="6104854" y="6133812"/>
              <a:ext cx="3193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5FB5502-44C5-42A0-ADE1-AA8F3C5AE7E5}"/>
              </a:ext>
            </a:extLst>
          </p:cNvPr>
          <p:cNvGrpSpPr/>
          <p:nvPr/>
        </p:nvGrpSpPr>
        <p:grpSpPr>
          <a:xfrm>
            <a:off x="2644924" y="5636493"/>
            <a:ext cx="5800557" cy="768789"/>
            <a:chOff x="1241221" y="5734355"/>
            <a:chExt cx="5800557" cy="76878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FDA7442-F005-4E20-A5AD-A6056B8CDF25}"/>
                </a:ext>
              </a:extLst>
            </p:cNvPr>
            <p:cNvGrpSpPr/>
            <p:nvPr/>
          </p:nvGrpSpPr>
          <p:grpSpPr>
            <a:xfrm>
              <a:off x="1241221" y="5734355"/>
              <a:ext cx="5800557" cy="641853"/>
              <a:chOff x="1174109" y="5763429"/>
              <a:chExt cx="5800557" cy="641853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E12EB83D-3159-4D1E-8B3A-D11E26E71087}"/>
                  </a:ext>
                </a:extLst>
              </p:cNvPr>
              <p:cNvGrpSpPr/>
              <p:nvPr/>
            </p:nvGrpSpPr>
            <p:grpSpPr>
              <a:xfrm>
                <a:off x="2315362" y="5763430"/>
                <a:ext cx="780176" cy="360727"/>
                <a:chOff x="1711355" y="5503178"/>
                <a:chExt cx="780176" cy="360727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51252EA4-932B-4BA7-831B-7B14E1E7CBC5}"/>
                    </a:ext>
                  </a:extLst>
                </p:cNvPr>
                <p:cNvSpPr/>
                <p:nvPr/>
              </p:nvSpPr>
              <p:spPr>
                <a:xfrm>
                  <a:off x="1711355" y="5503178"/>
                  <a:ext cx="780176" cy="36072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  A</a:t>
                  </a:r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51325351-4CBE-45BB-8D36-90FE31BE532C}"/>
                    </a:ext>
                  </a:extLst>
                </p:cNvPr>
                <p:cNvCxnSpPr/>
                <p:nvPr/>
              </p:nvCxnSpPr>
              <p:spPr>
                <a:xfrm>
                  <a:off x="2298583" y="5503178"/>
                  <a:ext cx="0" cy="36072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1CA153AC-8DFC-4CD8-BCD9-6BE712FAB6D4}"/>
                  </a:ext>
                </a:extLst>
              </p:cNvPr>
              <p:cNvGrpSpPr/>
              <p:nvPr/>
            </p:nvGrpSpPr>
            <p:grpSpPr>
              <a:xfrm>
                <a:off x="3489819" y="5763429"/>
                <a:ext cx="780176" cy="360727"/>
                <a:chOff x="1711355" y="5503178"/>
                <a:chExt cx="780176" cy="360727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E7E3198B-015B-4C1D-8AF3-0A040101BC4C}"/>
                    </a:ext>
                  </a:extLst>
                </p:cNvPr>
                <p:cNvSpPr/>
                <p:nvPr/>
              </p:nvSpPr>
              <p:spPr>
                <a:xfrm>
                  <a:off x="1711355" y="5503178"/>
                  <a:ext cx="780176" cy="36072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  B</a:t>
                  </a:r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D176FA2C-C19E-4F0A-99EA-71363588BD55}"/>
                    </a:ext>
                  </a:extLst>
                </p:cNvPr>
                <p:cNvCxnSpPr/>
                <p:nvPr/>
              </p:nvCxnSpPr>
              <p:spPr>
                <a:xfrm>
                  <a:off x="2298583" y="5503178"/>
                  <a:ext cx="0" cy="36072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1BF72FE1-D358-4D4D-85EA-DBB7DE54DD70}"/>
                  </a:ext>
                </a:extLst>
              </p:cNvPr>
              <p:cNvGrpSpPr/>
              <p:nvPr/>
            </p:nvGrpSpPr>
            <p:grpSpPr>
              <a:xfrm>
                <a:off x="4658353" y="5763429"/>
                <a:ext cx="780176" cy="360727"/>
                <a:chOff x="1711355" y="5503178"/>
                <a:chExt cx="780176" cy="360727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3E7405A-089E-4BF2-8DF2-75582DADF7DA}"/>
                    </a:ext>
                  </a:extLst>
                </p:cNvPr>
                <p:cNvSpPr/>
                <p:nvPr/>
              </p:nvSpPr>
              <p:spPr>
                <a:xfrm>
                  <a:off x="1711355" y="5503178"/>
                  <a:ext cx="780176" cy="36072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  C</a:t>
                  </a: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CEF64258-FCD5-4A3A-B66E-59BD7B069A8F}"/>
                    </a:ext>
                  </a:extLst>
                </p:cNvPr>
                <p:cNvCxnSpPr/>
                <p:nvPr/>
              </p:nvCxnSpPr>
              <p:spPr>
                <a:xfrm>
                  <a:off x="2298583" y="5503178"/>
                  <a:ext cx="0" cy="36072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B1EE1EFA-E5A3-4A3D-9973-FDD29693589E}"/>
                  </a:ext>
                </a:extLst>
              </p:cNvPr>
              <p:cNvGrpSpPr/>
              <p:nvPr/>
            </p:nvGrpSpPr>
            <p:grpSpPr>
              <a:xfrm>
                <a:off x="5826887" y="5763429"/>
                <a:ext cx="780176" cy="360727"/>
                <a:chOff x="1711355" y="5503178"/>
                <a:chExt cx="780176" cy="360727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760F68B6-D787-432D-9E3C-B0CF780E400B}"/>
                    </a:ext>
                  </a:extLst>
                </p:cNvPr>
                <p:cNvSpPr/>
                <p:nvPr/>
              </p:nvSpPr>
              <p:spPr>
                <a:xfrm>
                  <a:off x="1711355" y="5503178"/>
                  <a:ext cx="780176" cy="36072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trike="sngStrike" dirty="0">
                      <a:solidFill>
                        <a:schemeClr val="tx1"/>
                      </a:solidFill>
                    </a:rPr>
                    <a:t>D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 E     </a:t>
                  </a:r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9BC6E103-90D4-45A4-96EC-260B9F606BF5}"/>
                    </a:ext>
                  </a:extLst>
                </p:cNvPr>
                <p:cNvCxnSpPr/>
                <p:nvPr/>
              </p:nvCxnSpPr>
              <p:spPr>
                <a:xfrm>
                  <a:off x="2298583" y="5503178"/>
                  <a:ext cx="0" cy="36072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A76A4FAF-9D46-476F-8A80-AEB680247A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3156" y="5943791"/>
                <a:ext cx="48074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F1ED10C-54CB-41C7-8505-37F55F7042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3536" y="5943790"/>
                <a:ext cx="48074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D2CC94E-896E-40B2-9FA9-A7CC60D77F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9896" y="5943789"/>
                <a:ext cx="48074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F37B9C2B-5C18-4D9C-A9B7-51024D1F9DD0}"/>
                  </a:ext>
                </a:extLst>
              </p:cNvPr>
              <p:cNvGrpSpPr/>
              <p:nvPr/>
            </p:nvGrpSpPr>
            <p:grpSpPr>
              <a:xfrm>
                <a:off x="6513784" y="5917317"/>
                <a:ext cx="460882" cy="487965"/>
                <a:chOff x="7079208" y="5704508"/>
                <a:chExt cx="460882" cy="487965"/>
              </a:xfrm>
            </p:grpSpPr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0E40E14B-A6B4-4C85-B49F-5276EBA826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79208" y="5708700"/>
                  <a:ext cx="28779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0722E2AC-7B4B-4F42-9335-1711380A0D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67001" y="5704508"/>
                  <a:ext cx="0" cy="2432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E5CAF1EC-22FA-4200-9BD1-5D8EE0BE56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23104" y="6006517"/>
                  <a:ext cx="31698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21C9AB2-79AA-4DD5-A5AD-CC58C3A97E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1614" y="6091805"/>
                  <a:ext cx="1920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ECE461D-F7FB-442A-B8A9-A9D36AE54C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42632" y="6192473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A8129BB-DDE6-4112-9153-FE49B0964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584" y="5943788"/>
                <a:ext cx="48074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2E438C4-639E-4065-A090-0B6E668FB18B}"/>
                  </a:ext>
                </a:extLst>
              </p:cNvPr>
              <p:cNvSpPr txBox="1"/>
              <p:nvPr/>
            </p:nvSpPr>
            <p:spPr>
              <a:xfrm>
                <a:off x="1174109" y="5763429"/>
                <a:ext cx="56457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head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B4792FB-540E-4F86-8419-9478A27EF092}"/>
                </a:ext>
              </a:extLst>
            </p:cNvPr>
            <p:cNvSpPr txBox="1"/>
            <p:nvPr/>
          </p:nvSpPr>
          <p:spPr>
            <a:xfrm>
              <a:off x="2616109" y="6131529"/>
              <a:ext cx="3193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23D4DBB-0478-4B0D-8F87-6E9B3D5A7A0D}"/>
                </a:ext>
              </a:extLst>
            </p:cNvPr>
            <p:cNvSpPr txBox="1"/>
            <p:nvPr/>
          </p:nvSpPr>
          <p:spPr>
            <a:xfrm>
              <a:off x="3758919" y="6133812"/>
              <a:ext cx="3193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5B2EEA3-2018-43BB-9366-6B73FFB29F5D}"/>
                </a:ext>
              </a:extLst>
            </p:cNvPr>
            <p:cNvSpPr txBox="1"/>
            <p:nvPr/>
          </p:nvSpPr>
          <p:spPr>
            <a:xfrm>
              <a:off x="4931938" y="6131529"/>
              <a:ext cx="3193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D9E3C59-FD3D-46DF-9883-02CB43AA2039}"/>
                </a:ext>
              </a:extLst>
            </p:cNvPr>
            <p:cNvSpPr txBox="1"/>
            <p:nvPr/>
          </p:nvSpPr>
          <p:spPr>
            <a:xfrm>
              <a:off x="6104854" y="6133812"/>
              <a:ext cx="3193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DA3C65-4589-4E86-B62C-6239EC9E1567}"/>
              </a:ext>
            </a:extLst>
          </p:cNvPr>
          <p:cNvSpPr txBox="1"/>
          <p:nvPr/>
        </p:nvSpPr>
        <p:spPr>
          <a:xfrm>
            <a:off x="1247084" y="3656596"/>
            <a:ext cx="713657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get(3)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F3E3DD-C724-4521-A0DA-60ACDEC5F325}"/>
              </a:ext>
            </a:extLst>
          </p:cNvPr>
          <p:cNvSpPr txBox="1"/>
          <p:nvPr/>
        </p:nvSpPr>
        <p:spPr>
          <a:xfrm>
            <a:off x="1244050" y="5677530"/>
            <a:ext cx="857927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set(4, E)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842203-72FB-E244-97AA-969308490753}"/>
              </a:ext>
            </a:extLst>
          </p:cNvPr>
          <p:cNvGrpSpPr/>
          <p:nvPr/>
        </p:nvGrpSpPr>
        <p:grpSpPr>
          <a:xfrm>
            <a:off x="3280301" y="3131627"/>
            <a:ext cx="3145135" cy="439662"/>
            <a:chOff x="3280301" y="3131627"/>
            <a:chExt cx="3145135" cy="439662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03FCD6F-01E5-4762-956D-242759D8D998}"/>
                </a:ext>
              </a:extLst>
            </p:cNvPr>
            <p:cNvSpPr/>
            <p:nvPr/>
          </p:nvSpPr>
          <p:spPr>
            <a:xfrm>
              <a:off x="3280301" y="3131627"/>
              <a:ext cx="864066" cy="402794"/>
            </a:xfrm>
            <a:custGeom>
              <a:avLst/>
              <a:gdLst>
                <a:gd name="connsiteX0" fmla="*/ 0 w 864066"/>
                <a:gd name="connsiteY0" fmla="*/ 369238 h 402794"/>
                <a:gd name="connsiteX1" fmla="*/ 444617 w 864066"/>
                <a:gd name="connsiteY1" fmla="*/ 122 h 402794"/>
                <a:gd name="connsiteX2" fmla="*/ 864066 w 864066"/>
                <a:gd name="connsiteY2" fmla="*/ 402794 h 40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4066" h="402794">
                  <a:moveTo>
                    <a:pt x="0" y="369238"/>
                  </a:moveTo>
                  <a:cubicBezTo>
                    <a:pt x="150303" y="181883"/>
                    <a:pt x="300606" y="-5471"/>
                    <a:pt x="444617" y="122"/>
                  </a:cubicBezTo>
                  <a:cubicBezTo>
                    <a:pt x="588628" y="5715"/>
                    <a:pt x="726347" y="204254"/>
                    <a:pt x="864066" y="402794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CA4F51B-6748-472D-806D-3E41578474DA}"/>
                </a:ext>
              </a:extLst>
            </p:cNvPr>
            <p:cNvSpPr/>
            <p:nvPr/>
          </p:nvSpPr>
          <p:spPr>
            <a:xfrm>
              <a:off x="4249965" y="3141292"/>
              <a:ext cx="1043694" cy="402794"/>
            </a:xfrm>
            <a:custGeom>
              <a:avLst/>
              <a:gdLst>
                <a:gd name="connsiteX0" fmla="*/ 0 w 864066"/>
                <a:gd name="connsiteY0" fmla="*/ 369238 h 402794"/>
                <a:gd name="connsiteX1" fmla="*/ 444617 w 864066"/>
                <a:gd name="connsiteY1" fmla="*/ 122 h 402794"/>
                <a:gd name="connsiteX2" fmla="*/ 864066 w 864066"/>
                <a:gd name="connsiteY2" fmla="*/ 402794 h 40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4066" h="402794">
                  <a:moveTo>
                    <a:pt x="0" y="369238"/>
                  </a:moveTo>
                  <a:cubicBezTo>
                    <a:pt x="150303" y="181883"/>
                    <a:pt x="300606" y="-5471"/>
                    <a:pt x="444617" y="122"/>
                  </a:cubicBezTo>
                  <a:cubicBezTo>
                    <a:pt x="588628" y="5715"/>
                    <a:pt x="726347" y="204254"/>
                    <a:pt x="864066" y="402794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8EE1149-ABAA-446C-97C7-251497FCECAD}"/>
                </a:ext>
              </a:extLst>
            </p:cNvPr>
            <p:cNvSpPr/>
            <p:nvPr/>
          </p:nvSpPr>
          <p:spPr>
            <a:xfrm>
              <a:off x="5381742" y="3168495"/>
              <a:ext cx="1043694" cy="402794"/>
            </a:xfrm>
            <a:custGeom>
              <a:avLst/>
              <a:gdLst>
                <a:gd name="connsiteX0" fmla="*/ 0 w 864066"/>
                <a:gd name="connsiteY0" fmla="*/ 369238 h 402794"/>
                <a:gd name="connsiteX1" fmla="*/ 444617 w 864066"/>
                <a:gd name="connsiteY1" fmla="*/ 122 h 402794"/>
                <a:gd name="connsiteX2" fmla="*/ 864066 w 864066"/>
                <a:gd name="connsiteY2" fmla="*/ 402794 h 40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4066" h="402794">
                  <a:moveTo>
                    <a:pt x="0" y="369238"/>
                  </a:moveTo>
                  <a:cubicBezTo>
                    <a:pt x="150303" y="181883"/>
                    <a:pt x="300606" y="-5471"/>
                    <a:pt x="444617" y="122"/>
                  </a:cubicBezTo>
                  <a:cubicBezTo>
                    <a:pt x="588628" y="5715"/>
                    <a:pt x="726347" y="204254"/>
                    <a:pt x="864066" y="402794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113A6A-59CB-2441-8DC1-DA3B06351107}"/>
              </a:ext>
            </a:extLst>
          </p:cNvPr>
          <p:cNvGrpSpPr/>
          <p:nvPr/>
        </p:nvGrpSpPr>
        <p:grpSpPr>
          <a:xfrm>
            <a:off x="3311119" y="5111604"/>
            <a:ext cx="4351232" cy="452703"/>
            <a:chOff x="3311119" y="5111604"/>
            <a:chExt cx="4351232" cy="452703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228A875-6DCC-48A5-B55A-A5CB8A69D435}"/>
                </a:ext>
              </a:extLst>
            </p:cNvPr>
            <p:cNvSpPr/>
            <p:nvPr/>
          </p:nvSpPr>
          <p:spPr>
            <a:xfrm>
              <a:off x="3311119" y="5111604"/>
              <a:ext cx="864066" cy="402794"/>
            </a:xfrm>
            <a:custGeom>
              <a:avLst/>
              <a:gdLst>
                <a:gd name="connsiteX0" fmla="*/ 0 w 864066"/>
                <a:gd name="connsiteY0" fmla="*/ 369238 h 402794"/>
                <a:gd name="connsiteX1" fmla="*/ 444617 w 864066"/>
                <a:gd name="connsiteY1" fmla="*/ 122 h 402794"/>
                <a:gd name="connsiteX2" fmla="*/ 864066 w 864066"/>
                <a:gd name="connsiteY2" fmla="*/ 402794 h 40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4066" h="402794">
                  <a:moveTo>
                    <a:pt x="0" y="369238"/>
                  </a:moveTo>
                  <a:cubicBezTo>
                    <a:pt x="150303" y="181883"/>
                    <a:pt x="300606" y="-5471"/>
                    <a:pt x="444617" y="122"/>
                  </a:cubicBezTo>
                  <a:cubicBezTo>
                    <a:pt x="588628" y="5715"/>
                    <a:pt x="726347" y="204254"/>
                    <a:pt x="864066" y="402794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A4B8D30-FB36-4982-9A6D-15AA31051457}"/>
                </a:ext>
              </a:extLst>
            </p:cNvPr>
            <p:cNvSpPr/>
            <p:nvPr/>
          </p:nvSpPr>
          <p:spPr>
            <a:xfrm>
              <a:off x="4280783" y="5121269"/>
              <a:ext cx="1043694" cy="402794"/>
            </a:xfrm>
            <a:custGeom>
              <a:avLst/>
              <a:gdLst>
                <a:gd name="connsiteX0" fmla="*/ 0 w 864066"/>
                <a:gd name="connsiteY0" fmla="*/ 369238 h 402794"/>
                <a:gd name="connsiteX1" fmla="*/ 444617 w 864066"/>
                <a:gd name="connsiteY1" fmla="*/ 122 h 402794"/>
                <a:gd name="connsiteX2" fmla="*/ 864066 w 864066"/>
                <a:gd name="connsiteY2" fmla="*/ 402794 h 40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4066" h="402794">
                  <a:moveTo>
                    <a:pt x="0" y="369238"/>
                  </a:moveTo>
                  <a:cubicBezTo>
                    <a:pt x="150303" y="181883"/>
                    <a:pt x="300606" y="-5471"/>
                    <a:pt x="444617" y="122"/>
                  </a:cubicBezTo>
                  <a:cubicBezTo>
                    <a:pt x="588628" y="5715"/>
                    <a:pt x="726347" y="204254"/>
                    <a:pt x="864066" y="402794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D1D59F5-049B-4310-B0D8-C8D06181FA62}"/>
                </a:ext>
              </a:extLst>
            </p:cNvPr>
            <p:cNvSpPr/>
            <p:nvPr/>
          </p:nvSpPr>
          <p:spPr>
            <a:xfrm>
              <a:off x="5412560" y="5148472"/>
              <a:ext cx="1043694" cy="402794"/>
            </a:xfrm>
            <a:custGeom>
              <a:avLst/>
              <a:gdLst>
                <a:gd name="connsiteX0" fmla="*/ 0 w 864066"/>
                <a:gd name="connsiteY0" fmla="*/ 369238 h 402794"/>
                <a:gd name="connsiteX1" fmla="*/ 444617 w 864066"/>
                <a:gd name="connsiteY1" fmla="*/ 122 h 402794"/>
                <a:gd name="connsiteX2" fmla="*/ 864066 w 864066"/>
                <a:gd name="connsiteY2" fmla="*/ 402794 h 40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4066" h="402794">
                  <a:moveTo>
                    <a:pt x="0" y="369238"/>
                  </a:moveTo>
                  <a:cubicBezTo>
                    <a:pt x="150303" y="181883"/>
                    <a:pt x="300606" y="-5471"/>
                    <a:pt x="444617" y="122"/>
                  </a:cubicBezTo>
                  <a:cubicBezTo>
                    <a:pt x="588628" y="5715"/>
                    <a:pt x="726347" y="204254"/>
                    <a:pt x="864066" y="402794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C5B0B7D-0957-460C-8563-B1AC0A113198}"/>
                </a:ext>
              </a:extLst>
            </p:cNvPr>
            <p:cNvSpPr/>
            <p:nvPr/>
          </p:nvSpPr>
          <p:spPr>
            <a:xfrm>
              <a:off x="6618657" y="5161513"/>
              <a:ext cx="1043694" cy="402794"/>
            </a:xfrm>
            <a:custGeom>
              <a:avLst/>
              <a:gdLst>
                <a:gd name="connsiteX0" fmla="*/ 0 w 864066"/>
                <a:gd name="connsiteY0" fmla="*/ 369238 h 402794"/>
                <a:gd name="connsiteX1" fmla="*/ 444617 w 864066"/>
                <a:gd name="connsiteY1" fmla="*/ 122 h 402794"/>
                <a:gd name="connsiteX2" fmla="*/ 864066 w 864066"/>
                <a:gd name="connsiteY2" fmla="*/ 402794 h 40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4066" h="402794">
                  <a:moveTo>
                    <a:pt x="0" y="369238"/>
                  </a:moveTo>
                  <a:cubicBezTo>
                    <a:pt x="150303" y="181883"/>
                    <a:pt x="300606" y="-5471"/>
                    <a:pt x="444617" y="122"/>
                  </a:cubicBezTo>
                  <a:cubicBezTo>
                    <a:pt x="588628" y="5715"/>
                    <a:pt x="726347" y="204254"/>
                    <a:pt x="864066" y="402794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425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3F024-B088-497B-A8DF-D33E4B3D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LinkedList.clear()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8B0CF-E3F5-40CA-8071-87DBE62E764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88898" y="2012261"/>
            <a:ext cx="7200900" cy="15058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Removes all elements from the linked list.</a:t>
            </a:r>
          </a:p>
          <a:p>
            <a:r>
              <a:rPr lang="en-US" dirty="0"/>
              <a:t>Method signature</a:t>
            </a:r>
          </a:p>
          <a:p>
            <a:pPr lvl="1"/>
            <a:r>
              <a:rPr lang="en-US" dirty="0"/>
              <a:t>public void clear()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4E6AFA-C934-4DE1-A36E-B1BE929C2366}"/>
              </a:ext>
            </a:extLst>
          </p:cNvPr>
          <p:cNvGrpSpPr/>
          <p:nvPr/>
        </p:nvGrpSpPr>
        <p:grpSpPr>
          <a:xfrm>
            <a:off x="2420653" y="4436673"/>
            <a:ext cx="5800557" cy="768789"/>
            <a:chOff x="1241221" y="5734355"/>
            <a:chExt cx="5800557" cy="76878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A52ED5E-F78A-43C5-88BE-E9290822699C}"/>
                </a:ext>
              </a:extLst>
            </p:cNvPr>
            <p:cNvGrpSpPr/>
            <p:nvPr/>
          </p:nvGrpSpPr>
          <p:grpSpPr>
            <a:xfrm>
              <a:off x="1241221" y="5734355"/>
              <a:ext cx="5800557" cy="641853"/>
              <a:chOff x="1174109" y="5763429"/>
              <a:chExt cx="5800557" cy="64185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FD63208-C98C-4E85-AEB3-F98DFD01A17B}"/>
                  </a:ext>
                </a:extLst>
              </p:cNvPr>
              <p:cNvGrpSpPr/>
              <p:nvPr/>
            </p:nvGrpSpPr>
            <p:grpSpPr>
              <a:xfrm>
                <a:off x="2315362" y="5763430"/>
                <a:ext cx="780176" cy="360727"/>
                <a:chOff x="1711355" y="5503178"/>
                <a:chExt cx="780176" cy="360727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5E0E26E-FBEC-4D55-9E9C-8286500DA330}"/>
                    </a:ext>
                  </a:extLst>
                </p:cNvPr>
                <p:cNvSpPr/>
                <p:nvPr/>
              </p:nvSpPr>
              <p:spPr>
                <a:xfrm>
                  <a:off x="1711355" y="5503178"/>
                  <a:ext cx="780176" cy="36072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  A</a:t>
                  </a:r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F0AE4FEE-9F14-4959-B700-B304BF6CA133}"/>
                    </a:ext>
                  </a:extLst>
                </p:cNvPr>
                <p:cNvCxnSpPr/>
                <p:nvPr/>
              </p:nvCxnSpPr>
              <p:spPr>
                <a:xfrm>
                  <a:off x="2298583" y="5503178"/>
                  <a:ext cx="0" cy="36072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644BBBB-C597-4070-8388-6A5FD1C144EB}"/>
                  </a:ext>
                </a:extLst>
              </p:cNvPr>
              <p:cNvGrpSpPr/>
              <p:nvPr/>
            </p:nvGrpSpPr>
            <p:grpSpPr>
              <a:xfrm>
                <a:off x="3489819" y="5763429"/>
                <a:ext cx="780176" cy="360727"/>
                <a:chOff x="1711355" y="5503178"/>
                <a:chExt cx="780176" cy="360727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9AAE9BDA-809E-4470-92F0-44E7ACE0264B}"/>
                    </a:ext>
                  </a:extLst>
                </p:cNvPr>
                <p:cNvSpPr/>
                <p:nvPr/>
              </p:nvSpPr>
              <p:spPr>
                <a:xfrm>
                  <a:off x="1711355" y="5503178"/>
                  <a:ext cx="780176" cy="36072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  B</a:t>
                  </a: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0A600C3-E9DC-4C77-A47E-32EFD4BAC3DB}"/>
                    </a:ext>
                  </a:extLst>
                </p:cNvPr>
                <p:cNvCxnSpPr/>
                <p:nvPr/>
              </p:nvCxnSpPr>
              <p:spPr>
                <a:xfrm>
                  <a:off x="2298583" y="5503178"/>
                  <a:ext cx="0" cy="36072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F98781C-56CE-4EF8-97DB-0376A2A9525D}"/>
                  </a:ext>
                </a:extLst>
              </p:cNvPr>
              <p:cNvGrpSpPr/>
              <p:nvPr/>
            </p:nvGrpSpPr>
            <p:grpSpPr>
              <a:xfrm>
                <a:off x="4658353" y="5763429"/>
                <a:ext cx="780176" cy="360727"/>
                <a:chOff x="1711355" y="5503178"/>
                <a:chExt cx="780176" cy="360727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4A26751-6FEC-4C69-B6B0-E5A8A84ED501}"/>
                    </a:ext>
                  </a:extLst>
                </p:cNvPr>
                <p:cNvSpPr/>
                <p:nvPr/>
              </p:nvSpPr>
              <p:spPr>
                <a:xfrm>
                  <a:off x="1711355" y="5503178"/>
                  <a:ext cx="780176" cy="36072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  C</a:t>
                  </a: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5910111-1C05-4F4B-A0E4-78E3F5935BE6}"/>
                    </a:ext>
                  </a:extLst>
                </p:cNvPr>
                <p:cNvCxnSpPr/>
                <p:nvPr/>
              </p:nvCxnSpPr>
              <p:spPr>
                <a:xfrm>
                  <a:off x="2298583" y="5503178"/>
                  <a:ext cx="0" cy="36072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DE4C46B-4CE4-487C-A8E9-7E642B7305FB}"/>
                  </a:ext>
                </a:extLst>
              </p:cNvPr>
              <p:cNvGrpSpPr/>
              <p:nvPr/>
            </p:nvGrpSpPr>
            <p:grpSpPr>
              <a:xfrm>
                <a:off x="5826887" y="5763429"/>
                <a:ext cx="780176" cy="360727"/>
                <a:chOff x="1711355" y="5503178"/>
                <a:chExt cx="780176" cy="360727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6BA507B-824F-47ED-B9C7-A34F54A7323B}"/>
                    </a:ext>
                  </a:extLst>
                </p:cNvPr>
                <p:cNvSpPr/>
                <p:nvPr/>
              </p:nvSpPr>
              <p:spPr>
                <a:xfrm>
                  <a:off x="1711355" y="5503178"/>
                  <a:ext cx="780176" cy="36072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  D</a:t>
                  </a: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DCA8FE58-D0FC-4ED5-8BDB-5773C981621C}"/>
                    </a:ext>
                  </a:extLst>
                </p:cNvPr>
                <p:cNvCxnSpPr/>
                <p:nvPr/>
              </p:nvCxnSpPr>
              <p:spPr>
                <a:xfrm>
                  <a:off x="2298583" y="5503178"/>
                  <a:ext cx="0" cy="36072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C0098CC-B2C6-496D-8B97-137D68195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3156" y="5943791"/>
                <a:ext cx="48074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E204B0E-F573-45DC-B647-8C4982E47C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3536" y="5943790"/>
                <a:ext cx="48074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AA53BE9-8730-48BF-A53A-676463DAFE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9896" y="5943789"/>
                <a:ext cx="48074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166BD58-AF9D-4D24-8DEE-30FC957FEF77}"/>
                  </a:ext>
                </a:extLst>
              </p:cNvPr>
              <p:cNvGrpSpPr/>
              <p:nvPr/>
            </p:nvGrpSpPr>
            <p:grpSpPr>
              <a:xfrm>
                <a:off x="6513784" y="5917317"/>
                <a:ext cx="460882" cy="487965"/>
                <a:chOff x="7079208" y="5704508"/>
                <a:chExt cx="460882" cy="487965"/>
              </a:xfrm>
            </p:grpSpPr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948E9EBC-50BF-43E5-A757-B73134790D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79208" y="5708700"/>
                  <a:ext cx="28779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FC9A3239-9B2B-4BBD-98A5-EE3B99925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67001" y="5704508"/>
                  <a:ext cx="0" cy="2432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057ACA01-0F40-44AB-A18B-DAF95509A3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23104" y="6006517"/>
                  <a:ext cx="31698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98F7B52E-71B5-4E7C-BABA-F8482A6F1F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1614" y="6091805"/>
                  <a:ext cx="1920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E2AA8F71-E945-4CD6-AE1B-73F611EEE7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42632" y="6192473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3FAF146-997C-404B-8CC9-65519DA800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584" y="5943788"/>
                <a:ext cx="48074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47285C-B4ED-4FB9-B8C1-5B6C909F33DB}"/>
                  </a:ext>
                </a:extLst>
              </p:cNvPr>
              <p:cNvSpPr txBox="1"/>
              <p:nvPr/>
            </p:nvSpPr>
            <p:spPr>
              <a:xfrm>
                <a:off x="1174109" y="5763429"/>
                <a:ext cx="56457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head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495E24-5E33-4EF3-93EC-3E3FF4A415B3}"/>
                </a:ext>
              </a:extLst>
            </p:cNvPr>
            <p:cNvSpPr txBox="1"/>
            <p:nvPr/>
          </p:nvSpPr>
          <p:spPr>
            <a:xfrm>
              <a:off x="2616109" y="6131529"/>
              <a:ext cx="3193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D9FAB8-96F5-4565-B63D-A8AA6D151356}"/>
                </a:ext>
              </a:extLst>
            </p:cNvPr>
            <p:cNvSpPr txBox="1"/>
            <p:nvPr/>
          </p:nvSpPr>
          <p:spPr>
            <a:xfrm>
              <a:off x="3758919" y="6133812"/>
              <a:ext cx="3193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7000A9-1CAB-4CE4-9D6D-B484BD32F9CF}"/>
                </a:ext>
              </a:extLst>
            </p:cNvPr>
            <p:cNvSpPr txBox="1"/>
            <p:nvPr/>
          </p:nvSpPr>
          <p:spPr>
            <a:xfrm>
              <a:off x="4931938" y="6131529"/>
              <a:ext cx="3193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0C6A59-75E3-4E70-8D9A-54E2995906F5}"/>
                </a:ext>
              </a:extLst>
            </p:cNvPr>
            <p:cNvSpPr txBox="1"/>
            <p:nvPr/>
          </p:nvSpPr>
          <p:spPr>
            <a:xfrm>
              <a:off x="6104854" y="6133812"/>
              <a:ext cx="3193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DFB8AF8-D00D-4F8A-8167-054284E202BC}"/>
              </a:ext>
            </a:extLst>
          </p:cNvPr>
          <p:cNvGrpSpPr/>
          <p:nvPr/>
        </p:nvGrpSpPr>
        <p:grpSpPr>
          <a:xfrm>
            <a:off x="3081239" y="5821591"/>
            <a:ext cx="460882" cy="487965"/>
            <a:chOff x="7079208" y="5704508"/>
            <a:chExt cx="460882" cy="487965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4C8BB34-1150-451E-8495-690637075BDE}"/>
                </a:ext>
              </a:extLst>
            </p:cNvPr>
            <p:cNvCxnSpPr>
              <a:cxnSpLocks/>
            </p:cNvCxnSpPr>
            <p:nvPr/>
          </p:nvCxnSpPr>
          <p:spPr>
            <a:xfrm>
              <a:off x="7079208" y="5708700"/>
              <a:ext cx="2877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9FB3AFA-3D62-4D2C-BDE0-961ADBDAC6EF}"/>
                </a:ext>
              </a:extLst>
            </p:cNvPr>
            <p:cNvCxnSpPr>
              <a:cxnSpLocks/>
            </p:cNvCxnSpPr>
            <p:nvPr/>
          </p:nvCxnSpPr>
          <p:spPr>
            <a:xfrm>
              <a:off x="7367001" y="5704508"/>
              <a:ext cx="0" cy="2432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1DC2251-9E3B-4301-9812-6A5D0E7E9E93}"/>
                </a:ext>
              </a:extLst>
            </p:cNvPr>
            <p:cNvCxnSpPr>
              <a:cxnSpLocks/>
            </p:cNvCxnSpPr>
            <p:nvPr/>
          </p:nvCxnSpPr>
          <p:spPr>
            <a:xfrm>
              <a:off x="7223104" y="6006517"/>
              <a:ext cx="3169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EF8B220-DCB0-467A-A40B-117493A94057}"/>
                </a:ext>
              </a:extLst>
            </p:cNvPr>
            <p:cNvCxnSpPr>
              <a:cxnSpLocks/>
            </p:cNvCxnSpPr>
            <p:nvPr/>
          </p:nvCxnSpPr>
          <p:spPr>
            <a:xfrm>
              <a:off x="7291614" y="6091805"/>
              <a:ext cx="192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6315E6A-326E-4EAC-A22D-30D7546646C6}"/>
                </a:ext>
              </a:extLst>
            </p:cNvPr>
            <p:cNvCxnSpPr>
              <a:cxnSpLocks/>
            </p:cNvCxnSpPr>
            <p:nvPr/>
          </p:nvCxnSpPr>
          <p:spPr>
            <a:xfrm>
              <a:off x="7342632" y="6192473"/>
              <a:ext cx="914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A41A20A8-3DD4-4249-AD27-914E1AA96A18}"/>
              </a:ext>
            </a:extLst>
          </p:cNvPr>
          <p:cNvSpPr txBox="1"/>
          <p:nvPr/>
        </p:nvSpPr>
        <p:spPr>
          <a:xfrm>
            <a:off x="2426346" y="5662963"/>
            <a:ext cx="56457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44A9023-4C4C-4A59-B246-CD9763FC0EBF}"/>
              </a:ext>
            </a:extLst>
          </p:cNvPr>
          <p:cNvGrpSpPr/>
          <p:nvPr/>
        </p:nvGrpSpPr>
        <p:grpSpPr>
          <a:xfrm>
            <a:off x="4058821" y="5709079"/>
            <a:ext cx="4291701" cy="768789"/>
            <a:chOff x="4058821" y="5709079"/>
            <a:chExt cx="4291701" cy="76878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96D90ED-E9C1-4567-B6B4-6F7958042290}"/>
                </a:ext>
              </a:extLst>
            </p:cNvPr>
            <p:cNvGrpSpPr/>
            <p:nvPr/>
          </p:nvGrpSpPr>
          <p:grpSpPr>
            <a:xfrm>
              <a:off x="4058821" y="5709080"/>
              <a:ext cx="780176" cy="360727"/>
              <a:chOff x="1711355" y="5503178"/>
              <a:chExt cx="780176" cy="360727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D041955-2BCE-4CEA-8C1C-173A954C385A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A</a:t>
                </a: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27C5803E-372B-482F-A2D6-57E34960025B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F43AC2E-37D5-4648-95BF-37CC69D691C6}"/>
                </a:ext>
              </a:extLst>
            </p:cNvPr>
            <p:cNvGrpSpPr/>
            <p:nvPr/>
          </p:nvGrpSpPr>
          <p:grpSpPr>
            <a:xfrm>
              <a:off x="5233278" y="5709079"/>
              <a:ext cx="780176" cy="360727"/>
              <a:chOff x="1711355" y="5503178"/>
              <a:chExt cx="780176" cy="360727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05400ED-78CF-40E6-A989-85ABFD5503B8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B</a:t>
                </a: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8F1490C-2DBF-412B-9790-7CA417A1E1B7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A4C9AE-FDD7-4F9B-8BF7-C4870096786B}"/>
                </a:ext>
              </a:extLst>
            </p:cNvPr>
            <p:cNvGrpSpPr/>
            <p:nvPr/>
          </p:nvGrpSpPr>
          <p:grpSpPr>
            <a:xfrm>
              <a:off x="6401812" y="5709079"/>
              <a:ext cx="780176" cy="360727"/>
              <a:chOff x="1711355" y="5503178"/>
              <a:chExt cx="780176" cy="360727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F4158B-A3FD-41BB-A0F9-80527E7C96A8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C</a:t>
                </a: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71C5686-4F1F-4204-9272-0A2E1AE79719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703CD52-AFA7-4BF0-92B6-A94EB5A6FA4B}"/>
                </a:ext>
              </a:extLst>
            </p:cNvPr>
            <p:cNvGrpSpPr/>
            <p:nvPr/>
          </p:nvGrpSpPr>
          <p:grpSpPr>
            <a:xfrm>
              <a:off x="7570346" y="5709079"/>
              <a:ext cx="780176" cy="360727"/>
              <a:chOff x="1711355" y="5503178"/>
              <a:chExt cx="780176" cy="360727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1B009D7-C02F-4DC7-8B8B-73D9F9545FB3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D</a:t>
                </a: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5ADE2D9-7BC7-4011-A99E-C067F707BEF9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E7D5243-9158-46CD-98CE-30898BE06129}"/>
                </a:ext>
              </a:extLst>
            </p:cNvPr>
            <p:cNvCxnSpPr>
              <a:cxnSpLocks/>
            </p:cNvCxnSpPr>
            <p:nvPr/>
          </p:nvCxnSpPr>
          <p:spPr>
            <a:xfrm>
              <a:off x="4746615" y="5889441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8F796BA-9654-450F-A5D7-F3A051048234}"/>
                </a:ext>
              </a:extLst>
            </p:cNvPr>
            <p:cNvCxnSpPr>
              <a:cxnSpLocks/>
            </p:cNvCxnSpPr>
            <p:nvPr/>
          </p:nvCxnSpPr>
          <p:spPr>
            <a:xfrm>
              <a:off x="5926995" y="5889440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E922730-CE59-419F-992B-2E50123ABD25}"/>
                </a:ext>
              </a:extLst>
            </p:cNvPr>
            <p:cNvCxnSpPr>
              <a:cxnSpLocks/>
            </p:cNvCxnSpPr>
            <p:nvPr/>
          </p:nvCxnSpPr>
          <p:spPr>
            <a:xfrm>
              <a:off x="7093355" y="5889439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5E168D1-A030-48BF-B519-DB35849964A0}"/>
                </a:ext>
              </a:extLst>
            </p:cNvPr>
            <p:cNvSpPr txBox="1"/>
            <p:nvPr/>
          </p:nvSpPr>
          <p:spPr>
            <a:xfrm>
              <a:off x="4292456" y="6106253"/>
              <a:ext cx="3193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72E4A37-E79F-4C1C-8C78-901CEB0D8DA2}"/>
                </a:ext>
              </a:extLst>
            </p:cNvPr>
            <p:cNvSpPr txBox="1"/>
            <p:nvPr/>
          </p:nvSpPr>
          <p:spPr>
            <a:xfrm>
              <a:off x="5435266" y="6108536"/>
              <a:ext cx="3193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EA540D-E549-4CC7-BA30-0B373EED0028}"/>
                </a:ext>
              </a:extLst>
            </p:cNvPr>
            <p:cNvSpPr txBox="1"/>
            <p:nvPr/>
          </p:nvSpPr>
          <p:spPr>
            <a:xfrm>
              <a:off x="6608285" y="6106253"/>
              <a:ext cx="3193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7F3FE5-D46A-4A07-B77F-881F839B7D58}"/>
                </a:ext>
              </a:extLst>
            </p:cNvPr>
            <p:cNvSpPr txBox="1"/>
            <p:nvPr/>
          </p:nvSpPr>
          <p:spPr>
            <a:xfrm>
              <a:off x="7781201" y="6108536"/>
              <a:ext cx="3193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37382B3-DB24-4786-AB8E-F6D861B77C0F}"/>
              </a:ext>
            </a:extLst>
          </p:cNvPr>
          <p:cNvSpPr txBox="1"/>
          <p:nvPr/>
        </p:nvSpPr>
        <p:spPr>
          <a:xfrm>
            <a:off x="1244050" y="4436673"/>
            <a:ext cx="768159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before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68ACF3-06AA-45EC-96CD-0117B71570AB}"/>
              </a:ext>
            </a:extLst>
          </p:cNvPr>
          <p:cNvSpPr txBox="1"/>
          <p:nvPr/>
        </p:nvSpPr>
        <p:spPr>
          <a:xfrm>
            <a:off x="1393576" y="5682609"/>
            <a:ext cx="596638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after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7B1E253-AEB7-4520-8553-1968375D0823}"/>
              </a:ext>
            </a:extLst>
          </p:cNvPr>
          <p:cNvGrpSpPr/>
          <p:nvPr/>
        </p:nvGrpSpPr>
        <p:grpSpPr>
          <a:xfrm>
            <a:off x="8273847" y="5890086"/>
            <a:ext cx="460882" cy="487965"/>
            <a:chOff x="7079208" y="5704508"/>
            <a:chExt cx="460882" cy="487965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1C9F5CA-8857-4DFD-86AF-6E3F066A20A4}"/>
                </a:ext>
              </a:extLst>
            </p:cNvPr>
            <p:cNvCxnSpPr>
              <a:cxnSpLocks/>
            </p:cNvCxnSpPr>
            <p:nvPr/>
          </p:nvCxnSpPr>
          <p:spPr>
            <a:xfrm>
              <a:off x="7079208" y="5708700"/>
              <a:ext cx="2877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B1C11B4-4B8D-4629-9B9E-068342647797}"/>
                </a:ext>
              </a:extLst>
            </p:cNvPr>
            <p:cNvCxnSpPr>
              <a:cxnSpLocks/>
            </p:cNvCxnSpPr>
            <p:nvPr/>
          </p:nvCxnSpPr>
          <p:spPr>
            <a:xfrm>
              <a:off x="7367001" y="5704508"/>
              <a:ext cx="0" cy="2432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59521D-460B-46B0-81C6-1F0D27AEA47F}"/>
                </a:ext>
              </a:extLst>
            </p:cNvPr>
            <p:cNvCxnSpPr>
              <a:cxnSpLocks/>
            </p:cNvCxnSpPr>
            <p:nvPr/>
          </p:nvCxnSpPr>
          <p:spPr>
            <a:xfrm>
              <a:off x="7223104" y="6006517"/>
              <a:ext cx="3169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B71DF71-B284-41DA-AF8B-B9200EFBFD37}"/>
                </a:ext>
              </a:extLst>
            </p:cNvPr>
            <p:cNvCxnSpPr>
              <a:cxnSpLocks/>
            </p:cNvCxnSpPr>
            <p:nvPr/>
          </p:nvCxnSpPr>
          <p:spPr>
            <a:xfrm>
              <a:off x="7291614" y="6091805"/>
              <a:ext cx="192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297FAB8-FC59-4290-A9B4-71298700365F}"/>
                </a:ext>
              </a:extLst>
            </p:cNvPr>
            <p:cNvCxnSpPr>
              <a:cxnSpLocks/>
            </p:cNvCxnSpPr>
            <p:nvPr/>
          </p:nvCxnSpPr>
          <p:spPr>
            <a:xfrm>
              <a:off x="7342632" y="6192473"/>
              <a:ext cx="914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5678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Data Structures Review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&amp; Queues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48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1FB7-75FB-47F6-BE96-CB0376FD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542" y="311369"/>
            <a:ext cx="7200900" cy="691729"/>
          </a:xfrm>
        </p:spPr>
        <p:txBody>
          <a:bodyPr>
            <a:normAutofit fontScale="90000"/>
          </a:bodyPr>
          <a:lstStyle/>
          <a:p>
            <a:r>
              <a:rPr lang="en-US" dirty="0"/>
              <a:t>Stacks vs. queues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B7175-0BBA-471A-ADEA-75E94A6CBB6A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1109732" y="1975028"/>
            <a:ext cx="3335839" cy="2562193"/>
          </a:xfrm>
        </p:spPr>
        <p:txBody>
          <a:bodyPr/>
          <a:lstStyle/>
          <a:p>
            <a:r>
              <a:rPr lang="en-US" sz="1800" dirty="0"/>
              <a:t>LIFO structure</a:t>
            </a:r>
          </a:p>
          <a:p>
            <a:r>
              <a:rPr lang="en-US" sz="1800" dirty="0"/>
              <a:t>The most recently added element is always removed first. </a:t>
            </a:r>
          </a:p>
          <a:p>
            <a:r>
              <a:rPr lang="en-US" sz="1800" dirty="0"/>
              <a:t>No index-based access</a:t>
            </a:r>
          </a:p>
          <a:p>
            <a:r>
              <a:rPr lang="en-US" sz="1800" dirty="0"/>
              <a:t>Often used to reverse the elements of a collection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75A8F-0336-4DC6-ADB1-EC14BBECE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74792" y="1975028"/>
            <a:ext cx="3335840" cy="2562193"/>
          </a:xfrm>
        </p:spPr>
        <p:txBody>
          <a:bodyPr>
            <a:normAutofit/>
          </a:bodyPr>
          <a:lstStyle/>
          <a:p>
            <a:r>
              <a:rPr lang="en-US" sz="1800" dirty="0"/>
              <a:t>FIFO structure</a:t>
            </a:r>
          </a:p>
          <a:p>
            <a:r>
              <a:rPr lang="en-US" sz="1800" dirty="0"/>
              <a:t>Elements are removed in the order they are inserted</a:t>
            </a:r>
          </a:p>
          <a:p>
            <a:r>
              <a:rPr lang="en-US" sz="1800" dirty="0"/>
              <a:t>No index-based access</a:t>
            </a:r>
          </a:p>
          <a:p>
            <a:r>
              <a:rPr lang="en-US" sz="1800" dirty="0"/>
              <a:t>Often used to track a list of sequential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35DD9-0DA4-403D-938F-87DF42AAC0D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109732" y="1010050"/>
            <a:ext cx="3335840" cy="823912"/>
          </a:xfrm>
        </p:spPr>
        <p:txBody>
          <a:bodyPr/>
          <a:lstStyle/>
          <a:p>
            <a:r>
              <a:rPr lang="en-US"/>
              <a:t>Stacks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726F75-C72A-4C4C-93D1-FAF12916E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74792" y="1019574"/>
            <a:ext cx="3335840" cy="823912"/>
          </a:xfrm>
        </p:spPr>
        <p:txBody>
          <a:bodyPr/>
          <a:lstStyle/>
          <a:p>
            <a:r>
              <a:rPr lang="en-US"/>
              <a:t>Queues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C077D2-7B1B-4921-A975-5964785CA963}"/>
              </a:ext>
            </a:extLst>
          </p:cNvPr>
          <p:cNvGrpSpPr/>
          <p:nvPr/>
        </p:nvGrpSpPr>
        <p:grpSpPr>
          <a:xfrm>
            <a:off x="1589792" y="4923806"/>
            <a:ext cx="2440425" cy="1515245"/>
            <a:chOff x="1109732" y="4890037"/>
            <a:chExt cx="2440425" cy="151524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F9F01E5-8A6F-4018-B65C-A52791FF76E3}"/>
                </a:ext>
              </a:extLst>
            </p:cNvPr>
            <p:cNvGrpSpPr/>
            <p:nvPr/>
          </p:nvGrpSpPr>
          <p:grpSpPr>
            <a:xfrm>
              <a:off x="1403357" y="5323099"/>
              <a:ext cx="2146800" cy="1082183"/>
              <a:chOff x="1246546" y="5179051"/>
              <a:chExt cx="2146800" cy="108218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B27DB6-1F57-4F01-A37C-448ACC8D4CF8}"/>
                  </a:ext>
                </a:extLst>
              </p:cNvPr>
              <p:cNvSpPr/>
              <p:nvPr/>
            </p:nvSpPr>
            <p:spPr>
              <a:xfrm>
                <a:off x="1246546" y="5900507"/>
                <a:ext cx="431253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5950A0F-3839-40CE-9432-7F87DE7D0431}"/>
                  </a:ext>
                </a:extLst>
              </p:cNvPr>
              <p:cNvSpPr/>
              <p:nvPr/>
            </p:nvSpPr>
            <p:spPr>
              <a:xfrm>
                <a:off x="1818395" y="5900506"/>
                <a:ext cx="431253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9491B29-14A0-4CFB-988C-1145CD2D7DB2}"/>
                  </a:ext>
                </a:extLst>
              </p:cNvPr>
              <p:cNvSpPr/>
              <p:nvPr/>
            </p:nvSpPr>
            <p:spPr>
              <a:xfrm>
                <a:off x="2390244" y="5900505"/>
                <a:ext cx="431253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147A8C9-C818-4AEC-A14E-76E8BA96F7DF}"/>
                  </a:ext>
                </a:extLst>
              </p:cNvPr>
              <p:cNvSpPr/>
              <p:nvPr/>
            </p:nvSpPr>
            <p:spPr>
              <a:xfrm>
                <a:off x="2962093" y="5900505"/>
                <a:ext cx="431253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70F72D0-80CE-49CC-89C8-D90F37759861}"/>
                  </a:ext>
                </a:extLst>
              </p:cNvPr>
              <p:cNvSpPr/>
              <p:nvPr/>
            </p:nvSpPr>
            <p:spPr>
              <a:xfrm>
                <a:off x="1818395" y="5539778"/>
                <a:ext cx="431253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3EA6C75-E5B5-4982-B763-D4AA67D738B7}"/>
                  </a:ext>
                </a:extLst>
              </p:cNvPr>
              <p:cNvSpPr/>
              <p:nvPr/>
            </p:nvSpPr>
            <p:spPr>
              <a:xfrm>
                <a:off x="2389640" y="5539778"/>
                <a:ext cx="431253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7941D3-1DDA-4C45-9BE1-5CAFCC8FCD73}"/>
                  </a:ext>
                </a:extLst>
              </p:cNvPr>
              <p:cNvSpPr/>
              <p:nvPr/>
            </p:nvSpPr>
            <p:spPr>
              <a:xfrm>
                <a:off x="2389640" y="5179051"/>
                <a:ext cx="431253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2C27D0-6F91-4D15-9930-BD8313C5ACF4}"/>
                  </a:ext>
                </a:extLst>
              </p:cNvPr>
              <p:cNvSpPr/>
              <p:nvPr/>
            </p:nvSpPr>
            <p:spPr>
              <a:xfrm>
                <a:off x="2960885" y="5539777"/>
                <a:ext cx="431253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E76AC0-CE0A-40BA-B486-32B77CA97EDA}"/>
                </a:ext>
              </a:extLst>
            </p:cNvPr>
            <p:cNvSpPr txBox="1"/>
            <p:nvPr/>
          </p:nvSpPr>
          <p:spPr>
            <a:xfrm>
              <a:off x="1109732" y="5072894"/>
              <a:ext cx="66396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push()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ACC582-9835-45A1-8CCD-08A8290682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983" y="5380671"/>
              <a:ext cx="73093" cy="5601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B938DD5-A945-4EE8-A244-56326951000D}"/>
                </a:ext>
              </a:extLst>
            </p:cNvPr>
            <p:cNvCxnSpPr>
              <a:cxnSpLocks/>
            </p:cNvCxnSpPr>
            <p:nvPr/>
          </p:nvCxnSpPr>
          <p:spPr>
            <a:xfrm>
              <a:off x="1692076" y="5380671"/>
              <a:ext cx="242872" cy="3031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B5FAC02-2EDC-4E58-9B70-D790784B62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0868" y="5323099"/>
              <a:ext cx="755245" cy="575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0D255A-AB9B-4BF2-AF14-33EC0B42F5CD}"/>
                </a:ext>
              </a:extLst>
            </p:cNvPr>
            <p:cNvSpPr txBox="1"/>
            <p:nvPr/>
          </p:nvSpPr>
          <p:spPr>
            <a:xfrm>
              <a:off x="2964289" y="4890037"/>
              <a:ext cx="57579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pop()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68EA5FF-A5EF-41DB-B045-3C41DE8DB70E}"/>
                </a:ext>
              </a:extLst>
            </p:cNvPr>
            <p:cNvSpPr/>
            <p:nvPr/>
          </p:nvSpPr>
          <p:spPr>
            <a:xfrm>
              <a:off x="2983901" y="5239576"/>
              <a:ext cx="318782" cy="399261"/>
            </a:xfrm>
            <a:custGeom>
              <a:avLst/>
              <a:gdLst>
                <a:gd name="connsiteX0" fmla="*/ 0 w 318782"/>
                <a:gd name="connsiteY0" fmla="*/ 4978 h 399261"/>
                <a:gd name="connsiteX1" fmla="*/ 209725 w 318782"/>
                <a:gd name="connsiteY1" fmla="*/ 55312 h 399261"/>
                <a:gd name="connsiteX2" fmla="*/ 318782 w 318782"/>
                <a:gd name="connsiteY2" fmla="*/ 399261 h 39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8782" h="399261">
                  <a:moveTo>
                    <a:pt x="0" y="4978"/>
                  </a:moveTo>
                  <a:cubicBezTo>
                    <a:pt x="78297" y="-2712"/>
                    <a:pt x="156595" y="-10402"/>
                    <a:pt x="209725" y="55312"/>
                  </a:cubicBezTo>
                  <a:cubicBezTo>
                    <a:pt x="262855" y="121026"/>
                    <a:pt x="290818" y="260143"/>
                    <a:pt x="318782" y="39926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3BC9F8A-295A-404C-8A31-482FC9E16DF8}"/>
              </a:ext>
            </a:extLst>
          </p:cNvPr>
          <p:cNvGrpSpPr/>
          <p:nvPr/>
        </p:nvGrpSpPr>
        <p:grpSpPr>
          <a:xfrm>
            <a:off x="5197002" y="4705079"/>
            <a:ext cx="3432874" cy="1957492"/>
            <a:chOff x="5062799" y="4581356"/>
            <a:chExt cx="3432874" cy="195749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BB1CC50-D7E4-44DD-9C04-62400989D031}"/>
                </a:ext>
              </a:extLst>
            </p:cNvPr>
            <p:cNvSpPr/>
            <p:nvPr/>
          </p:nvSpPr>
          <p:spPr>
            <a:xfrm>
              <a:off x="6572138" y="4731572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C204F95-4DA6-4F32-89AF-A44E560B0298}"/>
                </a:ext>
              </a:extLst>
            </p:cNvPr>
            <p:cNvSpPr/>
            <p:nvPr/>
          </p:nvSpPr>
          <p:spPr>
            <a:xfrm>
              <a:off x="6572138" y="5219895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2B37AEC-CA84-423E-ABB0-606BE0AE2261}"/>
                </a:ext>
              </a:extLst>
            </p:cNvPr>
            <p:cNvSpPr/>
            <p:nvPr/>
          </p:nvSpPr>
          <p:spPr>
            <a:xfrm>
              <a:off x="6573265" y="5708218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FED5C3A-FDBE-4012-926F-3F64A2CC2DE3}"/>
                </a:ext>
              </a:extLst>
            </p:cNvPr>
            <p:cNvSpPr/>
            <p:nvPr/>
          </p:nvSpPr>
          <p:spPr>
            <a:xfrm>
              <a:off x="6572138" y="6178121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31EA011-F170-442A-9592-A5745709F871}"/>
                </a:ext>
              </a:extLst>
            </p:cNvPr>
            <p:cNvSpPr/>
            <p:nvPr/>
          </p:nvSpPr>
          <p:spPr>
            <a:xfrm>
              <a:off x="6140884" y="5223227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FEC8C33-F452-4FF7-A2C7-D278E0253A23}"/>
                </a:ext>
              </a:extLst>
            </p:cNvPr>
            <p:cNvSpPr/>
            <p:nvPr/>
          </p:nvSpPr>
          <p:spPr>
            <a:xfrm>
              <a:off x="6140804" y="5708218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A0E56B6-3383-4C4A-82FC-4DBE040D679D}"/>
                </a:ext>
              </a:extLst>
            </p:cNvPr>
            <p:cNvSpPr/>
            <p:nvPr/>
          </p:nvSpPr>
          <p:spPr>
            <a:xfrm>
              <a:off x="5708947" y="5708218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3C03947-59A3-41C0-B897-EBFB0300D993}"/>
                </a:ext>
              </a:extLst>
            </p:cNvPr>
            <p:cNvSpPr/>
            <p:nvPr/>
          </p:nvSpPr>
          <p:spPr>
            <a:xfrm>
              <a:off x="6140804" y="6178121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A2301A9-BCFD-4F00-A3F0-657F0645A1DF}"/>
                </a:ext>
              </a:extLst>
            </p:cNvPr>
            <p:cNvSpPr txBox="1"/>
            <p:nvPr/>
          </p:nvSpPr>
          <p:spPr>
            <a:xfrm>
              <a:off x="5062799" y="4581356"/>
              <a:ext cx="95718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enqueue()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21F5330-981E-4A6E-88A0-CAB1C3932C0F}"/>
                </a:ext>
              </a:extLst>
            </p:cNvPr>
            <p:cNvCxnSpPr>
              <a:cxnSpLocks/>
            </p:cNvCxnSpPr>
            <p:nvPr/>
          </p:nvCxnSpPr>
          <p:spPr>
            <a:xfrm>
              <a:off x="5776260" y="4939572"/>
              <a:ext cx="27628" cy="6181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EB63266-549C-49EC-8265-29F017A1697F}"/>
                </a:ext>
              </a:extLst>
            </p:cNvPr>
            <p:cNvCxnSpPr>
              <a:cxnSpLocks/>
            </p:cNvCxnSpPr>
            <p:nvPr/>
          </p:nvCxnSpPr>
          <p:spPr>
            <a:xfrm>
              <a:off x="5776259" y="4939572"/>
              <a:ext cx="322783" cy="250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AF4E010-BC9F-4564-AC75-DDB936EB56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5051" y="4882000"/>
              <a:ext cx="755245" cy="575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96D98FA-FEE6-49C6-B11C-94D19D08EAB4}"/>
                </a:ext>
              </a:extLst>
            </p:cNvPr>
            <p:cNvSpPr txBox="1"/>
            <p:nvPr/>
          </p:nvSpPr>
          <p:spPr>
            <a:xfrm>
              <a:off x="7540090" y="6204595"/>
              <a:ext cx="9555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dequeue()</a:t>
              </a: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1268D64-0587-43E2-8144-0C34FE994396}"/>
                </a:ext>
              </a:extLst>
            </p:cNvPr>
            <p:cNvSpPr/>
            <p:nvPr/>
          </p:nvSpPr>
          <p:spPr>
            <a:xfrm>
              <a:off x="7125110" y="6312741"/>
              <a:ext cx="414979" cy="199631"/>
            </a:xfrm>
            <a:custGeom>
              <a:avLst/>
              <a:gdLst>
                <a:gd name="connsiteX0" fmla="*/ 0 w 318782"/>
                <a:gd name="connsiteY0" fmla="*/ 4978 h 399261"/>
                <a:gd name="connsiteX1" fmla="*/ 209725 w 318782"/>
                <a:gd name="connsiteY1" fmla="*/ 55312 h 399261"/>
                <a:gd name="connsiteX2" fmla="*/ 318782 w 318782"/>
                <a:gd name="connsiteY2" fmla="*/ 399261 h 39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8782" h="399261">
                  <a:moveTo>
                    <a:pt x="0" y="4978"/>
                  </a:moveTo>
                  <a:cubicBezTo>
                    <a:pt x="78297" y="-2712"/>
                    <a:pt x="156595" y="-10402"/>
                    <a:pt x="209725" y="55312"/>
                  </a:cubicBezTo>
                  <a:cubicBezTo>
                    <a:pt x="262855" y="121026"/>
                    <a:pt x="290818" y="260143"/>
                    <a:pt x="318782" y="39926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0127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Array-based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52169" y="1856390"/>
            <a:ext cx="7137238" cy="2583436"/>
          </a:xfrm>
        </p:spPr>
        <p:txBody>
          <a:bodyPr>
            <a:normAutofit/>
          </a:bodyPr>
          <a:lstStyle/>
          <a:p>
            <a:r>
              <a:rPr lang="en-US" dirty="0"/>
              <a:t>Structure</a:t>
            </a:r>
          </a:p>
          <a:p>
            <a:pPr lvl="1"/>
            <a:r>
              <a:rPr lang="en-US" dirty="0"/>
              <a:t>Array-based stack</a:t>
            </a:r>
          </a:p>
          <a:p>
            <a:pPr lvl="1"/>
            <a:r>
              <a:rPr lang="en-US" dirty="0"/>
              <a:t>The top of the stack is the highest used index in the array</a:t>
            </a:r>
          </a:p>
          <a:p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F6D83AD-148E-485A-BD6F-E9873DA1239A}"/>
              </a:ext>
            </a:extLst>
          </p:cNvPr>
          <p:cNvGrpSpPr/>
          <p:nvPr/>
        </p:nvGrpSpPr>
        <p:grpSpPr>
          <a:xfrm>
            <a:off x="849376" y="4786561"/>
            <a:ext cx="3590119" cy="1747225"/>
            <a:chOff x="544871" y="4675554"/>
            <a:chExt cx="3590119" cy="174722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7F1BFA-E4FE-4E98-8F99-6DFD134D540E}"/>
                </a:ext>
              </a:extLst>
            </p:cNvPr>
            <p:cNvSpPr/>
            <p:nvPr/>
          </p:nvSpPr>
          <p:spPr>
            <a:xfrm>
              <a:off x="2404176" y="5355914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5E7106-3294-4A90-AA72-EF284EBC6F82}"/>
                </a:ext>
              </a:extLst>
            </p:cNvPr>
            <p:cNvSpPr/>
            <p:nvPr/>
          </p:nvSpPr>
          <p:spPr>
            <a:xfrm>
              <a:off x="1971715" y="5355914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AE2070-493F-4EA4-8DC5-C15BC0C066C4}"/>
                </a:ext>
              </a:extLst>
            </p:cNvPr>
            <p:cNvSpPr/>
            <p:nvPr/>
          </p:nvSpPr>
          <p:spPr>
            <a:xfrm>
              <a:off x="1539858" y="5355914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4FB69B-FE5B-4C87-92C4-666F499A29F4}"/>
                </a:ext>
              </a:extLst>
            </p:cNvPr>
            <p:cNvSpPr/>
            <p:nvPr/>
          </p:nvSpPr>
          <p:spPr>
            <a:xfrm>
              <a:off x="3699747" y="5355914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BB5759-8A87-479C-8ED0-178EE189BA33}"/>
                </a:ext>
              </a:extLst>
            </p:cNvPr>
            <p:cNvSpPr/>
            <p:nvPr/>
          </p:nvSpPr>
          <p:spPr>
            <a:xfrm>
              <a:off x="3267286" y="5355914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573821-B659-4E40-A5B1-077CC6AC8019}"/>
                </a:ext>
              </a:extLst>
            </p:cNvPr>
            <p:cNvSpPr/>
            <p:nvPr/>
          </p:nvSpPr>
          <p:spPr>
            <a:xfrm>
              <a:off x="2835429" y="5355914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CC0351A-9F27-4884-9794-9A4502B4C4A7}"/>
                </a:ext>
              </a:extLst>
            </p:cNvPr>
            <p:cNvSpPr/>
            <p:nvPr/>
          </p:nvSpPr>
          <p:spPr>
            <a:xfrm>
              <a:off x="3006923" y="5040347"/>
              <a:ext cx="384561" cy="252939"/>
            </a:xfrm>
            <a:custGeom>
              <a:avLst/>
              <a:gdLst>
                <a:gd name="connsiteX0" fmla="*/ 0 w 384561"/>
                <a:gd name="connsiteY0" fmla="*/ 22202 h 252939"/>
                <a:gd name="connsiteX1" fmla="*/ 316194 w 384561"/>
                <a:gd name="connsiteY1" fmla="*/ 22202 h 252939"/>
                <a:gd name="connsiteX2" fmla="*/ 384561 w 384561"/>
                <a:gd name="connsiteY2" fmla="*/ 252939 h 25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4561" h="252939">
                  <a:moveTo>
                    <a:pt x="0" y="22202"/>
                  </a:moveTo>
                  <a:cubicBezTo>
                    <a:pt x="126050" y="2974"/>
                    <a:pt x="252101" y="-16254"/>
                    <a:pt x="316194" y="22202"/>
                  </a:cubicBezTo>
                  <a:cubicBezTo>
                    <a:pt x="380287" y="60658"/>
                    <a:pt x="382424" y="156798"/>
                    <a:pt x="384561" y="252939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B66975-D67E-4AAB-B30A-C3E52571CF77}"/>
                </a:ext>
              </a:extLst>
            </p:cNvPr>
            <p:cNvSpPr txBox="1"/>
            <p:nvPr/>
          </p:nvSpPr>
          <p:spPr>
            <a:xfrm>
              <a:off x="2836764" y="4675554"/>
              <a:ext cx="7617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push(E)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2E183F-509B-4C19-AA2D-60EF9CCB3F2A}"/>
                </a:ext>
              </a:extLst>
            </p:cNvPr>
            <p:cNvSpPr/>
            <p:nvPr/>
          </p:nvSpPr>
          <p:spPr>
            <a:xfrm>
              <a:off x="2408166" y="6062052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9CB0DEA-B662-4F4D-8B85-FEF476C59AC3}"/>
                </a:ext>
              </a:extLst>
            </p:cNvPr>
            <p:cNvSpPr/>
            <p:nvPr/>
          </p:nvSpPr>
          <p:spPr>
            <a:xfrm>
              <a:off x="1975705" y="6062052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163168F-D0F8-43BA-8389-AF63E85EFC3B}"/>
                </a:ext>
              </a:extLst>
            </p:cNvPr>
            <p:cNvSpPr/>
            <p:nvPr/>
          </p:nvSpPr>
          <p:spPr>
            <a:xfrm>
              <a:off x="1543848" y="6062052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8C651B-DAE6-41A2-A09E-FD3432A441B5}"/>
                </a:ext>
              </a:extLst>
            </p:cNvPr>
            <p:cNvSpPr/>
            <p:nvPr/>
          </p:nvSpPr>
          <p:spPr>
            <a:xfrm>
              <a:off x="3703737" y="6062052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26E05A0-27EA-48AA-98D9-A9F6F3E3F6C8}"/>
                </a:ext>
              </a:extLst>
            </p:cNvPr>
            <p:cNvSpPr/>
            <p:nvPr/>
          </p:nvSpPr>
          <p:spPr>
            <a:xfrm>
              <a:off x="3271276" y="6062052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88A2CD5-D9E8-4BE2-8EF0-04451DF0965C}"/>
                </a:ext>
              </a:extLst>
            </p:cNvPr>
            <p:cNvSpPr/>
            <p:nvPr/>
          </p:nvSpPr>
          <p:spPr>
            <a:xfrm>
              <a:off x="2839419" y="6062052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32F71E0-FC06-4D2A-ADB6-A36616F9D253}"/>
                </a:ext>
              </a:extLst>
            </p:cNvPr>
            <p:cNvSpPr txBox="1"/>
            <p:nvPr/>
          </p:nvSpPr>
          <p:spPr>
            <a:xfrm>
              <a:off x="544871" y="5382388"/>
              <a:ext cx="682303" cy="307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Before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8EF4ECD-DBBE-4D53-BC74-4F64CAEB115A}"/>
                </a:ext>
              </a:extLst>
            </p:cNvPr>
            <p:cNvSpPr txBox="1"/>
            <p:nvPr/>
          </p:nvSpPr>
          <p:spPr>
            <a:xfrm>
              <a:off x="675708" y="6062052"/>
              <a:ext cx="544060" cy="307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After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46D7433-3EA1-4AA4-AB10-D5E6E03BE9E7}"/>
              </a:ext>
            </a:extLst>
          </p:cNvPr>
          <p:cNvGrpSpPr/>
          <p:nvPr/>
        </p:nvGrpSpPr>
        <p:grpSpPr>
          <a:xfrm>
            <a:off x="5237434" y="4799453"/>
            <a:ext cx="3543278" cy="1729728"/>
            <a:chOff x="4492129" y="4675554"/>
            <a:chExt cx="3543278" cy="172972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716257-A3C3-4830-BE70-8EA9F1B23CE0}"/>
                </a:ext>
              </a:extLst>
            </p:cNvPr>
            <p:cNvSpPr/>
            <p:nvPr/>
          </p:nvSpPr>
          <p:spPr>
            <a:xfrm>
              <a:off x="6308583" y="5355914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EE6A563-2E73-42FE-A1A4-8C99DB8AC816}"/>
                </a:ext>
              </a:extLst>
            </p:cNvPr>
            <p:cNvSpPr/>
            <p:nvPr/>
          </p:nvSpPr>
          <p:spPr>
            <a:xfrm>
              <a:off x="5876122" y="5355914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E259C4F-834D-4488-8817-C945F3C9DAC2}"/>
                </a:ext>
              </a:extLst>
            </p:cNvPr>
            <p:cNvSpPr/>
            <p:nvPr/>
          </p:nvSpPr>
          <p:spPr>
            <a:xfrm>
              <a:off x="5444265" y="5355914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D46C15B-C945-431A-B07D-1E8F0CA38203}"/>
                </a:ext>
              </a:extLst>
            </p:cNvPr>
            <p:cNvSpPr/>
            <p:nvPr/>
          </p:nvSpPr>
          <p:spPr>
            <a:xfrm>
              <a:off x="7604154" y="5355914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131761E-A926-472A-8DAB-810BD07188FC}"/>
                </a:ext>
              </a:extLst>
            </p:cNvPr>
            <p:cNvSpPr/>
            <p:nvPr/>
          </p:nvSpPr>
          <p:spPr>
            <a:xfrm>
              <a:off x="7171693" y="5355914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706DBDD-7A9B-4414-8A1B-C50080B3DE5E}"/>
                </a:ext>
              </a:extLst>
            </p:cNvPr>
            <p:cNvSpPr/>
            <p:nvPr/>
          </p:nvSpPr>
          <p:spPr>
            <a:xfrm>
              <a:off x="6739836" y="5355914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1DE1F1-5372-4A0A-A312-108E7341D22C}"/>
                </a:ext>
              </a:extLst>
            </p:cNvPr>
            <p:cNvSpPr txBox="1"/>
            <p:nvPr/>
          </p:nvSpPr>
          <p:spPr>
            <a:xfrm>
              <a:off x="6741171" y="4675554"/>
              <a:ext cx="57579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pop()</a:t>
              </a: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DC669C5-F541-44B4-AE01-EFA4832210FE}"/>
                </a:ext>
              </a:extLst>
            </p:cNvPr>
            <p:cNvSpPr/>
            <p:nvPr/>
          </p:nvSpPr>
          <p:spPr>
            <a:xfrm>
              <a:off x="6999004" y="5065852"/>
              <a:ext cx="410198" cy="222191"/>
            </a:xfrm>
            <a:custGeom>
              <a:avLst/>
              <a:gdLst>
                <a:gd name="connsiteX0" fmla="*/ 0 w 410198"/>
                <a:gd name="connsiteY0" fmla="*/ 222191 h 222191"/>
                <a:gd name="connsiteX1" fmla="*/ 111095 w 410198"/>
                <a:gd name="connsiteY1" fmla="*/ 119642 h 222191"/>
                <a:gd name="connsiteX2" fmla="*/ 410198 w 410198"/>
                <a:gd name="connsiteY2" fmla="*/ 0 h 22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198" h="222191">
                  <a:moveTo>
                    <a:pt x="0" y="222191"/>
                  </a:moveTo>
                  <a:cubicBezTo>
                    <a:pt x="21364" y="189432"/>
                    <a:pt x="42729" y="156674"/>
                    <a:pt x="111095" y="119642"/>
                  </a:cubicBezTo>
                  <a:cubicBezTo>
                    <a:pt x="179461" y="82610"/>
                    <a:pt x="294829" y="41305"/>
                    <a:pt x="410198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AE8E803-6411-4DC6-9883-F1CD6CD9A406}"/>
                </a:ext>
              </a:extLst>
            </p:cNvPr>
            <p:cNvSpPr/>
            <p:nvPr/>
          </p:nvSpPr>
          <p:spPr>
            <a:xfrm>
              <a:off x="6305789" y="6044555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E3B71A6-16D1-452A-A4B9-82D1A8C57426}"/>
                </a:ext>
              </a:extLst>
            </p:cNvPr>
            <p:cNvSpPr/>
            <p:nvPr/>
          </p:nvSpPr>
          <p:spPr>
            <a:xfrm>
              <a:off x="5873328" y="6044555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EAE2812-1FBA-4F30-A2D8-16073C147652}"/>
                </a:ext>
              </a:extLst>
            </p:cNvPr>
            <p:cNvSpPr/>
            <p:nvPr/>
          </p:nvSpPr>
          <p:spPr>
            <a:xfrm>
              <a:off x="5441471" y="6044555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39C3E6F-7101-42BB-9517-31E6BC1C1DAC}"/>
                </a:ext>
              </a:extLst>
            </p:cNvPr>
            <p:cNvSpPr/>
            <p:nvPr/>
          </p:nvSpPr>
          <p:spPr>
            <a:xfrm>
              <a:off x="7601360" y="6044555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B557FF9-00E3-484E-8865-FEE47A3AAFD2}"/>
                </a:ext>
              </a:extLst>
            </p:cNvPr>
            <p:cNvSpPr/>
            <p:nvPr/>
          </p:nvSpPr>
          <p:spPr>
            <a:xfrm>
              <a:off x="7168899" y="6044555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1B089E8-1DA6-459C-8BFC-728BE37ED131}"/>
                </a:ext>
              </a:extLst>
            </p:cNvPr>
            <p:cNvSpPr/>
            <p:nvPr/>
          </p:nvSpPr>
          <p:spPr>
            <a:xfrm>
              <a:off x="6737042" y="6044555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trike="sngStrike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341415D-CFEA-4410-939E-E36197BE0ADA}"/>
                </a:ext>
              </a:extLst>
            </p:cNvPr>
            <p:cNvSpPr txBox="1"/>
            <p:nvPr/>
          </p:nvSpPr>
          <p:spPr>
            <a:xfrm>
              <a:off x="4492129" y="5382387"/>
              <a:ext cx="682303" cy="307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Before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747DA4C-54B6-43CC-9740-7931F5BE61C5}"/>
                </a:ext>
              </a:extLst>
            </p:cNvPr>
            <p:cNvSpPr txBox="1"/>
            <p:nvPr/>
          </p:nvSpPr>
          <p:spPr>
            <a:xfrm>
              <a:off x="4634796" y="6097505"/>
              <a:ext cx="544060" cy="307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After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04614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Array-based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28700" y="2011840"/>
            <a:ext cx="7210948" cy="2544919"/>
          </a:xfrm>
        </p:spPr>
        <p:txBody>
          <a:bodyPr>
            <a:normAutofit/>
          </a:bodyPr>
          <a:lstStyle/>
          <a:p>
            <a:r>
              <a:rPr lang="en-US" dirty="0"/>
              <a:t>Structure</a:t>
            </a:r>
          </a:p>
          <a:p>
            <a:pPr lvl="1"/>
            <a:r>
              <a:rPr lang="en-US" dirty="0"/>
              <a:t>Array-based stack</a:t>
            </a:r>
          </a:p>
          <a:p>
            <a:pPr lvl="1"/>
            <a:r>
              <a:rPr lang="en-US" dirty="0"/>
              <a:t>The top of the stack is the lowest index in the array</a:t>
            </a:r>
          </a:p>
          <a:p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F6D83AD-148E-485A-BD6F-E9873DA1239A}"/>
              </a:ext>
            </a:extLst>
          </p:cNvPr>
          <p:cNvGrpSpPr/>
          <p:nvPr/>
        </p:nvGrpSpPr>
        <p:grpSpPr>
          <a:xfrm>
            <a:off x="948568" y="4846747"/>
            <a:ext cx="3590119" cy="1751848"/>
            <a:chOff x="544871" y="4670931"/>
            <a:chExt cx="3590119" cy="17518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7F1BFA-E4FE-4E98-8F99-6DFD134D540E}"/>
                </a:ext>
              </a:extLst>
            </p:cNvPr>
            <p:cNvSpPr/>
            <p:nvPr/>
          </p:nvSpPr>
          <p:spPr>
            <a:xfrm>
              <a:off x="2404176" y="5355914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5E7106-3294-4A90-AA72-EF284EBC6F82}"/>
                </a:ext>
              </a:extLst>
            </p:cNvPr>
            <p:cNvSpPr/>
            <p:nvPr/>
          </p:nvSpPr>
          <p:spPr>
            <a:xfrm>
              <a:off x="1971715" y="5355914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AE2070-493F-4EA4-8DC5-C15BC0C066C4}"/>
                </a:ext>
              </a:extLst>
            </p:cNvPr>
            <p:cNvSpPr/>
            <p:nvPr/>
          </p:nvSpPr>
          <p:spPr>
            <a:xfrm>
              <a:off x="1539858" y="5355914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4FB69B-FE5B-4C87-92C4-666F499A29F4}"/>
                </a:ext>
              </a:extLst>
            </p:cNvPr>
            <p:cNvSpPr/>
            <p:nvPr/>
          </p:nvSpPr>
          <p:spPr>
            <a:xfrm>
              <a:off x="3699747" y="5355914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BB5759-8A87-479C-8ED0-178EE189BA33}"/>
                </a:ext>
              </a:extLst>
            </p:cNvPr>
            <p:cNvSpPr/>
            <p:nvPr/>
          </p:nvSpPr>
          <p:spPr>
            <a:xfrm>
              <a:off x="3267286" y="5355914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573821-B659-4E40-A5B1-077CC6AC8019}"/>
                </a:ext>
              </a:extLst>
            </p:cNvPr>
            <p:cNvSpPr/>
            <p:nvPr/>
          </p:nvSpPr>
          <p:spPr>
            <a:xfrm>
              <a:off x="2835429" y="5355914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CC0351A-9F27-4884-9794-9A4502B4C4A7}"/>
                </a:ext>
              </a:extLst>
            </p:cNvPr>
            <p:cNvSpPr/>
            <p:nvPr/>
          </p:nvSpPr>
          <p:spPr>
            <a:xfrm>
              <a:off x="1347577" y="5035724"/>
              <a:ext cx="384561" cy="252939"/>
            </a:xfrm>
            <a:custGeom>
              <a:avLst/>
              <a:gdLst>
                <a:gd name="connsiteX0" fmla="*/ 0 w 384561"/>
                <a:gd name="connsiteY0" fmla="*/ 22202 h 252939"/>
                <a:gd name="connsiteX1" fmla="*/ 316194 w 384561"/>
                <a:gd name="connsiteY1" fmla="*/ 22202 h 252939"/>
                <a:gd name="connsiteX2" fmla="*/ 384561 w 384561"/>
                <a:gd name="connsiteY2" fmla="*/ 252939 h 25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4561" h="252939">
                  <a:moveTo>
                    <a:pt x="0" y="22202"/>
                  </a:moveTo>
                  <a:cubicBezTo>
                    <a:pt x="126050" y="2974"/>
                    <a:pt x="252101" y="-16254"/>
                    <a:pt x="316194" y="22202"/>
                  </a:cubicBezTo>
                  <a:cubicBezTo>
                    <a:pt x="380287" y="60658"/>
                    <a:pt x="382424" y="156798"/>
                    <a:pt x="384561" y="252939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B66975-D67E-4AAB-B30A-C3E52571CF77}"/>
                </a:ext>
              </a:extLst>
            </p:cNvPr>
            <p:cNvSpPr txBox="1"/>
            <p:nvPr/>
          </p:nvSpPr>
          <p:spPr>
            <a:xfrm>
              <a:off x="1177418" y="4670931"/>
              <a:ext cx="7617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push(E)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2E183F-509B-4C19-AA2D-60EF9CCB3F2A}"/>
                </a:ext>
              </a:extLst>
            </p:cNvPr>
            <p:cNvSpPr/>
            <p:nvPr/>
          </p:nvSpPr>
          <p:spPr>
            <a:xfrm>
              <a:off x="2408166" y="6062052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9CB0DEA-B662-4F4D-8B85-FEF476C59AC3}"/>
                </a:ext>
              </a:extLst>
            </p:cNvPr>
            <p:cNvSpPr/>
            <p:nvPr/>
          </p:nvSpPr>
          <p:spPr>
            <a:xfrm>
              <a:off x="1975705" y="6062052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163168F-D0F8-43BA-8389-AF63E85EFC3B}"/>
                </a:ext>
              </a:extLst>
            </p:cNvPr>
            <p:cNvSpPr/>
            <p:nvPr/>
          </p:nvSpPr>
          <p:spPr>
            <a:xfrm>
              <a:off x="1543848" y="6062052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8C651B-DAE6-41A2-A09E-FD3432A441B5}"/>
                </a:ext>
              </a:extLst>
            </p:cNvPr>
            <p:cNvSpPr/>
            <p:nvPr/>
          </p:nvSpPr>
          <p:spPr>
            <a:xfrm>
              <a:off x="3703737" y="6062052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26E05A0-27EA-48AA-98D9-A9F6F3E3F6C8}"/>
                </a:ext>
              </a:extLst>
            </p:cNvPr>
            <p:cNvSpPr/>
            <p:nvPr/>
          </p:nvSpPr>
          <p:spPr>
            <a:xfrm>
              <a:off x="3271276" y="6062052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88A2CD5-D9E8-4BE2-8EF0-04451DF0965C}"/>
                </a:ext>
              </a:extLst>
            </p:cNvPr>
            <p:cNvSpPr/>
            <p:nvPr/>
          </p:nvSpPr>
          <p:spPr>
            <a:xfrm>
              <a:off x="2839419" y="6062052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32F71E0-FC06-4D2A-ADB6-A36616F9D253}"/>
                </a:ext>
              </a:extLst>
            </p:cNvPr>
            <p:cNvSpPr txBox="1"/>
            <p:nvPr/>
          </p:nvSpPr>
          <p:spPr>
            <a:xfrm>
              <a:off x="544871" y="5382388"/>
              <a:ext cx="682303" cy="307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Before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8EF4ECD-DBBE-4D53-BC74-4F64CAEB115A}"/>
                </a:ext>
              </a:extLst>
            </p:cNvPr>
            <p:cNvSpPr txBox="1"/>
            <p:nvPr/>
          </p:nvSpPr>
          <p:spPr>
            <a:xfrm>
              <a:off x="675708" y="6062052"/>
              <a:ext cx="544060" cy="307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After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46D7433-3EA1-4AA4-AB10-D5E6E03BE9E7}"/>
              </a:ext>
            </a:extLst>
          </p:cNvPr>
          <p:cNvGrpSpPr/>
          <p:nvPr/>
        </p:nvGrpSpPr>
        <p:grpSpPr>
          <a:xfrm>
            <a:off x="5336626" y="4821242"/>
            <a:ext cx="3543278" cy="1772748"/>
            <a:chOff x="4492129" y="4632534"/>
            <a:chExt cx="3543278" cy="177274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716257-A3C3-4830-BE70-8EA9F1B23CE0}"/>
                </a:ext>
              </a:extLst>
            </p:cNvPr>
            <p:cNvSpPr/>
            <p:nvPr/>
          </p:nvSpPr>
          <p:spPr>
            <a:xfrm>
              <a:off x="6308583" y="5355914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EE6A563-2E73-42FE-A1A4-8C99DB8AC816}"/>
                </a:ext>
              </a:extLst>
            </p:cNvPr>
            <p:cNvSpPr/>
            <p:nvPr/>
          </p:nvSpPr>
          <p:spPr>
            <a:xfrm>
              <a:off x="5876122" y="5355914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E259C4F-834D-4488-8817-C945F3C9DAC2}"/>
                </a:ext>
              </a:extLst>
            </p:cNvPr>
            <p:cNvSpPr/>
            <p:nvPr/>
          </p:nvSpPr>
          <p:spPr>
            <a:xfrm>
              <a:off x="5444265" y="5355914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D46C15B-C945-431A-B07D-1E8F0CA38203}"/>
                </a:ext>
              </a:extLst>
            </p:cNvPr>
            <p:cNvSpPr/>
            <p:nvPr/>
          </p:nvSpPr>
          <p:spPr>
            <a:xfrm>
              <a:off x="7604154" y="5355914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131761E-A926-472A-8DAB-810BD07188FC}"/>
                </a:ext>
              </a:extLst>
            </p:cNvPr>
            <p:cNvSpPr/>
            <p:nvPr/>
          </p:nvSpPr>
          <p:spPr>
            <a:xfrm>
              <a:off x="7171693" y="5355914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706DBDD-7A9B-4414-8A1B-C50080B3DE5E}"/>
                </a:ext>
              </a:extLst>
            </p:cNvPr>
            <p:cNvSpPr/>
            <p:nvPr/>
          </p:nvSpPr>
          <p:spPr>
            <a:xfrm>
              <a:off x="6739836" y="5355914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1DE1F1-5372-4A0A-A312-108E7341D22C}"/>
                </a:ext>
              </a:extLst>
            </p:cNvPr>
            <p:cNvSpPr txBox="1"/>
            <p:nvPr/>
          </p:nvSpPr>
          <p:spPr>
            <a:xfrm>
              <a:off x="5277935" y="4632534"/>
              <a:ext cx="57579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pop()</a:t>
              </a: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DC669C5-F541-44B4-AE01-EFA4832210FE}"/>
                </a:ext>
              </a:extLst>
            </p:cNvPr>
            <p:cNvSpPr/>
            <p:nvPr/>
          </p:nvSpPr>
          <p:spPr>
            <a:xfrm flipH="1">
              <a:off x="5277935" y="5012434"/>
              <a:ext cx="410198" cy="222191"/>
            </a:xfrm>
            <a:custGeom>
              <a:avLst/>
              <a:gdLst>
                <a:gd name="connsiteX0" fmla="*/ 0 w 410198"/>
                <a:gd name="connsiteY0" fmla="*/ 222191 h 222191"/>
                <a:gd name="connsiteX1" fmla="*/ 111095 w 410198"/>
                <a:gd name="connsiteY1" fmla="*/ 119642 h 222191"/>
                <a:gd name="connsiteX2" fmla="*/ 410198 w 410198"/>
                <a:gd name="connsiteY2" fmla="*/ 0 h 22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198" h="222191">
                  <a:moveTo>
                    <a:pt x="0" y="222191"/>
                  </a:moveTo>
                  <a:cubicBezTo>
                    <a:pt x="21364" y="189432"/>
                    <a:pt x="42729" y="156674"/>
                    <a:pt x="111095" y="119642"/>
                  </a:cubicBezTo>
                  <a:cubicBezTo>
                    <a:pt x="179461" y="82610"/>
                    <a:pt x="294829" y="41305"/>
                    <a:pt x="410198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AE8E803-6411-4DC6-9883-F1CD6CD9A406}"/>
                </a:ext>
              </a:extLst>
            </p:cNvPr>
            <p:cNvSpPr/>
            <p:nvPr/>
          </p:nvSpPr>
          <p:spPr>
            <a:xfrm>
              <a:off x="6305789" y="6044555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E3B71A6-16D1-452A-A4B9-82D1A8C57426}"/>
                </a:ext>
              </a:extLst>
            </p:cNvPr>
            <p:cNvSpPr/>
            <p:nvPr/>
          </p:nvSpPr>
          <p:spPr>
            <a:xfrm>
              <a:off x="5873328" y="6044555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EAE2812-1FBA-4F30-A2D8-16073C147652}"/>
                </a:ext>
              </a:extLst>
            </p:cNvPr>
            <p:cNvSpPr/>
            <p:nvPr/>
          </p:nvSpPr>
          <p:spPr>
            <a:xfrm>
              <a:off x="5441471" y="6044555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39C3E6F-7101-42BB-9517-31E6BC1C1DAC}"/>
                </a:ext>
              </a:extLst>
            </p:cNvPr>
            <p:cNvSpPr/>
            <p:nvPr/>
          </p:nvSpPr>
          <p:spPr>
            <a:xfrm>
              <a:off x="7601360" y="6044555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B557FF9-00E3-484E-8865-FEE47A3AAFD2}"/>
                </a:ext>
              </a:extLst>
            </p:cNvPr>
            <p:cNvSpPr/>
            <p:nvPr/>
          </p:nvSpPr>
          <p:spPr>
            <a:xfrm>
              <a:off x="7168899" y="6044555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1B089E8-1DA6-459C-8BFC-728BE37ED131}"/>
                </a:ext>
              </a:extLst>
            </p:cNvPr>
            <p:cNvSpPr/>
            <p:nvPr/>
          </p:nvSpPr>
          <p:spPr>
            <a:xfrm>
              <a:off x="6737042" y="6044555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trike="sngStrike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341415D-CFEA-4410-939E-E36197BE0ADA}"/>
                </a:ext>
              </a:extLst>
            </p:cNvPr>
            <p:cNvSpPr txBox="1"/>
            <p:nvPr/>
          </p:nvSpPr>
          <p:spPr>
            <a:xfrm>
              <a:off x="4492129" y="5382387"/>
              <a:ext cx="682303" cy="307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Before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747DA4C-54B6-43CC-9740-7931F5BE61C5}"/>
                </a:ext>
              </a:extLst>
            </p:cNvPr>
            <p:cNvSpPr txBox="1"/>
            <p:nvPr/>
          </p:nvSpPr>
          <p:spPr>
            <a:xfrm>
              <a:off x="4634796" y="6097505"/>
              <a:ext cx="544060" cy="307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After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9271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1D6A-1E62-49D2-B412-8A9DCD7C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Linked-list-based 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AF5F2-EA27-488D-9DBB-4E2607AF5BE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88324" y="1679970"/>
            <a:ext cx="7221663" cy="3266927"/>
          </a:xfrm>
        </p:spPr>
        <p:txBody>
          <a:bodyPr>
            <a:normAutofit/>
          </a:bodyPr>
          <a:lstStyle/>
          <a:p>
            <a:r>
              <a:rPr lang="en-US" sz="2400" dirty="0"/>
              <a:t>Structure</a:t>
            </a:r>
          </a:p>
          <a:p>
            <a:pPr lvl="1"/>
            <a:r>
              <a:rPr lang="en-US" sz="2400" dirty="0"/>
              <a:t>Linked-list-based stack</a:t>
            </a:r>
          </a:p>
          <a:p>
            <a:pPr lvl="1"/>
            <a:r>
              <a:rPr lang="en-US" sz="2400" dirty="0"/>
              <a:t>The top of the stack is the highest used index in the linked list</a:t>
            </a:r>
          </a:p>
          <a:p>
            <a:r>
              <a:rPr lang="en-US" sz="2400" dirty="0"/>
              <a:t>Assume:</a:t>
            </a:r>
          </a:p>
          <a:p>
            <a:pPr lvl="1"/>
            <a:r>
              <a:rPr lang="en-US" sz="2400" dirty="0"/>
              <a:t>The list is doubly linked</a:t>
            </a:r>
          </a:p>
          <a:p>
            <a:pPr lvl="1"/>
            <a:r>
              <a:rPr lang="en-US" sz="2400" dirty="0"/>
              <a:t>The list has a tail pointer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18523A-C9AA-43E0-A9AF-39804540EA9D}"/>
              </a:ext>
            </a:extLst>
          </p:cNvPr>
          <p:cNvGrpSpPr/>
          <p:nvPr/>
        </p:nvGrpSpPr>
        <p:grpSpPr>
          <a:xfrm>
            <a:off x="2330476" y="5614810"/>
            <a:ext cx="5808766" cy="830780"/>
            <a:chOff x="1030375" y="2748551"/>
            <a:chExt cx="5808766" cy="8307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6865F67-8549-4CCD-8DF1-C9E907195537}"/>
                </a:ext>
              </a:extLst>
            </p:cNvPr>
            <p:cNvGrpSpPr/>
            <p:nvPr/>
          </p:nvGrpSpPr>
          <p:grpSpPr>
            <a:xfrm>
              <a:off x="2164360" y="2816543"/>
              <a:ext cx="780176" cy="360727"/>
              <a:chOff x="1711355" y="5503178"/>
              <a:chExt cx="780176" cy="360727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8741839-F535-418F-AC41-05419486F1B1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 A</a:t>
                </a: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ABE181A-7759-414F-8CEB-B100BC414E20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76353A-0566-4CE7-A5B9-1E72958D8B70}"/>
                </a:ext>
              </a:extLst>
            </p:cNvPr>
            <p:cNvGrpSpPr/>
            <p:nvPr/>
          </p:nvGrpSpPr>
          <p:grpSpPr>
            <a:xfrm>
              <a:off x="3338817" y="2816542"/>
              <a:ext cx="780176" cy="360727"/>
              <a:chOff x="1711355" y="5503178"/>
              <a:chExt cx="780176" cy="360727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71575D4-FFF8-4583-AFE8-7A659D600E52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  B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4A42CB2-0170-4D21-8FD8-0FAC2BC1C101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EB38E8A-F01E-4A08-91EC-B3FE8F3C9330}"/>
                </a:ext>
              </a:extLst>
            </p:cNvPr>
            <p:cNvGrpSpPr/>
            <p:nvPr/>
          </p:nvGrpSpPr>
          <p:grpSpPr>
            <a:xfrm>
              <a:off x="4507351" y="2816542"/>
              <a:ext cx="780176" cy="360727"/>
              <a:chOff x="1711355" y="5503178"/>
              <a:chExt cx="780176" cy="36072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0B1EDD7-BCB6-4383-A4AC-1534485AF63D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 C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82214AF-4202-41AC-B1C6-368DE9839B65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D2377A5-F244-48CB-8224-C1294491D300}"/>
                </a:ext>
              </a:extLst>
            </p:cNvPr>
            <p:cNvGrpSpPr/>
            <p:nvPr/>
          </p:nvGrpSpPr>
          <p:grpSpPr>
            <a:xfrm>
              <a:off x="5675885" y="2816542"/>
              <a:ext cx="780176" cy="360727"/>
              <a:chOff x="1711355" y="5503178"/>
              <a:chExt cx="780176" cy="36072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E573913-E58A-4AFF-A385-C497CD8586B6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 D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298BA13-DF6F-4291-A615-E4710A2538F0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750A1ED-2495-42CE-9CE2-78148968B7B1}"/>
                </a:ext>
              </a:extLst>
            </p:cNvPr>
            <p:cNvCxnSpPr>
              <a:cxnSpLocks/>
            </p:cNvCxnSpPr>
            <p:nvPr/>
          </p:nvCxnSpPr>
          <p:spPr>
            <a:xfrm>
              <a:off x="2861487" y="2899853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E4CF16-93C7-4052-96F5-0B52E68E7A0E}"/>
                </a:ext>
              </a:extLst>
            </p:cNvPr>
            <p:cNvCxnSpPr>
              <a:cxnSpLocks/>
            </p:cNvCxnSpPr>
            <p:nvPr/>
          </p:nvCxnSpPr>
          <p:spPr>
            <a:xfrm>
              <a:off x="4041226" y="2906722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F1D0BDC-7E0E-4044-A19D-3EA1846026D8}"/>
                </a:ext>
              </a:extLst>
            </p:cNvPr>
            <p:cNvCxnSpPr>
              <a:cxnSpLocks/>
            </p:cNvCxnSpPr>
            <p:nvPr/>
          </p:nvCxnSpPr>
          <p:spPr>
            <a:xfrm>
              <a:off x="5226643" y="2897190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AE23680-9A7B-4F33-B55E-4617C2385772}"/>
                </a:ext>
              </a:extLst>
            </p:cNvPr>
            <p:cNvGrpSpPr/>
            <p:nvPr/>
          </p:nvGrpSpPr>
          <p:grpSpPr>
            <a:xfrm>
              <a:off x="6378259" y="3091366"/>
              <a:ext cx="460882" cy="487965"/>
              <a:chOff x="7079208" y="5704508"/>
              <a:chExt cx="460882" cy="487965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95E7A0C-0994-471B-BB43-1F01319252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9208" y="5708700"/>
                <a:ext cx="28779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3107F0B-F4C2-40B6-9D2B-CE6951021A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7001" y="5704508"/>
                <a:ext cx="0" cy="243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47EB204-38F4-44D6-B834-2EC1946675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3104" y="6006517"/>
                <a:ext cx="31698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4E4ED91-A4D0-4181-B10C-26958EB3D1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1614" y="6091805"/>
                <a:ext cx="192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8E356C6-DFA5-45BD-8DCE-3E6C9BA94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2632" y="6192473"/>
                <a:ext cx="914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A096B6E-75AA-453C-8961-5823ABE92089}"/>
                </a:ext>
              </a:extLst>
            </p:cNvPr>
            <p:cNvCxnSpPr>
              <a:cxnSpLocks/>
            </p:cNvCxnSpPr>
            <p:nvPr/>
          </p:nvCxnSpPr>
          <p:spPr>
            <a:xfrm>
              <a:off x="1693850" y="2928910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B2F69A-E828-44A7-B858-CBA141C86091}"/>
                </a:ext>
              </a:extLst>
            </p:cNvPr>
            <p:cNvSpPr txBox="1"/>
            <p:nvPr/>
          </p:nvSpPr>
          <p:spPr>
            <a:xfrm>
              <a:off x="1030375" y="2748551"/>
              <a:ext cx="5645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CEE8629-ABBF-419E-85EF-B70176E9EE73}"/>
                </a:ext>
              </a:extLst>
            </p:cNvPr>
            <p:cNvCxnSpPr/>
            <p:nvPr/>
          </p:nvCxnSpPr>
          <p:spPr>
            <a:xfrm>
              <a:off x="3554570" y="2816537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D45D288-79D4-4350-98BF-00CADD3A8737}"/>
                </a:ext>
              </a:extLst>
            </p:cNvPr>
            <p:cNvCxnSpPr/>
            <p:nvPr/>
          </p:nvCxnSpPr>
          <p:spPr>
            <a:xfrm>
              <a:off x="2373470" y="2816537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256802F-1406-4530-9C5F-14E1401C9C02}"/>
                </a:ext>
              </a:extLst>
            </p:cNvPr>
            <p:cNvCxnSpPr/>
            <p:nvPr/>
          </p:nvCxnSpPr>
          <p:spPr>
            <a:xfrm>
              <a:off x="4697570" y="2816537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0D103FD-45BE-4010-A368-1AEBDCB51CDB}"/>
                </a:ext>
              </a:extLst>
            </p:cNvPr>
            <p:cNvCxnSpPr/>
            <p:nvPr/>
          </p:nvCxnSpPr>
          <p:spPr>
            <a:xfrm>
              <a:off x="5838488" y="2822515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1A6C4B2-AE29-4EE7-95D7-CEFB35CDDD58}"/>
                </a:ext>
              </a:extLst>
            </p:cNvPr>
            <p:cNvCxnSpPr>
              <a:cxnSpLocks/>
            </p:cNvCxnSpPr>
            <p:nvPr/>
          </p:nvCxnSpPr>
          <p:spPr>
            <a:xfrm>
              <a:off x="2948867" y="3068668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54AD893-27D2-48A4-8889-B8967D58C622}"/>
                </a:ext>
              </a:extLst>
            </p:cNvPr>
            <p:cNvCxnSpPr>
              <a:cxnSpLocks/>
            </p:cNvCxnSpPr>
            <p:nvPr/>
          </p:nvCxnSpPr>
          <p:spPr>
            <a:xfrm>
              <a:off x="4116938" y="3065932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EE8EB28-377C-456C-A502-42678FE4E2DA}"/>
                </a:ext>
              </a:extLst>
            </p:cNvPr>
            <p:cNvCxnSpPr>
              <a:cxnSpLocks/>
            </p:cNvCxnSpPr>
            <p:nvPr/>
          </p:nvCxnSpPr>
          <p:spPr>
            <a:xfrm>
              <a:off x="5283171" y="3077557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8D5E93C-7C87-411D-9C64-A9C712D3EF6D}"/>
                </a:ext>
              </a:extLst>
            </p:cNvPr>
            <p:cNvGrpSpPr/>
            <p:nvPr/>
          </p:nvGrpSpPr>
          <p:grpSpPr>
            <a:xfrm flipH="1">
              <a:off x="1774344" y="3065932"/>
              <a:ext cx="460882" cy="487965"/>
              <a:chOff x="7079208" y="5704508"/>
              <a:chExt cx="460882" cy="487965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BBAD02A-55EF-4719-AA7A-07FE1C94BF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9208" y="5708700"/>
                <a:ext cx="28779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76706E2-AFB5-4F17-80ED-1AFEBA604A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7001" y="5704508"/>
                <a:ext cx="0" cy="243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7914CEF-BDFB-43E7-89FA-B568C9A740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3104" y="6006517"/>
                <a:ext cx="31698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EE96903-0F82-48B2-99EF-28F572D98A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1614" y="6091805"/>
                <a:ext cx="192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76280EE-41BD-4109-87C0-46A45F151A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2632" y="6192473"/>
                <a:ext cx="914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190D1E-DACD-4D41-A68C-FF3CACA39F30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7366074" y="6043528"/>
            <a:ext cx="0" cy="313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6619AC6-6E29-481A-89D5-438BE95AD7EF}"/>
              </a:ext>
            </a:extLst>
          </p:cNvPr>
          <p:cNvSpPr txBox="1"/>
          <p:nvPr/>
        </p:nvSpPr>
        <p:spPr>
          <a:xfrm>
            <a:off x="7134500" y="6344922"/>
            <a:ext cx="4171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tail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604CA55-09F8-42D9-B15C-C21875A95413}"/>
              </a:ext>
            </a:extLst>
          </p:cNvPr>
          <p:cNvSpPr/>
          <p:nvPr/>
        </p:nvSpPr>
        <p:spPr>
          <a:xfrm>
            <a:off x="7810985" y="5542230"/>
            <a:ext cx="384561" cy="252939"/>
          </a:xfrm>
          <a:custGeom>
            <a:avLst/>
            <a:gdLst>
              <a:gd name="connsiteX0" fmla="*/ 0 w 384561"/>
              <a:gd name="connsiteY0" fmla="*/ 22202 h 252939"/>
              <a:gd name="connsiteX1" fmla="*/ 316194 w 384561"/>
              <a:gd name="connsiteY1" fmla="*/ 22202 h 252939"/>
              <a:gd name="connsiteX2" fmla="*/ 384561 w 384561"/>
              <a:gd name="connsiteY2" fmla="*/ 252939 h 25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561" h="252939">
                <a:moveTo>
                  <a:pt x="0" y="22202"/>
                </a:moveTo>
                <a:cubicBezTo>
                  <a:pt x="126050" y="2974"/>
                  <a:pt x="252101" y="-16254"/>
                  <a:pt x="316194" y="22202"/>
                </a:cubicBezTo>
                <a:cubicBezTo>
                  <a:pt x="380287" y="60658"/>
                  <a:pt x="382424" y="156798"/>
                  <a:pt x="384561" y="252939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57BCB1-DABF-440A-BCC6-A7AD6E5E286C}"/>
              </a:ext>
            </a:extLst>
          </p:cNvPr>
          <p:cNvSpPr txBox="1"/>
          <p:nvPr/>
        </p:nvSpPr>
        <p:spPr>
          <a:xfrm>
            <a:off x="8003266" y="5167133"/>
            <a:ext cx="7617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push(E)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C256D5-8E77-45F3-A40C-A0043EA20223}"/>
              </a:ext>
            </a:extLst>
          </p:cNvPr>
          <p:cNvSpPr txBox="1"/>
          <p:nvPr/>
        </p:nvSpPr>
        <p:spPr>
          <a:xfrm>
            <a:off x="6677484" y="4953593"/>
            <a:ext cx="57579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pop()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63A5AD0-4A92-48A6-BAE0-BAAF14B49870}"/>
              </a:ext>
            </a:extLst>
          </p:cNvPr>
          <p:cNvSpPr/>
          <p:nvPr/>
        </p:nvSpPr>
        <p:spPr>
          <a:xfrm flipH="1">
            <a:off x="6963468" y="5321022"/>
            <a:ext cx="410198" cy="222191"/>
          </a:xfrm>
          <a:custGeom>
            <a:avLst/>
            <a:gdLst>
              <a:gd name="connsiteX0" fmla="*/ 0 w 410198"/>
              <a:gd name="connsiteY0" fmla="*/ 222191 h 222191"/>
              <a:gd name="connsiteX1" fmla="*/ 111095 w 410198"/>
              <a:gd name="connsiteY1" fmla="*/ 119642 h 222191"/>
              <a:gd name="connsiteX2" fmla="*/ 410198 w 410198"/>
              <a:gd name="connsiteY2" fmla="*/ 0 h 222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198" h="222191">
                <a:moveTo>
                  <a:pt x="0" y="222191"/>
                </a:moveTo>
                <a:cubicBezTo>
                  <a:pt x="21364" y="189432"/>
                  <a:pt x="42729" y="156674"/>
                  <a:pt x="111095" y="119642"/>
                </a:cubicBezTo>
                <a:cubicBezTo>
                  <a:pt x="179461" y="82610"/>
                  <a:pt x="294829" y="41305"/>
                  <a:pt x="410198" y="0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90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1D6A-1E62-49D2-B412-8A9DCD7C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Linked-list-based 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AF5F2-EA27-488D-9DBB-4E2607AF5BE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83305" y="1707127"/>
            <a:ext cx="7116150" cy="3075888"/>
          </a:xfrm>
        </p:spPr>
        <p:txBody>
          <a:bodyPr>
            <a:normAutofit/>
          </a:bodyPr>
          <a:lstStyle/>
          <a:p>
            <a:r>
              <a:rPr lang="en-US" sz="2400" dirty="0"/>
              <a:t>Structure</a:t>
            </a:r>
          </a:p>
          <a:p>
            <a:pPr lvl="1"/>
            <a:r>
              <a:rPr lang="en-US" sz="2400" dirty="0"/>
              <a:t>Linked-list-based stack</a:t>
            </a:r>
          </a:p>
          <a:p>
            <a:pPr lvl="1"/>
            <a:r>
              <a:rPr lang="en-US" sz="2400" dirty="0"/>
              <a:t>The top of the stack is the lowest used index in the linked list</a:t>
            </a:r>
          </a:p>
          <a:p>
            <a:r>
              <a:rPr lang="en-US" sz="2400" dirty="0"/>
              <a:t>Assume:</a:t>
            </a:r>
          </a:p>
          <a:p>
            <a:pPr lvl="1"/>
            <a:r>
              <a:rPr lang="en-US" sz="2400" dirty="0"/>
              <a:t>The list is doubly linked</a:t>
            </a:r>
          </a:p>
          <a:p>
            <a:pPr lvl="1"/>
            <a:r>
              <a:rPr lang="en-US" sz="2400" dirty="0"/>
              <a:t>The list has a tail pointer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18523A-C9AA-43E0-A9AF-39804540EA9D}"/>
              </a:ext>
            </a:extLst>
          </p:cNvPr>
          <p:cNvGrpSpPr/>
          <p:nvPr/>
        </p:nvGrpSpPr>
        <p:grpSpPr>
          <a:xfrm>
            <a:off x="2585425" y="5691533"/>
            <a:ext cx="5808766" cy="830780"/>
            <a:chOff x="1030375" y="2748551"/>
            <a:chExt cx="5808766" cy="8307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6865F67-8549-4CCD-8DF1-C9E907195537}"/>
                </a:ext>
              </a:extLst>
            </p:cNvPr>
            <p:cNvGrpSpPr/>
            <p:nvPr/>
          </p:nvGrpSpPr>
          <p:grpSpPr>
            <a:xfrm>
              <a:off x="2164360" y="2816543"/>
              <a:ext cx="780176" cy="360727"/>
              <a:chOff x="1711355" y="5503178"/>
              <a:chExt cx="780176" cy="360727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8741839-F535-418F-AC41-05419486F1B1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 A</a:t>
                </a: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ABE181A-7759-414F-8CEB-B100BC414E20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76353A-0566-4CE7-A5B9-1E72958D8B70}"/>
                </a:ext>
              </a:extLst>
            </p:cNvPr>
            <p:cNvGrpSpPr/>
            <p:nvPr/>
          </p:nvGrpSpPr>
          <p:grpSpPr>
            <a:xfrm>
              <a:off x="3338817" y="2816542"/>
              <a:ext cx="780176" cy="360727"/>
              <a:chOff x="1711355" y="5503178"/>
              <a:chExt cx="780176" cy="360727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71575D4-FFF8-4583-AFE8-7A659D600E52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  B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4A42CB2-0170-4D21-8FD8-0FAC2BC1C101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EB38E8A-F01E-4A08-91EC-B3FE8F3C9330}"/>
                </a:ext>
              </a:extLst>
            </p:cNvPr>
            <p:cNvGrpSpPr/>
            <p:nvPr/>
          </p:nvGrpSpPr>
          <p:grpSpPr>
            <a:xfrm>
              <a:off x="4507351" y="2816542"/>
              <a:ext cx="780176" cy="360727"/>
              <a:chOff x="1711355" y="5503178"/>
              <a:chExt cx="780176" cy="36072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0B1EDD7-BCB6-4383-A4AC-1534485AF63D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 C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82214AF-4202-41AC-B1C6-368DE9839B65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D2377A5-F244-48CB-8224-C1294491D300}"/>
                </a:ext>
              </a:extLst>
            </p:cNvPr>
            <p:cNvGrpSpPr/>
            <p:nvPr/>
          </p:nvGrpSpPr>
          <p:grpSpPr>
            <a:xfrm>
              <a:off x="5675885" y="2816542"/>
              <a:ext cx="780176" cy="360727"/>
              <a:chOff x="1711355" y="5503178"/>
              <a:chExt cx="780176" cy="36072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E573913-E58A-4AFF-A385-C497CD8586B6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 D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298BA13-DF6F-4291-A615-E4710A2538F0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750A1ED-2495-42CE-9CE2-78148968B7B1}"/>
                </a:ext>
              </a:extLst>
            </p:cNvPr>
            <p:cNvCxnSpPr>
              <a:cxnSpLocks/>
            </p:cNvCxnSpPr>
            <p:nvPr/>
          </p:nvCxnSpPr>
          <p:spPr>
            <a:xfrm>
              <a:off x="2861487" y="2899853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E4CF16-93C7-4052-96F5-0B52E68E7A0E}"/>
                </a:ext>
              </a:extLst>
            </p:cNvPr>
            <p:cNvCxnSpPr>
              <a:cxnSpLocks/>
            </p:cNvCxnSpPr>
            <p:nvPr/>
          </p:nvCxnSpPr>
          <p:spPr>
            <a:xfrm>
              <a:off x="4041226" y="2906722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F1D0BDC-7E0E-4044-A19D-3EA1846026D8}"/>
                </a:ext>
              </a:extLst>
            </p:cNvPr>
            <p:cNvCxnSpPr>
              <a:cxnSpLocks/>
            </p:cNvCxnSpPr>
            <p:nvPr/>
          </p:nvCxnSpPr>
          <p:spPr>
            <a:xfrm>
              <a:off x="5226643" y="2897190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AE23680-9A7B-4F33-B55E-4617C2385772}"/>
                </a:ext>
              </a:extLst>
            </p:cNvPr>
            <p:cNvGrpSpPr/>
            <p:nvPr/>
          </p:nvGrpSpPr>
          <p:grpSpPr>
            <a:xfrm>
              <a:off x="6378259" y="3091366"/>
              <a:ext cx="460882" cy="487965"/>
              <a:chOff x="7079208" y="5704508"/>
              <a:chExt cx="460882" cy="487965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95E7A0C-0994-471B-BB43-1F01319252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9208" y="5708700"/>
                <a:ext cx="28779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3107F0B-F4C2-40B6-9D2B-CE6951021A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7001" y="5704508"/>
                <a:ext cx="0" cy="243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47EB204-38F4-44D6-B834-2EC1946675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3104" y="6006517"/>
                <a:ext cx="31698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4E4ED91-A4D0-4181-B10C-26958EB3D1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1614" y="6091805"/>
                <a:ext cx="192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8E356C6-DFA5-45BD-8DCE-3E6C9BA94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2632" y="6192473"/>
                <a:ext cx="914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A096B6E-75AA-453C-8961-5823ABE92089}"/>
                </a:ext>
              </a:extLst>
            </p:cNvPr>
            <p:cNvCxnSpPr>
              <a:cxnSpLocks/>
            </p:cNvCxnSpPr>
            <p:nvPr/>
          </p:nvCxnSpPr>
          <p:spPr>
            <a:xfrm>
              <a:off x="1693850" y="2928910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B2F69A-E828-44A7-B858-CBA141C86091}"/>
                </a:ext>
              </a:extLst>
            </p:cNvPr>
            <p:cNvSpPr txBox="1"/>
            <p:nvPr/>
          </p:nvSpPr>
          <p:spPr>
            <a:xfrm>
              <a:off x="1030375" y="2748551"/>
              <a:ext cx="5645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CEE8629-ABBF-419E-85EF-B70176E9EE73}"/>
                </a:ext>
              </a:extLst>
            </p:cNvPr>
            <p:cNvCxnSpPr/>
            <p:nvPr/>
          </p:nvCxnSpPr>
          <p:spPr>
            <a:xfrm>
              <a:off x="3554570" y="2816537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D45D288-79D4-4350-98BF-00CADD3A8737}"/>
                </a:ext>
              </a:extLst>
            </p:cNvPr>
            <p:cNvCxnSpPr/>
            <p:nvPr/>
          </p:nvCxnSpPr>
          <p:spPr>
            <a:xfrm>
              <a:off x="2373470" y="2816537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256802F-1406-4530-9C5F-14E1401C9C02}"/>
                </a:ext>
              </a:extLst>
            </p:cNvPr>
            <p:cNvCxnSpPr/>
            <p:nvPr/>
          </p:nvCxnSpPr>
          <p:spPr>
            <a:xfrm>
              <a:off x="4697570" y="2816537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0D103FD-45BE-4010-A368-1AEBDCB51CDB}"/>
                </a:ext>
              </a:extLst>
            </p:cNvPr>
            <p:cNvCxnSpPr/>
            <p:nvPr/>
          </p:nvCxnSpPr>
          <p:spPr>
            <a:xfrm>
              <a:off x="5838488" y="2822515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1A6C4B2-AE29-4EE7-95D7-CEFB35CDDD58}"/>
                </a:ext>
              </a:extLst>
            </p:cNvPr>
            <p:cNvCxnSpPr>
              <a:cxnSpLocks/>
            </p:cNvCxnSpPr>
            <p:nvPr/>
          </p:nvCxnSpPr>
          <p:spPr>
            <a:xfrm>
              <a:off x="2948867" y="3068668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54AD893-27D2-48A4-8889-B8967D58C622}"/>
                </a:ext>
              </a:extLst>
            </p:cNvPr>
            <p:cNvCxnSpPr>
              <a:cxnSpLocks/>
            </p:cNvCxnSpPr>
            <p:nvPr/>
          </p:nvCxnSpPr>
          <p:spPr>
            <a:xfrm>
              <a:off x="4116938" y="3065932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EE8EB28-377C-456C-A502-42678FE4E2DA}"/>
                </a:ext>
              </a:extLst>
            </p:cNvPr>
            <p:cNvCxnSpPr>
              <a:cxnSpLocks/>
            </p:cNvCxnSpPr>
            <p:nvPr/>
          </p:nvCxnSpPr>
          <p:spPr>
            <a:xfrm>
              <a:off x="5283171" y="3077557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8D5E93C-7C87-411D-9C64-A9C712D3EF6D}"/>
                </a:ext>
              </a:extLst>
            </p:cNvPr>
            <p:cNvGrpSpPr/>
            <p:nvPr/>
          </p:nvGrpSpPr>
          <p:grpSpPr>
            <a:xfrm flipH="1">
              <a:off x="1774344" y="3065932"/>
              <a:ext cx="460882" cy="487965"/>
              <a:chOff x="7079208" y="5704508"/>
              <a:chExt cx="460882" cy="487965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BBAD02A-55EF-4719-AA7A-07FE1C94BF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9208" y="5708700"/>
                <a:ext cx="28779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76706E2-AFB5-4F17-80ED-1AFEBA604A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7001" y="5704508"/>
                <a:ext cx="0" cy="243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7914CEF-BDFB-43E7-89FA-B568C9A740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3104" y="6006517"/>
                <a:ext cx="31698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EE96903-0F82-48B2-99EF-28F572D98A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1614" y="6091805"/>
                <a:ext cx="192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76280EE-41BD-4109-87C0-46A45F151A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2632" y="6192473"/>
                <a:ext cx="914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190D1E-DACD-4D41-A68C-FF3CACA39F30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7621023" y="6120251"/>
            <a:ext cx="0" cy="313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6619AC6-6E29-481A-89D5-438BE95AD7EF}"/>
              </a:ext>
            </a:extLst>
          </p:cNvPr>
          <p:cNvSpPr txBox="1"/>
          <p:nvPr/>
        </p:nvSpPr>
        <p:spPr>
          <a:xfrm>
            <a:off x="7389449" y="6421645"/>
            <a:ext cx="4171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tail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604CA55-09F8-42D9-B15C-C21875A95413}"/>
              </a:ext>
            </a:extLst>
          </p:cNvPr>
          <p:cNvSpPr/>
          <p:nvPr/>
        </p:nvSpPr>
        <p:spPr>
          <a:xfrm>
            <a:off x="3658224" y="5415318"/>
            <a:ext cx="396232" cy="238767"/>
          </a:xfrm>
          <a:custGeom>
            <a:avLst/>
            <a:gdLst>
              <a:gd name="connsiteX0" fmla="*/ 0 w 384561"/>
              <a:gd name="connsiteY0" fmla="*/ 22202 h 252939"/>
              <a:gd name="connsiteX1" fmla="*/ 316194 w 384561"/>
              <a:gd name="connsiteY1" fmla="*/ 22202 h 252939"/>
              <a:gd name="connsiteX2" fmla="*/ 384561 w 384561"/>
              <a:gd name="connsiteY2" fmla="*/ 252939 h 25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561" h="252939">
                <a:moveTo>
                  <a:pt x="0" y="22202"/>
                </a:moveTo>
                <a:cubicBezTo>
                  <a:pt x="126050" y="2974"/>
                  <a:pt x="252101" y="-16254"/>
                  <a:pt x="316194" y="22202"/>
                </a:cubicBezTo>
                <a:cubicBezTo>
                  <a:pt x="380287" y="60658"/>
                  <a:pt x="382424" y="156798"/>
                  <a:pt x="384561" y="252939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57BCB1-DABF-440A-BCC6-A7AD6E5E286C}"/>
              </a:ext>
            </a:extLst>
          </p:cNvPr>
          <p:cNvSpPr txBox="1"/>
          <p:nvPr/>
        </p:nvSpPr>
        <p:spPr>
          <a:xfrm>
            <a:off x="3543470" y="5078339"/>
            <a:ext cx="7617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push(E)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C256D5-8E77-45F3-A40C-A0043EA20223}"/>
              </a:ext>
            </a:extLst>
          </p:cNvPr>
          <p:cNvSpPr txBox="1"/>
          <p:nvPr/>
        </p:nvSpPr>
        <p:spPr>
          <a:xfrm>
            <a:off x="2953833" y="5218118"/>
            <a:ext cx="57579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pop()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63A5AD0-4A92-48A6-BAE0-BAAF14B49870}"/>
              </a:ext>
            </a:extLst>
          </p:cNvPr>
          <p:cNvSpPr/>
          <p:nvPr/>
        </p:nvSpPr>
        <p:spPr>
          <a:xfrm flipH="1">
            <a:off x="3453125" y="5464571"/>
            <a:ext cx="410198" cy="222191"/>
          </a:xfrm>
          <a:custGeom>
            <a:avLst/>
            <a:gdLst>
              <a:gd name="connsiteX0" fmla="*/ 0 w 410198"/>
              <a:gd name="connsiteY0" fmla="*/ 222191 h 222191"/>
              <a:gd name="connsiteX1" fmla="*/ 111095 w 410198"/>
              <a:gd name="connsiteY1" fmla="*/ 119642 h 222191"/>
              <a:gd name="connsiteX2" fmla="*/ 410198 w 410198"/>
              <a:gd name="connsiteY2" fmla="*/ 0 h 222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198" h="222191">
                <a:moveTo>
                  <a:pt x="0" y="222191"/>
                </a:moveTo>
                <a:cubicBezTo>
                  <a:pt x="21364" y="189432"/>
                  <a:pt x="42729" y="156674"/>
                  <a:pt x="111095" y="119642"/>
                </a:cubicBezTo>
                <a:cubicBezTo>
                  <a:pt x="179461" y="82610"/>
                  <a:pt x="294829" y="41305"/>
                  <a:pt x="410198" y="0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329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7B13-B1E7-42B7-9F3B-3727DD35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Array-based queue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AA49B-4F12-46F5-AF5F-8AA1C05F13D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28699" y="1724552"/>
            <a:ext cx="6989885" cy="2565508"/>
          </a:xfrm>
        </p:spPr>
        <p:txBody>
          <a:bodyPr>
            <a:normAutofit/>
          </a:bodyPr>
          <a:lstStyle/>
          <a:p>
            <a:r>
              <a:rPr lang="en-US" dirty="0"/>
              <a:t>Structure</a:t>
            </a:r>
          </a:p>
          <a:p>
            <a:pPr lvl="1"/>
            <a:r>
              <a:rPr lang="en-US" dirty="0"/>
              <a:t>Array-based queue</a:t>
            </a:r>
          </a:p>
          <a:p>
            <a:pPr lvl="1"/>
            <a:r>
              <a:rPr lang="en-US" dirty="0"/>
              <a:t>The front of the queue is the highest used index in the array</a:t>
            </a:r>
          </a:p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E4C58D9-AAB3-EA48-B1C5-9914B68C644D}"/>
              </a:ext>
            </a:extLst>
          </p:cNvPr>
          <p:cNvGrpSpPr/>
          <p:nvPr/>
        </p:nvGrpSpPr>
        <p:grpSpPr>
          <a:xfrm>
            <a:off x="1609653" y="5879714"/>
            <a:ext cx="2591142" cy="360727"/>
            <a:chOff x="1609653" y="5879714"/>
            <a:chExt cx="2591142" cy="36072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8D9A4F-F88D-41EC-994B-28D2C2417D2D}"/>
                </a:ext>
              </a:extLst>
            </p:cNvPr>
            <p:cNvSpPr/>
            <p:nvPr/>
          </p:nvSpPr>
          <p:spPr>
            <a:xfrm>
              <a:off x="2473971" y="5879714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8C83F1-4017-48AD-ADBB-995230F891DC}"/>
                </a:ext>
              </a:extLst>
            </p:cNvPr>
            <p:cNvSpPr/>
            <p:nvPr/>
          </p:nvSpPr>
          <p:spPr>
            <a:xfrm>
              <a:off x="2041510" y="5879714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4F1E1E-87BC-41CA-9AF2-3CBC092C0770}"/>
                </a:ext>
              </a:extLst>
            </p:cNvPr>
            <p:cNvSpPr/>
            <p:nvPr/>
          </p:nvSpPr>
          <p:spPr>
            <a:xfrm>
              <a:off x="1609653" y="5879714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73D021-B2B5-49B5-84D5-A4003278D8F1}"/>
                </a:ext>
              </a:extLst>
            </p:cNvPr>
            <p:cNvSpPr/>
            <p:nvPr/>
          </p:nvSpPr>
          <p:spPr>
            <a:xfrm>
              <a:off x="3769542" y="5879714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C3F2F5-3C7D-4843-B72F-8C7EBB0DF656}"/>
                </a:ext>
              </a:extLst>
            </p:cNvPr>
            <p:cNvSpPr/>
            <p:nvPr/>
          </p:nvSpPr>
          <p:spPr>
            <a:xfrm>
              <a:off x="3337081" y="5879714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854324-E709-4C2C-B910-BE9FD1F40E2B}"/>
                </a:ext>
              </a:extLst>
            </p:cNvPr>
            <p:cNvSpPr/>
            <p:nvPr/>
          </p:nvSpPr>
          <p:spPr>
            <a:xfrm>
              <a:off x="2905224" y="5879714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3CF4397-8689-5040-9436-F89F395735A1}"/>
              </a:ext>
            </a:extLst>
          </p:cNvPr>
          <p:cNvGrpSpPr/>
          <p:nvPr/>
        </p:nvGrpSpPr>
        <p:grpSpPr>
          <a:xfrm>
            <a:off x="1318547" y="5558909"/>
            <a:ext cx="2267293" cy="307778"/>
            <a:chOff x="1318547" y="5558909"/>
            <a:chExt cx="2267293" cy="30777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D0722D-B41C-4B34-AE86-31EE41983614}"/>
                </a:ext>
              </a:extLst>
            </p:cNvPr>
            <p:cNvSpPr txBox="1"/>
            <p:nvPr/>
          </p:nvSpPr>
          <p:spPr>
            <a:xfrm>
              <a:off x="3045371" y="5558910"/>
              <a:ext cx="5404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front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E33593-92CD-4435-9B31-3F94EF6045E0}"/>
                </a:ext>
              </a:extLst>
            </p:cNvPr>
            <p:cNvSpPr txBox="1"/>
            <p:nvPr/>
          </p:nvSpPr>
          <p:spPr>
            <a:xfrm>
              <a:off x="1318547" y="5558909"/>
              <a:ext cx="5485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back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ECF0DC-DB3F-469F-A676-FB7965DB0E0C}"/>
                </a:ext>
              </a:extLst>
            </p:cNvPr>
            <p:cNvCxnSpPr>
              <a:cxnSpLocks/>
              <a:stCxn id="12" idx="3"/>
              <a:endCxn id="11" idx="1"/>
            </p:cNvCxnSpPr>
            <p:nvPr/>
          </p:nvCxnSpPr>
          <p:spPr>
            <a:xfrm>
              <a:off x="1867095" y="5712798"/>
              <a:ext cx="117827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DDE6F89-4BCE-EB47-8CD1-52B88D0818B1}"/>
              </a:ext>
            </a:extLst>
          </p:cNvPr>
          <p:cNvGrpSpPr/>
          <p:nvPr/>
        </p:nvGrpSpPr>
        <p:grpSpPr>
          <a:xfrm>
            <a:off x="5666774" y="5879714"/>
            <a:ext cx="2591142" cy="360727"/>
            <a:chOff x="5666774" y="5879714"/>
            <a:chExt cx="2591142" cy="36072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3BE8DF-4764-4CC6-A2E2-387A0104034C}"/>
                </a:ext>
              </a:extLst>
            </p:cNvPr>
            <p:cNvSpPr/>
            <p:nvPr/>
          </p:nvSpPr>
          <p:spPr>
            <a:xfrm>
              <a:off x="6531092" y="5879714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B83750-1495-4F24-A41B-10C0AC0536C1}"/>
                </a:ext>
              </a:extLst>
            </p:cNvPr>
            <p:cNvSpPr/>
            <p:nvPr/>
          </p:nvSpPr>
          <p:spPr>
            <a:xfrm>
              <a:off x="6098631" y="5879714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0716452-DF2A-49D9-8C7F-29110C1C4683}"/>
                </a:ext>
              </a:extLst>
            </p:cNvPr>
            <p:cNvSpPr/>
            <p:nvPr/>
          </p:nvSpPr>
          <p:spPr>
            <a:xfrm>
              <a:off x="5666774" y="5879714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B9F99B-8D3D-47D9-BC5B-5A4631904C4C}"/>
                </a:ext>
              </a:extLst>
            </p:cNvPr>
            <p:cNvSpPr/>
            <p:nvPr/>
          </p:nvSpPr>
          <p:spPr>
            <a:xfrm>
              <a:off x="7826663" y="5879714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0978B4-828A-48D0-A42B-C31B04185A7B}"/>
                </a:ext>
              </a:extLst>
            </p:cNvPr>
            <p:cNvSpPr/>
            <p:nvPr/>
          </p:nvSpPr>
          <p:spPr>
            <a:xfrm>
              <a:off x="7394202" y="5879714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1D09726-1EFE-4E7A-A0AB-1E81EC038E61}"/>
                </a:ext>
              </a:extLst>
            </p:cNvPr>
            <p:cNvSpPr/>
            <p:nvPr/>
          </p:nvSpPr>
          <p:spPr>
            <a:xfrm>
              <a:off x="6962345" y="5879714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6488C99-4DC8-4426-B778-BE23EA728B97}"/>
              </a:ext>
            </a:extLst>
          </p:cNvPr>
          <p:cNvSpPr txBox="1"/>
          <p:nvPr/>
        </p:nvSpPr>
        <p:spPr>
          <a:xfrm>
            <a:off x="7117860" y="5201186"/>
            <a:ext cx="95558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dequeue()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6E8B2E-3CA2-4D27-95DA-C556FAE35FE6}"/>
              </a:ext>
            </a:extLst>
          </p:cNvPr>
          <p:cNvSpPr txBox="1"/>
          <p:nvPr/>
        </p:nvSpPr>
        <p:spPr>
          <a:xfrm>
            <a:off x="5012529" y="5201187"/>
            <a:ext cx="95718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enqueue()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BCB629A-83DC-4F83-BBFD-A9C23BB52599}"/>
              </a:ext>
            </a:extLst>
          </p:cNvPr>
          <p:cNvSpPr/>
          <p:nvPr/>
        </p:nvSpPr>
        <p:spPr>
          <a:xfrm>
            <a:off x="5298393" y="5554766"/>
            <a:ext cx="341831" cy="264920"/>
          </a:xfrm>
          <a:custGeom>
            <a:avLst/>
            <a:gdLst>
              <a:gd name="connsiteX0" fmla="*/ 0 w 341831"/>
              <a:gd name="connsiteY0" fmla="*/ 0 h 264920"/>
              <a:gd name="connsiteX1" fmla="*/ 256373 w 341831"/>
              <a:gd name="connsiteY1" fmla="*/ 59820 h 264920"/>
              <a:gd name="connsiteX2" fmla="*/ 341831 w 341831"/>
              <a:gd name="connsiteY2" fmla="*/ 264920 h 26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831" h="264920">
                <a:moveTo>
                  <a:pt x="0" y="0"/>
                </a:moveTo>
                <a:cubicBezTo>
                  <a:pt x="99700" y="7833"/>
                  <a:pt x="199401" y="15667"/>
                  <a:pt x="256373" y="59820"/>
                </a:cubicBezTo>
                <a:cubicBezTo>
                  <a:pt x="313345" y="103973"/>
                  <a:pt x="327588" y="184446"/>
                  <a:pt x="341831" y="264920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A490AD0-D1C9-466F-88B6-892C45C10CD7}"/>
              </a:ext>
            </a:extLst>
          </p:cNvPr>
          <p:cNvSpPr/>
          <p:nvPr/>
        </p:nvSpPr>
        <p:spPr>
          <a:xfrm>
            <a:off x="7263925" y="5606041"/>
            <a:ext cx="427290" cy="196553"/>
          </a:xfrm>
          <a:custGeom>
            <a:avLst/>
            <a:gdLst>
              <a:gd name="connsiteX0" fmla="*/ 0 w 427290"/>
              <a:gd name="connsiteY0" fmla="*/ 196553 h 196553"/>
              <a:gd name="connsiteX1" fmla="*/ 145279 w 427290"/>
              <a:gd name="connsiteY1" fmla="*/ 68366 h 196553"/>
              <a:gd name="connsiteX2" fmla="*/ 427290 w 427290"/>
              <a:gd name="connsiteY2" fmla="*/ 0 h 19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290" h="196553">
                <a:moveTo>
                  <a:pt x="0" y="196553"/>
                </a:moveTo>
                <a:cubicBezTo>
                  <a:pt x="37032" y="148839"/>
                  <a:pt x="74064" y="101125"/>
                  <a:pt x="145279" y="68366"/>
                </a:cubicBezTo>
                <a:cubicBezTo>
                  <a:pt x="216494" y="35607"/>
                  <a:pt x="321892" y="17803"/>
                  <a:pt x="427290" y="0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729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7B13-B1E7-42B7-9F3B-3727DD35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Array-based queue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AA49B-4F12-46F5-AF5F-8AA1C05F13D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28700" y="1800667"/>
            <a:ext cx="7130562" cy="2535113"/>
          </a:xfrm>
        </p:spPr>
        <p:txBody>
          <a:bodyPr>
            <a:normAutofit/>
          </a:bodyPr>
          <a:lstStyle/>
          <a:p>
            <a:r>
              <a:rPr lang="en-US" dirty="0"/>
              <a:t>Structure</a:t>
            </a:r>
          </a:p>
          <a:p>
            <a:pPr lvl="1"/>
            <a:r>
              <a:rPr lang="en-US" dirty="0"/>
              <a:t>Array-based queue</a:t>
            </a:r>
          </a:p>
          <a:p>
            <a:pPr lvl="1"/>
            <a:r>
              <a:rPr lang="en-US" dirty="0"/>
              <a:t>The front of the queue is the lowest index in the array</a:t>
            </a:r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2F68DD-F082-4A14-B122-30D75A2FA76A}"/>
              </a:ext>
            </a:extLst>
          </p:cNvPr>
          <p:cNvGrpSpPr/>
          <p:nvPr/>
        </p:nvGrpSpPr>
        <p:grpSpPr>
          <a:xfrm>
            <a:off x="1318547" y="5558909"/>
            <a:ext cx="2882248" cy="681532"/>
            <a:chOff x="1369024" y="5148712"/>
            <a:chExt cx="2882248" cy="6815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8D9A4F-F88D-41EC-994B-28D2C2417D2D}"/>
                </a:ext>
              </a:extLst>
            </p:cNvPr>
            <p:cNvSpPr/>
            <p:nvPr/>
          </p:nvSpPr>
          <p:spPr>
            <a:xfrm>
              <a:off x="2524448" y="5469517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8C83F1-4017-48AD-ADBB-995230F891DC}"/>
                </a:ext>
              </a:extLst>
            </p:cNvPr>
            <p:cNvSpPr/>
            <p:nvPr/>
          </p:nvSpPr>
          <p:spPr>
            <a:xfrm>
              <a:off x="2091987" y="5469517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4F1E1E-87BC-41CA-9AF2-3CBC092C0770}"/>
                </a:ext>
              </a:extLst>
            </p:cNvPr>
            <p:cNvSpPr/>
            <p:nvPr/>
          </p:nvSpPr>
          <p:spPr>
            <a:xfrm>
              <a:off x="1660130" y="5469517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73D021-B2B5-49B5-84D5-A4003278D8F1}"/>
                </a:ext>
              </a:extLst>
            </p:cNvPr>
            <p:cNvSpPr/>
            <p:nvPr/>
          </p:nvSpPr>
          <p:spPr>
            <a:xfrm>
              <a:off x="3820019" y="5469517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C3F2F5-3C7D-4843-B72F-8C7EBB0DF656}"/>
                </a:ext>
              </a:extLst>
            </p:cNvPr>
            <p:cNvSpPr/>
            <p:nvPr/>
          </p:nvSpPr>
          <p:spPr>
            <a:xfrm>
              <a:off x="3387558" y="5469517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854324-E709-4C2C-B910-BE9FD1F40E2B}"/>
                </a:ext>
              </a:extLst>
            </p:cNvPr>
            <p:cNvSpPr/>
            <p:nvPr/>
          </p:nvSpPr>
          <p:spPr>
            <a:xfrm>
              <a:off x="2955701" y="5469517"/>
              <a:ext cx="431253" cy="360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D0722D-B41C-4B34-AE86-31EE41983614}"/>
                </a:ext>
              </a:extLst>
            </p:cNvPr>
            <p:cNvSpPr txBox="1"/>
            <p:nvPr/>
          </p:nvSpPr>
          <p:spPr>
            <a:xfrm>
              <a:off x="3095848" y="5148713"/>
              <a:ext cx="5485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back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E33593-92CD-4435-9B31-3F94EF6045E0}"/>
                </a:ext>
              </a:extLst>
            </p:cNvPr>
            <p:cNvSpPr txBox="1"/>
            <p:nvPr/>
          </p:nvSpPr>
          <p:spPr>
            <a:xfrm>
              <a:off x="1369024" y="5148712"/>
              <a:ext cx="5404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front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ECF0DC-DB3F-469F-A676-FB7965DB0E0C}"/>
                </a:ext>
              </a:extLst>
            </p:cNvPr>
            <p:cNvCxnSpPr>
              <a:cxnSpLocks/>
              <a:stCxn id="12" idx="3"/>
              <a:endCxn id="11" idx="1"/>
            </p:cNvCxnSpPr>
            <p:nvPr/>
          </p:nvCxnSpPr>
          <p:spPr>
            <a:xfrm>
              <a:off x="1909493" y="5302601"/>
              <a:ext cx="1186355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0F95CC8-FD1C-42E5-92C8-21C469C229EE}"/>
              </a:ext>
            </a:extLst>
          </p:cNvPr>
          <p:cNvGrpSpPr/>
          <p:nvPr/>
        </p:nvGrpSpPr>
        <p:grpSpPr>
          <a:xfrm>
            <a:off x="5239455" y="5205330"/>
            <a:ext cx="3018461" cy="1035111"/>
            <a:chOff x="5239455" y="5205330"/>
            <a:chExt cx="3018461" cy="103511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4D7238D-E63B-41A1-8598-134125F87A23}"/>
                </a:ext>
              </a:extLst>
            </p:cNvPr>
            <p:cNvGrpSpPr/>
            <p:nvPr/>
          </p:nvGrpSpPr>
          <p:grpSpPr>
            <a:xfrm>
              <a:off x="5239455" y="5205330"/>
              <a:ext cx="3018461" cy="1035111"/>
              <a:chOff x="1232811" y="4795133"/>
              <a:chExt cx="3018461" cy="1035111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F3BE8DF-4764-4CC6-A2E2-387A0104034C}"/>
                  </a:ext>
                </a:extLst>
              </p:cNvPr>
              <p:cNvSpPr/>
              <p:nvPr/>
            </p:nvSpPr>
            <p:spPr>
              <a:xfrm>
                <a:off x="2524448" y="5469517"/>
                <a:ext cx="431253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DB83750-1495-4F24-A41B-10C0AC0536C1}"/>
                  </a:ext>
                </a:extLst>
              </p:cNvPr>
              <p:cNvSpPr/>
              <p:nvPr/>
            </p:nvSpPr>
            <p:spPr>
              <a:xfrm>
                <a:off x="2091987" y="5469517"/>
                <a:ext cx="431253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0716452-DF2A-49D9-8C7F-29110C1C4683}"/>
                  </a:ext>
                </a:extLst>
              </p:cNvPr>
              <p:cNvSpPr/>
              <p:nvPr/>
            </p:nvSpPr>
            <p:spPr>
              <a:xfrm>
                <a:off x="1660130" y="5469517"/>
                <a:ext cx="431253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FB9F99B-8D3D-47D9-BC5B-5A4631904C4C}"/>
                  </a:ext>
                </a:extLst>
              </p:cNvPr>
              <p:cNvSpPr/>
              <p:nvPr/>
            </p:nvSpPr>
            <p:spPr>
              <a:xfrm>
                <a:off x="3820019" y="5469517"/>
                <a:ext cx="431253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00978B4-828A-48D0-A42B-C31B04185A7B}"/>
                  </a:ext>
                </a:extLst>
              </p:cNvPr>
              <p:cNvSpPr/>
              <p:nvPr/>
            </p:nvSpPr>
            <p:spPr>
              <a:xfrm>
                <a:off x="3387558" y="5469517"/>
                <a:ext cx="431253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1D09726-1EFE-4E7A-A0AB-1E81EC038E61}"/>
                  </a:ext>
                </a:extLst>
              </p:cNvPr>
              <p:cNvSpPr/>
              <p:nvPr/>
            </p:nvSpPr>
            <p:spPr>
              <a:xfrm>
                <a:off x="2955701" y="5469517"/>
                <a:ext cx="431253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6488C99-4DC8-4426-B778-BE23EA728B97}"/>
                  </a:ext>
                </a:extLst>
              </p:cNvPr>
              <p:cNvSpPr txBox="1"/>
              <p:nvPr/>
            </p:nvSpPr>
            <p:spPr>
              <a:xfrm>
                <a:off x="1232811" y="4795133"/>
                <a:ext cx="95558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dequeue()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A6E8B2E-3CA2-4D27-95DA-C556FAE35FE6}"/>
                  </a:ext>
                </a:extLst>
              </p:cNvPr>
              <p:cNvSpPr txBox="1"/>
              <p:nvPr/>
            </p:nvSpPr>
            <p:spPr>
              <a:xfrm>
                <a:off x="2967687" y="4795133"/>
                <a:ext cx="9571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enqueue()</a:t>
                </a:r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BCB629A-83DC-4F83-BBFD-A9C23BB52599}"/>
                </a:ext>
              </a:extLst>
            </p:cNvPr>
            <p:cNvSpPr/>
            <p:nvPr/>
          </p:nvSpPr>
          <p:spPr>
            <a:xfrm flipH="1">
              <a:off x="7260195" y="5558909"/>
              <a:ext cx="341831" cy="264920"/>
            </a:xfrm>
            <a:custGeom>
              <a:avLst/>
              <a:gdLst>
                <a:gd name="connsiteX0" fmla="*/ 0 w 341831"/>
                <a:gd name="connsiteY0" fmla="*/ 0 h 264920"/>
                <a:gd name="connsiteX1" fmla="*/ 256373 w 341831"/>
                <a:gd name="connsiteY1" fmla="*/ 59820 h 264920"/>
                <a:gd name="connsiteX2" fmla="*/ 341831 w 341831"/>
                <a:gd name="connsiteY2" fmla="*/ 264920 h 264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831" h="264920">
                  <a:moveTo>
                    <a:pt x="0" y="0"/>
                  </a:moveTo>
                  <a:cubicBezTo>
                    <a:pt x="99700" y="7833"/>
                    <a:pt x="199401" y="15667"/>
                    <a:pt x="256373" y="59820"/>
                  </a:cubicBezTo>
                  <a:cubicBezTo>
                    <a:pt x="313345" y="103973"/>
                    <a:pt x="327588" y="184446"/>
                    <a:pt x="341831" y="26492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A490AD0-D1C9-466F-88B6-892C45C10CD7}"/>
                </a:ext>
              </a:extLst>
            </p:cNvPr>
            <p:cNvSpPr/>
            <p:nvPr/>
          </p:nvSpPr>
          <p:spPr>
            <a:xfrm flipH="1">
              <a:off x="5382193" y="5563116"/>
              <a:ext cx="427290" cy="196553"/>
            </a:xfrm>
            <a:custGeom>
              <a:avLst/>
              <a:gdLst>
                <a:gd name="connsiteX0" fmla="*/ 0 w 427290"/>
                <a:gd name="connsiteY0" fmla="*/ 196553 h 196553"/>
                <a:gd name="connsiteX1" fmla="*/ 145279 w 427290"/>
                <a:gd name="connsiteY1" fmla="*/ 68366 h 196553"/>
                <a:gd name="connsiteX2" fmla="*/ 427290 w 427290"/>
                <a:gd name="connsiteY2" fmla="*/ 0 h 19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7290" h="196553">
                  <a:moveTo>
                    <a:pt x="0" y="196553"/>
                  </a:moveTo>
                  <a:cubicBezTo>
                    <a:pt x="37032" y="148839"/>
                    <a:pt x="74064" y="101125"/>
                    <a:pt x="145279" y="68366"/>
                  </a:cubicBezTo>
                  <a:cubicBezTo>
                    <a:pt x="216494" y="35607"/>
                    <a:pt x="321892" y="17803"/>
                    <a:pt x="42729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033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array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Features </a:t>
            </a:r>
          </a:p>
          <a:p>
            <a:pPr lvl="1"/>
            <a:r>
              <a:rPr lang="en-US"/>
              <a:t>Fixed length data structure</a:t>
            </a:r>
          </a:p>
          <a:p>
            <a:pPr lvl="1"/>
            <a:r>
              <a:rPr lang="en-US"/>
              <a:t>Index-based access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306157"/>
              </p:ext>
            </p:extLst>
          </p:nvPr>
        </p:nvGraphicFramePr>
        <p:xfrm>
          <a:off x="1417121" y="4413333"/>
          <a:ext cx="6096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457207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7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7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7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7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7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7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7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67056" y="3678515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char[] characters = new Char[8];</a:t>
            </a:r>
          </a:p>
        </p:txBody>
      </p:sp>
    </p:spTree>
    <p:extLst>
      <p:ext uri="{BB962C8B-B14F-4D97-AF65-F5344CB8AC3E}">
        <p14:creationId xmlns:p14="http://schemas.microsoft.com/office/powerpoint/2010/main" val="638294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7B13-B1E7-42B7-9F3B-3727DD35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Linked-list-based queue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AA49B-4F12-46F5-AF5F-8AA1C05F13D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09021" y="1945212"/>
            <a:ext cx="6899031" cy="2751974"/>
          </a:xfrm>
        </p:spPr>
        <p:txBody>
          <a:bodyPr>
            <a:normAutofit/>
          </a:bodyPr>
          <a:lstStyle/>
          <a:p>
            <a:r>
              <a:rPr lang="en-US" dirty="0"/>
              <a:t>Structure</a:t>
            </a:r>
          </a:p>
          <a:p>
            <a:pPr lvl="1"/>
            <a:r>
              <a:rPr lang="en-US" dirty="0"/>
              <a:t>Linked-list-based queue</a:t>
            </a:r>
          </a:p>
          <a:p>
            <a:pPr lvl="1"/>
            <a:r>
              <a:rPr lang="en-US" dirty="0"/>
              <a:t>The front of the queue is the highest used index in the linked list</a:t>
            </a: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8D6DB70-0077-442D-B214-DC1073F8A594}"/>
              </a:ext>
            </a:extLst>
          </p:cNvPr>
          <p:cNvGrpSpPr/>
          <p:nvPr/>
        </p:nvGrpSpPr>
        <p:grpSpPr>
          <a:xfrm>
            <a:off x="1867863" y="5574502"/>
            <a:ext cx="5808766" cy="830780"/>
            <a:chOff x="1030375" y="2748551"/>
            <a:chExt cx="5808766" cy="83078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04AE1A2-692D-4347-8C7E-C6D7B96792AA}"/>
                </a:ext>
              </a:extLst>
            </p:cNvPr>
            <p:cNvGrpSpPr/>
            <p:nvPr/>
          </p:nvGrpSpPr>
          <p:grpSpPr>
            <a:xfrm>
              <a:off x="2164360" y="2816543"/>
              <a:ext cx="780176" cy="360727"/>
              <a:chOff x="1711355" y="5503178"/>
              <a:chExt cx="780176" cy="360727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D7BFFEB-2271-49AC-A064-B77017C830EC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 A</a:t>
                </a: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361016F-4012-4A37-AF40-9EA42AA9564B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2F2A334-AB95-46AA-91EF-389758E10054}"/>
                </a:ext>
              </a:extLst>
            </p:cNvPr>
            <p:cNvGrpSpPr/>
            <p:nvPr/>
          </p:nvGrpSpPr>
          <p:grpSpPr>
            <a:xfrm>
              <a:off x="3338817" y="2816542"/>
              <a:ext cx="780176" cy="360727"/>
              <a:chOff x="1711355" y="5503178"/>
              <a:chExt cx="780176" cy="360727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006C5F0-0A88-489E-9DDC-2B6059588EC1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  B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5029ED24-76BA-4F87-BF3F-CBA0D0A20E8C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5E566EC-152F-402D-A3C1-F3A2B44B3A2C}"/>
                </a:ext>
              </a:extLst>
            </p:cNvPr>
            <p:cNvGrpSpPr/>
            <p:nvPr/>
          </p:nvGrpSpPr>
          <p:grpSpPr>
            <a:xfrm>
              <a:off x="4507351" y="2816542"/>
              <a:ext cx="780176" cy="360727"/>
              <a:chOff x="1711355" y="5503178"/>
              <a:chExt cx="780176" cy="36072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A494159-B0D1-4874-9B55-A5E625831A47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 C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E9F7C9D-FA8E-4F88-A7C4-0D93F12C30BF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975D962-3496-4191-953A-5AB340823D5A}"/>
                </a:ext>
              </a:extLst>
            </p:cNvPr>
            <p:cNvGrpSpPr/>
            <p:nvPr/>
          </p:nvGrpSpPr>
          <p:grpSpPr>
            <a:xfrm>
              <a:off x="5675885" y="2816542"/>
              <a:ext cx="780176" cy="360727"/>
              <a:chOff x="1711355" y="5503178"/>
              <a:chExt cx="780176" cy="360727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BCC0BB-B58D-4FED-A0A4-EF6F2D65596B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 D</a:t>
                </a: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C3E6DC8B-E8E3-4226-BEFC-A81EB15588E0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50DFC20-A3AA-49D6-843D-E9DDAD1E7813}"/>
                </a:ext>
              </a:extLst>
            </p:cNvPr>
            <p:cNvCxnSpPr>
              <a:cxnSpLocks/>
            </p:cNvCxnSpPr>
            <p:nvPr/>
          </p:nvCxnSpPr>
          <p:spPr>
            <a:xfrm>
              <a:off x="2861487" y="2899853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E06966B-49C0-4325-8A0C-20415612FD0E}"/>
                </a:ext>
              </a:extLst>
            </p:cNvPr>
            <p:cNvCxnSpPr>
              <a:cxnSpLocks/>
            </p:cNvCxnSpPr>
            <p:nvPr/>
          </p:nvCxnSpPr>
          <p:spPr>
            <a:xfrm>
              <a:off x="4041226" y="2906722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EB9686B-7B9E-4186-9733-0BFE9E960031}"/>
                </a:ext>
              </a:extLst>
            </p:cNvPr>
            <p:cNvCxnSpPr>
              <a:cxnSpLocks/>
            </p:cNvCxnSpPr>
            <p:nvPr/>
          </p:nvCxnSpPr>
          <p:spPr>
            <a:xfrm>
              <a:off x="5226643" y="2897190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6ADF1DD-2E8E-4D76-865B-5B4B5B634731}"/>
                </a:ext>
              </a:extLst>
            </p:cNvPr>
            <p:cNvGrpSpPr/>
            <p:nvPr/>
          </p:nvGrpSpPr>
          <p:grpSpPr>
            <a:xfrm>
              <a:off x="6378259" y="3091366"/>
              <a:ext cx="460882" cy="487965"/>
              <a:chOff x="7079208" y="5704508"/>
              <a:chExt cx="460882" cy="487965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90E7A49-0BBA-4282-AB88-0DD16787B7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9208" y="5708700"/>
                <a:ext cx="28779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89F554C-2F42-4F13-8B1C-ED82054440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7001" y="5704508"/>
                <a:ext cx="0" cy="243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CA515AB-8876-4B6E-86C3-3EEFA860C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3104" y="6006517"/>
                <a:ext cx="31698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5CBAB3D-88C5-4888-8DC3-F7DBF7779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1614" y="6091805"/>
                <a:ext cx="192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DFC9DA7-920F-4CFD-A8DB-92FEC46CE8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2632" y="6192473"/>
                <a:ext cx="914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D5533C4-3B91-4805-8261-9FF8E774A7E1}"/>
                </a:ext>
              </a:extLst>
            </p:cNvPr>
            <p:cNvCxnSpPr>
              <a:cxnSpLocks/>
            </p:cNvCxnSpPr>
            <p:nvPr/>
          </p:nvCxnSpPr>
          <p:spPr>
            <a:xfrm>
              <a:off x="1693850" y="2928910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9840C9-4345-4928-9379-56E78E73853F}"/>
                </a:ext>
              </a:extLst>
            </p:cNvPr>
            <p:cNvSpPr txBox="1"/>
            <p:nvPr/>
          </p:nvSpPr>
          <p:spPr>
            <a:xfrm>
              <a:off x="1030375" y="2748551"/>
              <a:ext cx="5645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9804B6F-EBD6-401F-B50C-21F74CF6CF96}"/>
                </a:ext>
              </a:extLst>
            </p:cNvPr>
            <p:cNvCxnSpPr/>
            <p:nvPr/>
          </p:nvCxnSpPr>
          <p:spPr>
            <a:xfrm>
              <a:off x="3554570" y="2816537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099B9DA-DCD3-4ADA-8DA3-8381D44347F6}"/>
                </a:ext>
              </a:extLst>
            </p:cNvPr>
            <p:cNvCxnSpPr/>
            <p:nvPr/>
          </p:nvCxnSpPr>
          <p:spPr>
            <a:xfrm>
              <a:off x="2373470" y="2816537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D1E9BFB-E4A7-4580-81D1-4D194DC1A03C}"/>
                </a:ext>
              </a:extLst>
            </p:cNvPr>
            <p:cNvCxnSpPr/>
            <p:nvPr/>
          </p:nvCxnSpPr>
          <p:spPr>
            <a:xfrm>
              <a:off x="4697570" y="2816537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E956EAE-1EE2-4240-A332-7F4A542FE7A6}"/>
                </a:ext>
              </a:extLst>
            </p:cNvPr>
            <p:cNvCxnSpPr/>
            <p:nvPr/>
          </p:nvCxnSpPr>
          <p:spPr>
            <a:xfrm>
              <a:off x="5838488" y="2822515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B043A49-14A0-4687-8FC7-9B5108BBDF14}"/>
                </a:ext>
              </a:extLst>
            </p:cNvPr>
            <p:cNvCxnSpPr>
              <a:cxnSpLocks/>
            </p:cNvCxnSpPr>
            <p:nvPr/>
          </p:nvCxnSpPr>
          <p:spPr>
            <a:xfrm>
              <a:off x="2948867" y="3068668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91D4E02-96D1-4F76-BAF4-1F802F94BD75}"/>
                </a:ext>
              </a:extLst>
            </p:cNvPr>
            <p:cNvCxnSpPr>
              <a:cxnSpLocks/>
            </p:cNvCxnSpPr>
            <p:nvPr/>
          </p:nvCxnSpPr>
          <p:spPr>
            <a:xfrm>
              <a:off x="4116938" y="3065932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9575B4F-1F26-44E8-AFDA-0D822E524CA4}"/>
                </a:ext>
              </a:extLst>
            </p:cNvPr>
            <p:cNvCxnSpPr>
              <a:cxnSpLocks/>
            </p:cNvCxnSpPr>
            <p:nvPr/>
          </p:nvCxnSpPr>
          <p:spPr>
            <a:xfrm>
              <a:off x="5283171" y="3077557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7D5F1A2-07B9-4AF1-93A7-EB60224B78AA}"/>
                </a:ext>
              </a:extLst>
            </p:cNvPr>
            <p:cNvGrpSpPr/>
            <p:nvPr/>
          </p:nvGrpSpPr>
          <p:grpSpPr>
            <a:xfrm flipH="1">
              <a:off x="1774344" y="3065932"/>
              <a:ext cx="460882" cy="487965"/>
              <a:chOff x="7079208" y="5704508"/>
              <a:chExt cx="460882" cy="487965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A5997792-0A16-426E-AA22-E78E965C6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9208" y="5708700"/>
                <a:ext cx="28779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29AC0356-36A5-4D3D-8058-5AE8860749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7001" y="5704508"/>
                <a:ext cx="0" cy="243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6DEF647C-52D8-4949-8FD1-D8F8923736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3104" y="6006517"/>
                <a:ext cx="31698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38243C9-F40D-4327-AD05-31168976B7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1614" y="6091805"/>
                <a:ext cx="192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E8E57EDD-D19B-44B6-889E-1EB37467C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2632" y="6192473"/>
                <a:ext cx="914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377E00B-DB84-4FE3-94B4-4F2FEEEC8890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6903461" y="6003220"/>
            <a:ext cx="0" cy="313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C6E5974-5526-4920-95BC-75CFA1AE2B41}"/>
              </a:ext>
            </a:extLst>
          </p:cNvPr>
          <p:cNvSpPr txBox="1"/>
          <p:nvPr/>
        </p:nvSpPr>
        <p:spPr>
          <a:xfrm>
            <a:off x="6671887" y="6304614"/>
            <a:ext cx="4171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tail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CC1A2AD-2F08-4FBD-B554-530545DB7E32}"/>
              </a:ext>
            </a:extLst>
          </p:cNvPr>
          <p:cNvSpPr txBox="1"/>
          <p:nvPr/>
        </p:nvSpPr>
        <p:spPr>
          <a:xfrm>
            <a:off x="6789615" y="4986308"/>
            <a:ext cx="95558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dequeue()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F05B422-9707-4F4F-A61C-2D9E8F27C97C}"/>
              </a:ext>
            </a:extLst>
          </p:cNvPr>
          <p:cNvSpPr txBox="1"/>
          <p:nvPr/>
        </p:nvSpPr>
        <p:spPr>
          <a:xfrm>
            <a:off x="2354386" y="4959755"/>
            <a:ext cx="95718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enqueue()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CA2BDF7E-C7BA-40AC-B05B-D2ABAA49AD4A}"/>
              </a:ext>
            </a:extLst>
          </p:cNvPr>
          <p:cNvSpPr/>
          <p:nvPr/>
        </p:nvSpPr>
        <p:spPr>
          <a:xfrm>
            <a:off x="2830932" y="5288255"/>
            <a:ext cx="341831" cy="264920"/>
          </a:xfrm>
          <a:custGeom>
            <a:avLst/>
            <a:gdLst>
              <a:gd name="connsiteX0" fmla="*/ 0 w 341831"/>
              <a:gd name="connsiteY0" fmla="*/ 0 h 264920"/>
              <a:gd name="connsiteX1" fmla="*/ 256373 w 341831"/>
              <a:gd name="connsiteY1" fmla="*/ 59820 h 264920"/>
              <a:gd name="connsiteX2" fmla="*/ 341831 w 341831"/>
              <a:gd name="connsiteY2" fmla="*/ 264920 h 26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831" h="264920">
                <a:moveTo>
                  <a:pt x="0" y="0"/>
                </a:moveTo>
                <a:cubicBezTo>
                  <a:pt x="99700" y="7833"/>
                  <a:pt x="199401" y="15667"/>
                  <a:pt x="256373" y="59820"/>
                </a:cubicBezTo>
                <a:cubicBezTo>
                  <a:pt x="313345" y="103973"/>
                  <a:pt x="327588" y="184446"/>
                  <a:pt x="341831" y="264920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7D20FAC6-6CFF-47DA-AB26-A2D39DECA760}"/>
              </a:ext>
            </a:extLst>
          </p:cNvPr>
          <p:cNvSpPr/>
          <p:nvPr/>
        </p:nvSpPr>
        <p:spPr>
          <a:xfrm>
            <a:off x="7011123" y="5372677"/>
            <a:ext cx="427290" cy="196553"/>
          </a:xfrm>
          <a:custGeom>
            <a:avLst/>
            <a:gdLst>
              <a:gd name="connsiteX0" fmla="*/ 0 w 427290"/>
              <a:gd name="connsiteY0" fmla="*/ 196553 h 196553"/>
              <a:gd name="connsiteX1" fmla="*/ 145279 w 427290"/>
              <a:gd name="connsiteY1" fmla="*/ 68366 h 196553"/>
              <a:gd name="connsiteX2" fmla="*/ 427290 w 427290"/>
              <a:gd name="connsiteY2" fmla="*/ 0 h 19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290" h="196553">
                <a:moveTo>
                  <a:pt x="0" y="196553"/>
                </a:moveTo>
                <a:cubicBezTo>
                  <a:pt x="37032" y="148839"/>
                  <a:pt x="74064" y="101125"/>
                  <a:pt x="145279" y="68366"/>
                </a:cubicBezTo>
                <a:cubicBezTo>
                  <a:pt x="216494" y="35607"/>
                  <a:pt x="321892" y="17803"/>
                  <a:pt x="427290" y="0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532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7B13-B1E7-42B7-9F3B-3727DD35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Linked-list-based queue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AA49B-4F12-46F5-AF5F-8AA1C05F13D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28700" y="1711958"/>
            <a:ext cx="7100416" cy="2683940"/>
          </a:xfrm>
        </p:spPr>
        <p:txBody>
          <a:bodyPr>
            <a:normAutofit/>
          </a:bodyPr>
          <a:lstStyle/>
          <a:p>
            <a:r>
              <a:rPr lang="en-US" dirty="0"/>
              <a:t>Structure</a:t>
            </a:r>
          </a:p>
          <a:p>
            <a:pPr lvl="1"/>
            <a:r>
              <a:rPr lang="en-US" dirty="0"/>
              <a:t>Linked-list-based queue</a:t>
            </a:r>
          </a:p>
          <a:p>
            <a:pPr lvl="1"/>
            <a:r>
              <a:rPr lang="en-US" dirty="0"/>
              <a:t>The front of the queue is the lowest index in the linked list</a:t>
            </a: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8D6DB70-0077-442D-B214-DC1073F8A594}"/>
              </a:ext>
            </a:extLst>
          </p:cNvPr>
          <p:cNvGrpSpPr/>
          <p:nvPr/>
        </p:nvGrpSpPr>
        <p:grpSpPr>
          <a:xfrm>
            <a:off x="1867863" y="5574502"/>
            <a:ext cx="5808766" cy="830780"/>
            <a:chOff x="1030375" y="2748551"/>
            <a:chExt cx="5808766" cy="83078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04AE1A2-692D-4347-8C7E-C6D7B96792AA}"/>
                </a:ext>
              </a:extLst>
            </p:cNvPr>
            <p:cNvGrpSpPr/>
            <p:nvPr/>
          </p:nvGrpSpPr>
          <p:grpSpPr>
            <a:xfrm>
              <a:off x="2164360" y="2816543"/>
              <a:ext cx="780176" cy="360727"/>
              <a:chOff x="1711355" y="5503178"/>
              <a:chExt cx="780176" cy="360727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D7BFFEB-2271-49AC-A064-B77017C830EC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 A</a:t>
                </a: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361016F-4012-4A37-AF40-9EA42AA9564B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2F2A334-AB95-46AA-91EF-389758E10054}"/>
                </a:ext>
              </a:extLst>
            </p:cNvPr>
            <p:cNvGrpSpPr/>
            <p:nvPr/>
          </p:nvGrpSpPr>
          <p:grpSpPr>
            <a:xfrm>
              <a:off x="3338817" y="2816542"/>
              <a:ext cx="780176" cy="360727"/>
              <a:chOff x="1711355" y="5503178"/>
              <a:chExt cx="780176" cy="360727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006C5F0-0A88-489E-9DDC-2B6059588EC1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  B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5029ED24-76BA-4F87-BF3F-CBA0D0A20E8C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5E566EC-152F-402D-A3C1-F3A2B44B3A2C}"/>
                </a:ext>
              </a:extLst>
            </p:cNvPr>
            <p:cNvGrpSpPr/>
            <p:nvPr/>
          </p:nvGrpSpPr>
          <p:grpSpPr>
            <a:xfrm>
              <a:off x="4507351" y="2816542"/>
              <a:ext cx="780176" cy="360727"/>
              <a:chOff x="1711355" y="5503178"/>
              <a:chExt cx="780176" cy="36072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A494159-B0D1-4874-9B55-A5E625831A47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 C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E9F7C9D-FA8E-4F88-A7C4-0D93F12C30BF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975D962-3496-4191-953A-5AB340823D5A}"/>
                </a:ext>
              </a:extLst>
            </p:cNvPr>
            <p:cNvGrpSpPr/>
            <p:nvPr/>
          </p:nvGrpSpPr>
          <p:grpSpPr>
            <a:xfrm>
              <a:off x="5675885" y="2816542"/>
              <a:ext cx="780176" cy="360727"/>
              <a:chOff x="1711355" y="5503178"/>
              <a:chExt cx="780176" cy="360727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BCC0BB-B58D-4FED-A0A4-EF6F2D65596B}"/>
                  </a:ext>
                </a:extLst>
              </p:cNvPr>
              <p:cNvSpPr/>
              <p:nvPr/>
            </p:nvSpPr>
            <p:spPr>
              <a:xfrm>
                <a:off x="1711355" y="5503178"/>
                <a:ext cx="780176" cy="3607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  D</a:t>
                </a: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C3E6DC8B-E8E3-4226-BEFC-A81EB15588E0}"/>
                  </a:ext>
                </a:extLst>
              </p:cNvPr>
              <p:cNvCxnSpPr/>
              <p:nvPr/>
            </p:nvCxnSpPr>
            <p:spPr>
              <a:xfrm>
                <a:off x="2298583" y="5503178"/>
                <a:ext cx="0" cy="360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50DFC20-A3AA-49D6-843D-E9DDAD1E7813}"/>
                </a:ext>
              </a:extLst>
            </p:cNvPr>
            <p:cNvCxnSpPr>
              <a:cxnSpLocks/>
            </p:cNvCxnSpPr>
            <p:nvPr/>
          </p:nvCxnSpPr>
          <p:spPr>
            <a:xfrm>
              <a:off x="2861487" y="2899853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E06966B-49C0-4325-8A0C-20415612FD0E}"/>
                </a:ext>
              </a:extLst>
            </p:cNvPr>
            <p:cNvCxnSpPr>
              <a:cxnSpLocks/>
            </p:cNvCxnSpPr>
            <p:nvPr/>
          </p:nvCxnSpPr>
          <p:spPr>
            <a:xfrm>
              <a:off x="4041226" y="2906722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EB9686B-7B9E-4186-9733-0BFE9E960031}"/>
                </a:ext>
              </a:extLst>
            </p:cNvPr>
            <p:cNvCxnSpPr>
              <a:cxnSpLocks/>
            </p:cNvCxnSpPr>
            <p:nvPr/>
          </p:nvCxnSpPr>
          <p:spPr>
            <a:xfrm>
              <a:off x="5226643" y="2897190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6ADF1DD-2E8E-4D76-865B-5B4B5B634731}"/>
                </a:ext>
              </a:extLst>
            </p:cNvPr>
            <p:cNvGrpSpPr/>
            <p:nvPr/>
          </p:nvGrpSpPr>
          <p:grpSpPr>
            <a:xfrm>
              <a:off x="6378259" y="3091366"/>
              <a:ext cx="460882" cy="487965"/>
              <a:chOff x="7079208" y="5704508"/>
              <a:chExt cx="460882" cy="487965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90E7A49-0BBA-4282-AB88-0DD16787B7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9208" y="5708700"/>
                <a:ext cx="28779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89F554C-2F42-4F13-8B1C-ED82054440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7001" y="5704508"/>
                <a:ext cx="0" cy="243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CA515AB-8876-4B6E-86C3-3EEFA860C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3104" y="6006517"/>
                <a:ext cx="31698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5CBAB3D-88C5-4888-8DC3-F7DBF7779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1614" y="6091805"/>
                <a:ext cx="192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DFC9DA7-920F-4CFD-A8DB-92FEC46CE8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2632" y="6192473"/>
                <a:ext cx="914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D5533C4-3B91-4805-8261-9FF8E774A7E1}"/>
                </a:ext>
              </a:extLst>
            </p:cNvPr>
            <p:cNvCxnSpPr>
              <a:cxnSpLocks/>
            </p:cNvCxnSpPr>
            <p:nvPr/>
          </p:nvCxnSpPr>
          <p:spPr>
            <a:xfrm>
              <a:off x="1693850" y="2928910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9840C9-4345-4928-9379-56E78E73853F}"/>
                </a:ext>
              </a:extLst>
            </p:cNvPr>
            <p:cNvSpPr txBox="1"/>
            <p:nvPr/>
          </p:nvSpPr>
          <p:spPr>
            <a:xfrm>
              <a:off x="1030375" y="2748551"/>
              <a:ext cx="5645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9804B6F-EBD6-401F-B50C-21F74CF6CF96}"/>
                </a:ext>
              </a:extLst>
            </p:cNvPr>
            <p:cNvCxnSpPr/>
            <p:nvPr/>
          </p:nvCxnSpPr>
          <p:spPr>
            <a:xfrm>
              <a:off x="3554570" y="2816537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099B9DA-DCD3-4ADA-8DA3-8381D44347F6}"/>
                </a:ext>
              </a:extLst>
            </p:cNvPr>
            <p:cNvCxnSpPr/>
            <p:nvPr/>
          </p:nvCxnSpPr>
          <p:spPr>
            <a:xfrm>
              <a:off x="2373470" y="2816537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D1E9BFB-E4A7-4580-81D1-4D194DC1A03C}"/>
                </a:ext>
              </a:extLst>
            </p:cNvPr>
            <p:cNvCxnSpPr/>
            <p:nvPr/>
          </p:nvCxnSpPr>
          <p:spPr>
            <a:xfrm>
              <a:off x="4697570" y="2816537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E956EAE-1EE2-4240-A332-7F4A542FE7A6}"/>
                </a:ext>
              </a:extLst>
            </p:cNvPr>
            <p:cNvCxnSpPr/>
            <p:nvPr/>
          </p:nvCxnSpPr>
          <p:spPr>
            <a:xfrm>
              <a:off x="5838488" y="2822515"/>
              <a:ext cx="0" cy="36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B043A49-14A0-4687-8FC7-9B5108BBDF14}"/>
                </a:ext>
              </a:extLst>
            </p:cNvPr>
            <p:cNvCxnSpPr>
              <a:cxnSpLocks/>
            </p:cNvCxnSpPr>
            <p:nvPr/>
          </p:nvCxnSpPr>
          <p:spPr>
            <a:xfrm>
              <a:off x="2948867" y="3068668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91D4E02-96D1-4F76-BAF4-1F802F94BD75}"/>
                </a:ext>
              </a:extLst>
            </p:cNvPr>
            <p:cNvCxnSpPr>
              <a:cxnSpLocks/>
            </p:cNvCxnSpPr>
            <p:nvPr/>
          </p:nvCxnSpPr>
          <p:spPr>
            <a:xfrm>
              <a:off x="4116938" y="3065932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9575B4F-1F26-44E8-AFDA-0D822E524CA4}"/>
                </a:ext>
              </a:extLst>
            </p:cNvPr>
            <p:cNvCxnSpPr>
              <a:cxnSpLocks/>
            </p:cNvCxnSpPr>
            <p:nvPr/>
          </p:nvCxnSpPr>
          <p:spPr>
            <a:xfrm>
              <a:off x="5283171" y="3077557"/>
              <a:ext cx="480740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7D5F1A2-07B9-4AF1-93A7-EB60224B78AA}"/>
                </a:ext>
              </a:extLst>
            </p:cNvPr>
            <p:cNvGrpSpPr/>
            <p:nvPr/>
          </p:nvGrpSpPr>
          <p:grpSpPr>
            <a:xfrm flipH="1">
              <a:off x="1774344" y="3065932"/>
              <a:ext cx="460882" cy="487965"/>
              <a:chOff x="7079208" y="5704508"/>
              <a:chExt cx="460882" cy="487965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A5997792-0A16-426E-AA22-E78E965C6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9208" y="5708700"/>
                <a:ext cx="28779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29AC0356-36A5-4D3D-8058-5AE8860749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7001" y="5704508"/>
                <a:ext cx="0" cy="243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6DEF647C-52D8-4949-8FD1-D8F8923736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3104" y="6006517"/>
                <a:ext cx="31698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38243C9-F40D-4327-AD05-31168976B7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1614" y="6091805"/>
                <a:ext cx="192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E8E57EDD-D19B-44B6-889E-1EB37467C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2632" y="6192473"/>
                <a:ext cx="914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377E00B-DB84-4FE3-94B4-4F2FEEEC8890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6903461" y="6003220"/>
            <a:ext cx="0" cy="313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C6E5974-5526-4920-95BC-75CFA1AE2B41}"/>
              </a:ext>
            </a:extLst>
          </p:cNvPr>
          <p:cNvSpPr txBox="1"/>
          <p:nvPr/>
        </p:nvSpPr>
        <p:spPr>
          <a:xfrm>
            <a:off x="6671887" y="6304614"/>
            <a:ext cx="4171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tail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CC1A2AD-2F08-4FBD-B554-530545DB7E32}"/>
              </a:ext>
            </a:extLst>
          </p:cNvPr>
          <p:cNvSpPr txBox="1"/>
          <p:nvPr/>
        </p:nvSpPr>
        <p:spPr>
          <a:xfrm>
            <a:off x="2656355" y="4921491"/>
            <a:ext cx="95558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dequeue()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F05B422-9707-4F4F-A61C-2D9E8F27C97C}"/>
              </a:ext>
            </a:extLst>
          </p:cNvPr>
          <p:cNvSpPr txBox="1"/>
          <p:nvPr/>
        </p:nvSpPr>
        <p:spPr>
          <a:xfrm>
            <a:off x="6665854" y="4917361"/>
            <a:ext cx="95718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enqueue()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CA2BDF7E-C7BA-40AC-B05B-D2ABAA49AD4A}"/>
              </a:ext>
            </a:extLst>
          </p:cNvPr>
          <p:cNvSpPr/>
          <p:nvPr/>
        </p:nvSpPr>
        <p:spPr>
          <a:xfrm flipH="1">
            <a:off x="6951718" y="5270940"/>
            <a:ext cx="341831" cy="264920"/>
          </a:xfrm>
          <a:custGeom>
            <a:avLst/>
            <a:gdLst>
              <a:gd name="connsiteX0" fmla="*/ 0 w 341831"/>
              <a:gd name="connsiteY0" fmla="*/ 0 h 264920"/>
              <a:gd name="connsiteX1" fmla="*/ 256373 w 341831"/>
              <a:gd name="connsiteY1" fmla="*/ 59820 h 264920"/>
              <a:gd name="connsiteX2" fmla="*/ 341831 w 341831"/>
              <a:gd name="connsiteY2" fmla="*/ 264920 h 26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831" h="264920">
                <a:moveTo>
                  <a:pt x="0" y="0"/>
                </a:moveTo>
                <a:cubicBezTo>
                  <a:pt x="99700" y="7833"/>
                  <a:pt x="199401" y="15667"/>
                  <a:pt x="256373" y="59820"/>
                </a:cubicBezTo>
                <a:cubicBezTo>
                  <a:pt x="313345" y="103973"/>
                  <a:pt x="327588" y="184446"/>
                  <a:pt x="341831" y="264920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7D20FAC6-6CFF-47DA-AB26-A2D39DECA760}"/>
              </a:ext>
            </a:extLst>
          </p:cNvPr>
          <p:cNvSpPr/>
          <p:nvPr/>
        </p:nvSpPr>
        <p:spPr>
          <a:xfrm flipH="1">
            <a:off x="2799093" y="5279277"/>
            <a:ext cx="427290" cy="196553"/>
          </a:xfrm>
          <a:custGeom>
            <a:avLst/>
            <a:gdLst>
              <a:gd name="connsiteX0" fmla="*/ 0 w 427290"/>
              <a:gd name="connsiteY0" fmla="*/ 196553 h 196553"/>
              <a:gd name="connsiteX1" fmla="*/ 145279 w 427290"/>
              <a:gd name="connsiteY1" fmla="*/ 68366 h 196553"/>
              <a:gd name="connsiteX2" fmla="*/ 427290 w 427290"/>
              <a:gd name="connsiteY2" fmla="*/ 0 h 19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290" h="196553">
                <a:moveTo>
                  <a:pt x="0" y="196553"/>
                </a:moveTo>
                <a:cubicBezTo>
                  <a:pt x="37032" y="148839"/>
                  <a:pt x="74064" y="101125"/>
                  <a:pt x="145279" y="68366"/>
                </a:cubicBezTo>
                <a:cubicBezTo>
                  <a:pt x="216494" y="35607"/>
                  <a:pt x="321892" y="17803"/>
                  <a:pt x="427290" y="0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50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1D078-B944-7A40-8FD2-4402D8B612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Data Structures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514D7-6C6F-9C45-B7F0-32DE04F1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368417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4E54-D79A-3846-A62D-FEB829A7B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9C353-3DB8-2640-8064-836F8AF615F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78941" y="1693148"/>
            <a:ext cx="3915089" cy="43660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tree is a non-linear search structure</a:t>
            </a:r>
          </a:p>
          <a:p>
            <a:r>
              <a:rPr lang="en-US" dirty="0"/>
              <a:t>Often a link-based structure, similar to linked lists, with nodes referencing other nodes</a:t>
            </a:r>
          </a:p>
          <a:p>
            <a:r>
              <a:rPr lang="en-US" dirty="0"/>
              <a:t>A node can now contain multiple references to other nodes</a:t>
            </a:r>
          </a:p>
          <a:p>
            <a:r>
              <a:rPr lang="en-US" dirty="0"/>
              <a:t>Use to speed up search times for comparable data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EACE23-D4A9-E44C-974B-BC18143648EF}"/>
              </a:ext>
            </a:extLst>
          </p:cNvPr>
          <p:cNvSpPr/>
          <p:nvPr/>
        </p:nvSpPr>
        <p:spPr>
          <a:xfrm>
            <a:off x="6883121" y="1909186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D47D3F-F01F-FF4F-90FB-9F7683611076}"/>
              </a:ext>
            </a:extLst>
          </p:cNvPr>
          <p:cNvSpPr/>
          <p:nvPr/>
        </p:nvSpPr>
        <p:spPr>
          <a:xfrm>
            <a:off x="6306472" y="2667067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7D92FC-8944-0A49-893A-73169713960D}"/>
              </a:ext>
            </a:extLst>
          </p:cNvPr>
          <p:cNvSpPr/>
          <p:nvPr/>
        </p:nvSpPr>
        <p:spPr>
          <a:xfrm>
            <a:off x="6961380" y="2691780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6EA560-5224-3E49-ABB1-3861587ECB52}"/>
              </a:ext>
            </a:extLst>
          </p:cNvPr>
          <p:cNvSpPr/>
          <p:nvPr/>
        </p:nvSpPr>
        <p:spPr>
          <a:xfrm>
            <a:off x="7678073" y="2691780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6973D1-E90D-774E-895F-2B049A014051}"/>
              </a:ext>
            </a:extLst>
          </p:cNvPr>
          <p:cNvSpPr/>
          <p:nvPr/>
        </p:nvSpPr>
        <p:spPr>
          <a:xfrm>
            <a:off x="6586740" y="3541409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0968AF-8470-474B-B672-2B8E0D437241}"/>
              </a:ext>
            </a:extLst>
          </p:cNvPr>
          <p:cNvSpPr/>
          <p:nvPr/>
        </p:nvSpPr>
        <p:spPr>
          <a:xfrm>
            <a:off x="6166610" y="4319884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8C6643-C78C-F744-BE2C-48CA5E1DB3BD}"/>
              </a:ext>
            </a:extLst>
          </p:cNvPr>
          <p:cNvSpPr/>
          <p:nvPr/>
        </p:nvSpPr>
        <p:spPr>
          <a:xfrm>
            <a:off x="6932729" y="4332241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B00F6E-51F6-FE47-A72F-66CA3DD41941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6666698" y="2286566"/>
            <a:ext cx="278228" cy="445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8F384F-0341-3349-8E5D-C12E81ABC997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7094137" y="2351314"/>
            <a:ext cx="78259" cy="340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30E1D9-F8DE-4F4E-90B9-36E8DB2CC9B5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7243347" y="2286566"/>
            <a:ext cx="496531" cy="469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03C1F4-D7ED-594D-8D1A-74E8823DB6FF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6797756" y="3069160"/>
            <a:ext cx="225429" cy="472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3A7F17-7A93-7D49-98E3-22DF4F294479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6377626" y="3918789"/>
            <a:ext cx="270919" cy="401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6838A1-CBE0-B14B-B7C5-B9E1579186E1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>
          <a:xfrm>
            <a:off x="6946966" y="3918789"/>
            <a:ext cx="196779" cy="413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5919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0C9C5-2CB1-8A40-A70C-1BC8A0E5D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59941"/>
          </a:xfrm>
        </p:spPr>
        <p:txBody>
          <a:bodyPr>
            <a:normAutofit fontScale="90000"/>
          </a:bodyPr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E67CE-0EB1-AB4A-80E7-01E9D6CD517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325261" y="1631092"/>
            <a:ext cx="7089689" cy="170523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Each tree has a branching factor</a:t>
            </a:r>
          </a:p>
          <a:p>
            <a:r>
              <a:rPr lang="en-US" dirty="0"/>
              <a:t>A tree where each node can have up to k children is called a k-</a:t>
            </a:r>
            <a:r>
              <a:rPr lang="en-US" dirty="0" err="1"/>
              <a:t>ary</a:t>
            </a:r>
            <a:r>
              <a:rPr lang="en-US" dirty="0"/>
              <a:t> tree</a:t>
            </a:r>
          </a:p>
          <a:p>
            <a:r>
              <a:rPr lang="en-US" dirty="0"/>
              <a:t>Many algorithms focus on binary trees where k = 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5DA53D-6212-FA40-BCCA-7B175EF2F2BC}"/>
              </a:ext>
            </a:extLst>
          </p:cNvPr>
          <p:cNvSpPr/>
          <p:nvPr/>
        </p:nvSpPr>
        <p:spPr>
          <a:xfrm>
            <a:off x="3096522" y="378469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3C6D54-0CF6-454D-BA63-A79AA98AB3B9}"/>
              </a:ext>
            </a:extLst>
          </p:cNvPr>
          <p:cNvSpPr/>
          <p:nvPr/>
        </p:nvSpPr>
        <p:spPr>
          <a:xfrm>
            <a:off x="2519873" y="4542579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A26850-AF53-F240-BFDD-381862576BC7}"/>
              </a:ext>
            </a:extLst>
          </p:cNvPr>
          <p:cNvSpPr/>
          <p:nvPr/>
        </p:nvSpPr>
        <p:spPr>
          <a:xfrm>
            <a:off x="3174781" y="4567292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AA27CA-7E1E-9046-950B-11389A4F2808}"/>
              </a:ext>
            </a:extLst>
          </p:cNvPr>
          <p:cNvSpPr/>
          <p:nvPr/>
        </p:nvSpPr>
        <p:spPr>
          <a:xfrm>
            <a:off x="3891474" y="4567292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A9A47C-0044-FD4E-AE65-350678EA2F37}"/>
              </a:ext>
            </a:extLst>
          </p:cNvPr>
          <p:cNvSpPr/>
          <p:nvPr/>
        </p:nvSpPr>
        <p:spPr>
          <a:xfrm>
            <a:off x="2890576" y="5296341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BCD321-B2DF-9149-89DE-11F2D469A7C4}"/>
              </a:ext>
            </a:extLst>
          </p:cNvPr>
          <p:cNvSpPr/>
          <p:nvPr/>
        </p:nvSpPr>
        <p:spPr>
          <a:xfrm>
            <a:off x="2470446" y="6074816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E7FD43-5ACA-1443-9257-F3F11894AC02}"/>
              </a:ext>
            </a:extLst>
          </p:cNvPr>
          <p:cNvSpPr/>
          <p:nvPr/>
        </p:nvSpPr>
        <p:spPr>
          <a:xfrm>
            <a:off x="3236565" y="608717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4401AE-17B0-0E49-B52C-B41521A25043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880099" y="4162078"/>
            <a:ext cx="278228" cy="445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1A4831-3700-8243-8187-406156D70DD9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3307538" y="4226826"/>
            <a:ext cx="78259" cy="340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E43A9A-E253-6C44-BF91-BAF27E28C252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3456748" y="4162078"/>
            <a:ext cx="496531" cy="469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5C9835-3F10-A84E-B8AF-288A5CFA73E5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3101592" y="5009420"/>
            <a:ext cx="284205" cy="286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22AA01-8D93-B44B-8D74-67C38D255ACA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2681462" y="5673721"/>
            <a:ext cx="270919" cy="401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CDD426-F5B5-F741-A644-0034BD21141C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>
          <a:xfrm>
            <a:off x="3250802" y="5673721"/>
            <a:ext cx="196779" cy="413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0926BED-9DD3-6546-8D41-40FC799C22B1}"/>
              </a:ext>
            </a:extLst>
          </p:cNvPr>
          <p:cNvSpPr/>
          <p:nvPr/>
        </p:nvSpPr>
        <p:spPr>
          <a:xfrm>
            <a:off x="3463106" y="5312817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36A7A27-3DB0-FA49-8E90-E627BC0909E2}"/>
              </a:ext>
            </a:extLst>
          </p:cNvPr>
          <p:cNvSpPr/>
          <p:nvPr/>
        </p:nvSpPr>
        <p:spPr>
          <a:xfrm>
            <a:off x="4118014" y="5337530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8023E33-A763-574D-BDD6-A3030B7A595E}"/>
              </a:ext>
            </a:extLst>
          </p:cNvPr>
          <p:cNvSpPr/>
          <p:nvPr/>
        </p:nvSpPr>
        <p:spPr>
          <a:xfrm>
            <a:off x="4834707" y="5337530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2DA4AE-918D-0E42-9016-8C8B461DDD7D}"/>
              </a:ext>
            </a:extLst>
          </p:cNvPr>
          <p:cNvCxnSpPr>
            <a:cxnSpLocks/>
            <a:stCxn id="7" idx="3"/>
            <a:endCxn id="17" idx="7"/>
          </p:cNvCxnSpPr>
          <p:nvPr/>
        </p:nvCxnSpPr>
        <p:spPr>
          <a:xfrm flipH="1">
            <a:off x="3823332" y="4944672"/>
            <a:ext cx="129947" cy="432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94F840-7FD7-1A46-A3FC-00580208ACED}"/>
              </a:ext>
            </a:extLst>
          </p:cNvPr>
          <p:cNvCxnSpPr>
            <a:cxnSpLocks/>
            <a:stCxn id="7" idx="4"/>
            <a:endCxn id="18" idx="0"/>
          </p:cNvCxnSpPr>
          <p:nvPr/>
        </p:nvCxnSpPr>
        <p:spPr>
          <a:xfrm>
            <a:off x="4102490" y="5009420"/>
            <a:ext cx="226540" cy="328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2E002F-B523-8042-AF1D-20AB63B9029B}"/>
              </a:ext>
            </a:extLst>
          </p:cNvPr>
          <p:cNvCxnSpPr>
            <a:cxnSpLocks/>
            <a:stCxn id="7" idx="5"/>
            <a:endCxn id="19" idx="1"/>
          </p:cNvCxnSpPr>
          <p:nvPr/>
        </p:nvCxnSpPr>
        <p:spPr>
          <a:xfrm>
            <a:off x="4251700" y="4944672"/>
            <a:ext cx="644812" cy="457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CF64E50-2ACE-B146-8603-8229A4DFDE57}"/>
              </a:ext>
            </a:extLst>
          </p:cNvPr>
          <p:cNvSpPr txBox="1"/>
          <p:nvPr/>
        </p:nvSpPr>
        <p:spPr>
          <a:xfrm>
            <a:off x="1470454" y="3954162"/>
            <a:ext cx="13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Ternary Tree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5B6580D-1962-EA4F-A03D-77601C404989}"/>
              </a:ext>
            </a:extLst>
          </p:cNvPr>
          <p:cNvSpPr/>
          <p:nvPr/>
        </p:nvSpPr>
        <p:spPr>
          <a:xfrm>
            <a:off x="6943592" y="3751747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380845A-79ED-EF4D-BDA1-B1E7A773F1DF}"/>
              </a:ext>
            </a:extLst>
          </p:cNvPr>
          <p:cNvSpPr/>
          <p:nvPr/>
        </p:nvSpPr>
        <p:spPr>
          <a:xfrm>
            <a:off x="6516153" y="4353312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F8C9EF6-9B7D-D34E-9A03-5D4A694B64B0}"/>
              </a:ext>
            </a:extLst>
          </p:cNvPr>
          <p:cNvSpPr/>
          <p:nvPr/>
        </p:nvSpPr>
        <p:spPr>
          <a:xfrm>
            <a:off x="7378318" y="437802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CBF507-BFFA-244D-95D3-6B55DAA88836}"/>
              </a:ext>
            </a:extLst>
          </p:cNvPr>
          <p:cNvSpPr/>
          <p:nvPr/>
        </p:nvSpPr>
        <p:spPr>
          <a:xfrm>
            <a:off x="6095094" y="501625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A17DC3A-A4F2-474C-8A91-13F160E670B8}"/>
              </a:ext>
            </a:extLst>
          </p:cNvPr>
          <p:cNvSpPr/>
          <p:nvPr/>
        </p:nvSpPr>
        <p:spPr>
          <a:xfrm>
            <a:off x="5674964" y="570823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EB9D14-485F-074E-B2D0-11EDFA5C7598}"/>
              </a:ext>
            </a:extLst>
          </p:cNvPr>
          <p:cNvSpPr/>
          <p:nvPr/>
        </p:nvSpPr>
        <p:spPr>
          <a:xfrm>
            <a:off x="6441083" y="5695876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DA43196-6590-2F4A-9DBC-DB714EAF1508}"/>
              </a:ext>
            </a:extLst>
          </p:cNvPr>
          <p:cNvCxnSpPr>
            <a:stCxn id="27" idx="3"/>
            <a:endCxn id="28" idx="7"/>
          </p:cNvCxnSpPr>
          <p:nvPr/>
        </p:nvCxnSpPr>
        <p:spPr>
          <a:xfrm flipH="1">
            <a:off x="6876379" y="4129127"/>
            <a:ext cx="129018" cy="288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E0B25FA-1BE4-CB44-AC2E-E981E6A887CD}"/>
              </a:ext>
            </a:extLst>
          </p:cNvPr>
          <p:cNvCxnSpPr>
            <a:cxnSpLocks/>
            <a:stCxn id="27" idx="5"/>
            <a:endCxn id="30" idx="1"/>
          </p:cNvCxnSpPr>
          <p:nvPr/>
        </p:nvCxnSpPr>
        <p:spPr>
          <a:xfrm>
            <a:off x="7303818" y="4129127"/>
            <a:ext cx="136305" cy="313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8832D19-2B2B-9541-8D63-D3EE92D32F36}"/>
              </a:ext>
            </a:extLst>
          </p:cNvPr>
          <p:cNvCxnSpPr>
            <a:cxnSpLocks/>
            <a:stCxn id="28" idx="3"/>
            <a:endCxn id="31" idx="0"/>
          </p:cNvCxnSpPr>
          <p:nvPr/>
        </p:nvCxnSpPr>
        <p:spPr>
          <a:xfrm flipH="1">
            <a:off x="6306110" y="4730692"/>
            <a:ext cx="271848" cy="285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32CF5D-4FCE-644E-B264-C2F5D4CEA184}"/>
              </a:ext>
            </a:extLst>
          </p:cNvPr>
          <p:cNvCxnSpPr>
            <a:cxnSpLocks/>
            <a:stCxn id="31" idx="3"/>
            <a:endCxn id="32" idx="0"/>
          </p:cNvCxnSpPr>
          <p:nvPr/>
        </p:nvCxnSpPr>
        <p:spPr>
          <a:xfrm flipH="1">
            <a:off x="5885980" y="5393635"/>
            <a:ext cx="270919" cy="314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A8FBC3C-8637-DF49-9D94-114DDE29C3BD}"/>
              </a:ext>
            </a:extLst>
          </p:cNvPr>
          <p:cNvCxnSpPr>
            <a:cxnSpLocks/>
            <a:stCxn id="31" idx="5"/>
            <a:endCxn id="33" idx="0"/>
          </p:cNvCxnSpPr>
          <p:nvPr/>
        </p:nvCxnSpPr>
        <p:spPr>
          <a:xfrm>
            <a:off x="6455320" y="5393635"/>
            <a:ext cx="196779" cy="302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18DFCDCA-6BF7-624A-917D-29225E40A480}"/>
              </a:ext>
            </a:extLst>
          </p:cNvPr>
          <p:cNvSpPr/>
          <p:nvPr/>
        </p:nvSpPr>
        <p:spPr>
          <a:xfrm>
            <a:off x="6815906" y="5020374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243D020-6FE0-F741-A28A-0BC1F2031C30}"/>
              </a:ext>
            </a:extLst>
          </p:cNvPr>
          <p:cNvSpPr/>
          <p:nvPr/>
        </p:nvSpPr>
        <p:spPr>
          <a:xfrm>
            <a:off x="7495527" y="5553072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DAD0CD2-04B6-6749-994C-454D3C0E6FA0}"/>
              </a:ext>
            </a:extLst>
          </p:cNvPr>
          <p:cNvSpPr/>
          <p:nvPr/>
        </p:nvSpPr>
        <p:spPr>
          <a:xfrm>
            <a:off x="7841517" y="4927199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BE1AA1-8728-AA4A-AC81-C67FFBEC8D70}"/>
              </a:ext>
            </a:extLst>
          </p:cNvPr>
          <p:cNvCxnSpPr>
            <a:cxnSpLocks/>
            <a:stCxn id="28" idx="5"/>
            <a:endCxn id="40" idx="7"/>
          </p:cNvCxnSpPr>
          <p:nvPr/>
        </p:nvCxnSpPr>
        <p:spPr>
          <a:xfrm>
            <a:off x="6876379" y="4730692"/>
            <a:ext cx="299753" cy="354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46A6FE-A7B3-C249-8664-9B822DC1C7E5}"/>
              </a:ext>
            </a:extLst>
          </p:cNvPr>
          <p:cNvCxnSpPr>
            <a:cxnSpLocks/>
            <a:stCxn id="42" idx="3"/>
            <a:endCxn id="41" idx="0"/>
          </p:cNvCxnSpPr>
          <p:nvPr/>
        </p:nvCxnSpPr>
        <p:spPr>
          <a:xfrm flipH="1">
            <a:off x="7706543" y="5304579"/>
            <a:ext cx="196779" cy="248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C70860-877B-2346-8AFA-5BDE3F66A72E}"/>
              </a:ext>
            </a:extLst>
          </p:cNvPr>
          <p:cNvCxnSpPr>
            <a:cxnSpLocks/>
            <a:stCxn id="30" idx="5"/>
            <a:endCxn id="42" idx="1"/>
          </p:cNvCxnSpPr>
          <p:nvPr/>
        </p:nvCxnSpPr>
        <p:spPr>
          <a:xfrm>
            <a:off x="7738544" y="4755405"/>
            <a:ext cx="164778" cy="236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F1766BA-1057-E742-97BD-8EEDCD16C87A}"/>
              </a:ext>
            </a:extLst>
          </p:cNvPr>
          <p:cNvSpPr txBox="1"/>
          <p:nvPr/>
        </p:nvSpPr>
        <p:spPr>
          <a:xfrm>
            <a:off x="5354595" y="3859428"/>
            <a:ext cx="12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Binary Tree</a:t>
            </a:r>
          </a:p>
        </p:txBody>
      </p:sp>
    </p:spTree>
    <p:extLst>
      <p:ext uri="{BB962C8B-B14F-4D97-AF65-F5344CB8AC3E}">
        <p14:creationId xmlns:p14="http://schemas.microsoft.com/office/powerpoint/2010/main" val="8252437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0C9C5-2CB1-8A40-A70C-1BC8A0E5D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59941"/>
          </a:xfrm>
        </p:spPr>
        <p:txBody>
          <a:bodyPr>
            <a:normAutofit fontScale="90000"/>
          </a:bodyPr>
          <a:lstStyle/>
          <a:p>
            <a:r>
              <a:rPr lang="en-US" dirty="0"/>
              <a:t>Terminology -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E67CE-0EB1-AB4A-80E7-01E9D6CD517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94633" y="1892349"/>
            <a:ext cx="7102047" cy="22475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Node references are typically one-way</a:t>
            </a:r>
          </a:p>
          <a:p>
            <a:r>
              <a:rPr lang="en-US" dirty="0"/>
              <a:t>A node that references another node is called a parent, whereas the referenced nodes are called children</a:t>
            </a:r>
          </a:p>
          <a:p>
            <a:pPr lvl="1"/>
            <a:r>
              <a:rPr lang="en-US" dirty="0"/>
              <a:t>This is synonymous with terminology related to class hierarchies in OOP languages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5B6580D-1962-EA4F-A03D-77601C404989}"/>
              </a:ext>
            </a:extLst>
          </p:cNvPr>
          <p:cNvSpPr/>
          <p:nvPr/>
        </p:nvSpPr>
        <p:spPr>
          <a:xfrm>
            <a:off x="3194014" y="464727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380845A-79ED-EF4D-BDA1-B1E7A773F1DF}"/>
              </a:ext>
            </a:extLst>
          </p:cNvPr>
          <p:cNvSpPr/>
          <p:nvPr/>
        </p:nvSpPr>
        <p:spPr>
          <a:xfrm>
            <a:off x="2481060" y="5211767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F8C9EF6-9B7D-D34E-9A03-5D4A694B64B0}"/>
              </a:ext>
            </a:extLst>
          </p:cNvPr>
          <p:cNvSpPr/>
          <p:nvPr/>
        </p:nvSpPr>
        <p:spPr>
          <a:xfrm>
            <a:off x="3194014" y="530122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DA43196-6590-2F4A-9DBC-DB714EAF1508}"/>
              </a:ext>
            </a:extLst>
          </p:cNvPr>
          <p:cNvCxnSpPr>
            <a:stCxn id="27" idx="3"/>
            <a:endCxn id="28" idx="7"/>
          </p:cNvCxnSpPr>
          <p:nvPr/>
        </p:nvCxnSpPr>
        <p:spPr>
          <a:xfrm flipH="1">
            <a:off x="2841286" y="5024653"/>
            <a:ext cx="414533" cy="251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E0B25FA-1BE4-CB44-AC2E-E981E6A887CD}"/>
              </a:ext>
            </a:extLst>
          </p:cNvPr>
          <p:cNvCxnSpPr>
            <a:cxnSpLocks/>
            <a:stCxn id="27" idx="4"/>
            <a:endCxn id="30" idx="0"/>
          </p:cNvCxnSpPr>
          <p:nvPr/>
        </p:nvCxnSpPr>
        <p:spPr>
          <a:xfrm>
            <a:off x="3405030" y="5089401"/>
            <a:ext cx="0" cy="211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19099A14-3CA4-9B4D-986C-EBDE86DB02A3}"/>
              </a:ext>
            </a:extLst>
          </p:cNvPr>
          <p:cNvSpPr/>
          <p:nvPr/>
        </p:nvSpPr>
        <p:spPr>
          <a:xfrm>
            <a:off x="3928111" y="520352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BF0E7B8-369B-F845-80AB-E049C00555C4}"/>
              </a:ext>
            </a:extLst>
          </p:cNvPr>
          <p:cNvCxnSpPr>
            <a:cxnSpLocks/>
            <a:stCxn id="27" idx="5"/>
            <a:endCxn id="47" idx="1"/>
          </p:cNvCxnSpPr>
          <p:nvPr/>
        </p:nvCxnSpPr>
        <p:spPr>
          <a:xfrm>
            <a:off x="3554240" y="5024653"/>
            <a:ext cx="435676" cy="243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9D03DD7-0188-B740-BE0B-7E61654AC6BB}"/>
              </a:ext>
            </a:extLst>
          </p:cNvPr>
          <p:cNvSpPr txBox="1"/>
          <p:nvPr/>
        </p:nvSpPr>
        <p:spPr>
          <a:xfrm>
            <a:off x="3675523" y="4491342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 node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F09F66-BE8B-8348-B711-2BBFCF46F6D7}"/>
              </a:ext>
            </a:extLst>
          </p:cNvPr>
          <p:cNvSpPr txBox="1"/>
          <p:nvPr/>
        </p:nvSpPr>
        <p:spPr>
          <a:xfrm>
            <a:off x="4359263" y="5175083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 nodes</a:t>
            </a:r>
          </a:p>
        </p:txBody>
      </p:sp>
    </p:spTree>
    <p:extLst>
      <p:ext uri="{BB962C8B-B14F-4D97-AF65-F5344CB8AC3E}">
        <p14:creationId xmlns:p14="http://schemas.microsoft.com/office/powerpoint/2010/main" val="22567773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0C9C5-2CB1-8A40-A70C-1BC8A0E5D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59941"/>
          </a:xfrm>
        </p:spPr>
        <p:txBody>
          <a:bodyPr>
            <a:normAutofit fontScale="90000"/>
          </a:bodyPr>
          <a:lstStyle/>
          <a:p>
            <a:r>
              <a:rPr lang="en-US" dirty="0"/>
              <a:t>Terminology – node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E67CE-0EB1-AB4A-80E7-01E9D6CD517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33375" y="1721527"/>
            <a:ext cx="4432444" cy="502586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Root: </a:t>
            </a:r>
            <a:r>
              <a:rPr lang="en-US" dirty="0"/>
              <a:t>A tree structure will only store directly a reference to the top-most node in the tree, called the root</a:t>
            </a:r>
          </a:p>
          <a:p>
            <a:pPr lvl="1"/>
            <a:r>
              <a:rPr lang="en-US" dirty="0"/>
              <a:t>This is similar to the head reference in a linked list</a:t>
            </a:r>
          </a:p>
          <a:p>
            <a:r>
              <a:rPr lang="en-US" b="1" dirty="0"/>
              <a:t>Leaf: </a:t>
            </a:r>
            <a:r>
              <a:rPr lang="en-US" dirty="0"/>
              <a:t>A node with no children is called a leaf and represents a terminal end to a search in the tree</a:t>
            </a:r>
          </a:p>
          <a:p>
            <a:r>
              <a:rPr lang="en-US" b="1" dirty="0"/>
              <a:t>Internal node: </a:t>
            </a:r>
            <a:r>
              <a:rPr lang="en-US" dirty="0"/>
              <a:t>a node with at least one child is called an internal node</a:t>
            </a:r>
          </a:p>
          <a:p>
            <a:pPr lvl="1"/>
            <a:r>
              <a:rPr lang="en-US" dirty="0"/>
              <a:t>The root may or may not be an internal node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5B6580D-1962-EA4F-A03D-77601C404989}"/>
              </a:ext>
            </a:extLst>
          </p:cNvPr>
          <p:cNvSpPr/>
          <p:nvPr/>
        </p:nvSpPr>
        <p:spPr>
          <a:xfrm>
            <a:off x="7135053" y="2371184"/>
            <a:ext cx="422031" cy="442128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380845A-79ED-EF4D-BDA1-B1E7A773F1DF}"/>
              </a:ext>
            </a:extLst>
          </p:cNvPr>
          <p:cNvSpPr/>
          <p:nvPr/>
        </p:nvSpPr>
        <p:spPr>
          <a:xfrm>
            <a:off x="6707614" y="2972749"/>
            <a:ext cx="422031" cy="442128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F8C9EF6-9B7D-D34E-9A03-5D4A694B64B0}"/>
              </a:ext>
            </a:extLst>
          </p:cNvPr>
          <p:cNvSpPr/>
          <p:nvPr/>
        </p:nvSpPr>
        <p:spPr>
          <a:xfrm>
            <a:off x="7569779" y="2997462"/>
            <a:ext cx="422031" cy="442128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CBF507-BFFA-244D-95D3-6B55DAA88836}"/>
              </a:ext>
            </a:extLst>
          </p:cNvPr>
          <p:cNvSpPr/>
          <p:nvPr/>
        </p:nvSpPr>
        <p:spPr>
          <a:xfrm>
            <a:off x="6286555" y="3635692"/>
            <a:ext cx="422031" cy="442128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A17DC3A-A4F2-474C-8A91-13F160E670B8}"/>
              </a:ext>
            </a:extLst>
          </p:cNvPr>
          <p:cNvSpPr/>
          <p:nvPr/>
        </p:nvSpPr>
        <p:spPr>
          <a:xfrm>
            <a:off x="5866425" y="4327670"/>
            <a:ext cx="422031" cy="442128"/>
          </a:xfrm>
          <a:prstGeom prst="ellips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EB9D14-485F-074E-B2D0-11EDFA5C7598}"/>
              </a:ext>
            </a:extLst>
          </p:cNvPr>
          <p:cNvSpPr/>
          <p:nvPr/>
        </p:nvSpPr>
        <p:spPr>
          <a:xfrm>
            <a:off x="6632544" y="4315313"/>
            <a:ext cx="422031" cy="442128"/>
          </a:xfrm>
          <a:prstGeom prst="ellips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DA43196-6590-2F4A-9DBC-DB714EAF1508}"/>
              </a:ext>
            </a:extLst>
          </p:cNvPr>
          <p:cNvCxnSpPr>
            <a:stCxn id="27" idx="3"/>
            <a:endCxn id="28" idx="7"/>
          </p:cNvCxnSpPr>
          <p:nvPr/>
        </p:nvCxnSpPr>
        <p:spPr>
          <a:xfrm flipH="1">
            <a:off x="7067840" y="2748564"/>
            <a:ext cx="129018" cy="288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E0B25FA-1BE4-CB44-AC2E-E981E6A887CD}"/>
              </a:ext>
            </a:extLst>
          </p:cNvPr>
          <p:cNvCxnSpPr>
            <a:cxnSpLocks/>
            <a:stCxn id="27" idx="5"/>
            <a:endCxn id="30" idx="1"/>
          </p:cNvCxnSpPr>
          <p:nvPr/>
        </p:nvCxnSpPr>
        <p:spPr>
          <a:xfrm>
            <a:off x="7495279" y="2748564"/>
            <a:ext cx="136305" cy="313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8832D19-2B2B-9541-8D63-D3EE92D32F36}"/>
              </a:ext>
            </a:extLst>
          </p:cNvPr>
          <p:cNvCxnSpPr>
            <a:cxnSpLocks/>
            <a:stCxn id="28" idx="3"/>
            <a:endCxn id="31" idx="0"/>
          </p:cNvCxnSpPr>
          <p:nvPr/>
        </p:nvCxnSpPr>
        <p:spPr>
          <a:xfrm flipH="1">
            <a:off x="6497571" y="3350129"/>
            <a:ext cx="271848" cy="285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32CF5D-4FCE-644E-B264-C2F5D4CEA184}"/>
              </a:ext>
            </a:extLst>
          </p:cNvPr>
          <p:cNvCxnSpPr>
            <a:cxnSpLocks/>
            <a:stCxn id="31" idx="3"/>
            <a:endCxn id="32" idx="0"/>
          </p:cNvCxnSpPr>
          <p:nvPr/>
        </p:nvCxnSpPr>
        <p:spPr>
          <a:xfrm flipH="1">
            <a:off x="6077441" y="4013072"/>
            <a:ext cx="270919" cy="314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A8FBC3C-8637-DF49-9D94-114DDE29C3BD}"/>
              </a:ext>
            </a:extLst>
          </p:cNvPr>
          <p:cNvCxnSpPr>
            <a:cxnSpLocks/>
            <a:stCxn id="31" idx="5"/>
            <a:endCxn id="33" idx="0"/>
          </p:cNvCxnSpPr>
          <p:nvPr/>
        </p:nvCxnSpPr>
        <p:spPr>
          <a:xfrm>
            <a:off x="6646781" y="4013072"/>
            <a:ext cx="196779" cy="302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18DFCDCA-6BF7-624A-917D-29225E40A480}"/>
              </a:ext>
            </a:extLst>
          </p:cNvPr>
          <p:cNvSpPr/>
          <p:nvPr/>
        </p:nvSpPr>
        <p:spPr>
          <a:xfrm>
            <a:off x="7007367" y="3639811"/>
            <a:ext cx="422031" cy="442128"/>
          </a:xfrm>
          <a:prstGeom prst="ellips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243D020-6FE0-F741-A28A-0BC1F2031C30}"/>
              </a:ext>
            </a:extLst>
          </p:cNvPr>
          <p:cNvSpPr/>
          <p:nvPr/>
        </p:nvSpPr>
        <p:spPr>
          <a:xfrm>
            <a:off x="7686988" y="4172509"/>
            <a:ext cx="422031" cy="442128"/>
          </a:xfrm>
          <a:prstGeom prst="ellips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DAD0CD2-04B6-6749-994C-454D3C0E6FA0}"/>
              </a:ext>
            </a:extLst>
          </p:cNvPr>
          <p:cNvSpPr/>
          <p:nvPr/>
        </p:nvSpPr>
        <p:spPr>
          <a:xfrm>
            <a:off x="8032978" y="3546636"/>
            <a:ext cx="422031" cy="442128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BE1AA1-8728-AA4A-AC81-C67FFBEC8D70}"/>
              </a:ext>
            </a:extLst>
          </p:cNvPr>
          <p:cNvCxnSpPr>
            <a:cxnSpLocks/>
            <a:stCxn id="28" idx="5"/>
            <a:endCxn id="40" idx="0"/>
          </p:cNvCxnSpPr>
          <p:nvPr/>
        </p:nvCxnSpPr>
        <p:spPr>
          <a:xfrm>
            <a:off x="7067840" y="3350129"/>
            <a:ext cx="150543" cy="2896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46A6FE-A7B3-C249-8664-9B822DC1C7E5}"/>
              </a:ext>
            </a:extLst>
          </p:cNvPr>
          <p:cNvCxnSpPr>
            <a:cxnSpLocks/>
            <a:stCxn id="42" idx="3"/>
            <a:endCxn id="41" idx="0"/>
          </p:cNvCxnSpPr>
          <p:nvPr/>
        </p:nvCxnSpPr>
        <p:spPr>
          <a:xfrm flipH="1">
            <a:off x="7898004" y="3924016"/>
            <a:ext cx="196779" cy="248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C70860-877B-2346-8AFA-5BDE3F66A72E}"/>
              </a:ext>
            </a:extLst>
          </p:cNvPr>
          <p:cNvCxnSpPr>
            <a:cxnSpLocks/>
            <a:stCxn id="30" idx="5"/>
            <a:endCxn id="42" idx="1"/>
          </p:cNvCxnSpPr>
          <p:nvPr/>
        </p:nvCxnSpPr>
        <p:spPr>
          <a:xfrm>
            <a:off x="7930005" y="3374842"/>
            <a:ext cx="164778" cy="236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EA8F343-F700-0B49-9E1A-8DA7F302ACFB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7346069" y="2066972"/>
            <a:ext cx="0" cy="304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552723F-C5F9-E943-A2E5-40A4B5896068}"/>
              </a:ext>
            </a:extLst>
          </p:cNvPr>
          <p:cNvSpPr txBox="1"/>
          <p:nvPr/>
        </p:nvSpPr>
        <p:spPr>
          <a:xfrm>
            <a:off x="7037105" y="1720984"/>
            <a:ext cx="56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C4AE193-D351-AD44-AFE0-3CD6CAEB3685}"/>
              </a:ext>
            </a:extLst>
          </p:cNvPr>
          <p:cNvSpPr/>
          <p:nvPr/>
        </p:nvSpPr>
        <p:spPr>
          <a:xfrm>
            <a:off x="6080608" y="5394470"/>
            <a:ext cx="422031" cy="442128"/>
          </a:xfrm>
          <a:prstGeom prst="ellips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0F2E766-2DBA-B042-AC43-1DF7954AE473}"/>
              </a:ext>
            </a:extLst>
          </p:cNvPr>
          <p:cNvSpPr/>
          <p:nvPr/>
        </p:nvSpPr>
        <p:spPr>
          <a:xfrm>
            <a:off x="6068253" y="6061735"/>
            <a:ext cx="422031" cy="442128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12E742-1434-3947-93C0-B8C834313239}"/>
              </a:ext>
            </a:extLst>
          </p:cNvPr>
          <p:cNvSpPr txBox="1"/>
          <p:nvPr/>
        </p:nvSpPr>
        <p:spPr>
          <a:xfrm>
            <a:off x="6629332" y="5452724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leaf node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781555-7406-9C45-8162-DCE20A2A7E37}"/>
              </a:ext>
            </a:extLst>
          </p:cNvPr>
          <p:cNvSpPr txBox="1"/>
          <p:nvPr/>
        </p:nvSpPr>
        <p:spPr>
          <a:xfrm>
            <a:off x="6621094" y="6049967"/>
            <a:ext cx="158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internal node</a:t>
            </a:r>
          </a:p>
        </p:txBody>
      </p:sp>
    </p:spTree>
    <p:extLst>
      <p:ext uri="{BB962C8B-B14F-4D97-AF65-F5344CB8AC3E}">
        <p14:creationId xmlns:p14="http://schemas.microsoft.com/office/powerpoint/2010/main" val="18450104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0E692-E30D-9645-BD54-865E7D52C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41066"/>
          </a:xfrm>
        </p:spPr>
        <p:txBody>
          <a:bodyPr>
            <a:normAutofit fontScale="90000"/>
          </a:bodyPr>
          <a:lstStyle/>
          <a:p>
            <a:r>
              <a:rPr lang="en-US" dirty="0"/>
              <a:t>Search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CBFDE-D304-8D45-A4FE-E62D0EB190F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37298" y="1868991"/>
            <a:ext cx="3714122" cy="446147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Various types of search trees are popular, as a way to speed up search times</a:t>
            </a:r>
          </a:p>
          <a:p>
            <a:pPr lvl="1"/>
            <a:r>
              <a:rPr lang="en-US" dirty="0"/>
              <a:t>We want to avoid linear search times in lists</a:t>
            </a:r>
          </a:p>
          <a:p>
            <a:r>
              <a:rPr lang="en-US" dirty="0"/>
              <a:t>A binary search tree is a binary tree with the following property for each node in the tree</a:t>
            </a:r>
          </a:p>
          <a:p>
            <a:pPr lvl="1"/>
            <a:r>
              <a:rPr lang="en-US" dirty="0"/>
              <a:t>all elements in the left sub-tree must be less than the parent</a:t>
            </a:r>
          </a:p>
          <a:p>
            <a:pPr lvl="1"/>
            <a:r>
              <a:rPr lang="en-US" dirty="0"/>
              <a:t>all elements in the right sub-tree must be less than the parent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58A1D97-8263-6643-9F99-582DAC8BCE90}"/>
              </a:ext>
            </a:extLst>
          </p:cNvPr>
          <p:cNvGrpSpPr/>
          <p:nvPr/>
        </p:nvGrpSpPr>
        <p:grpSpPr>
          <a:xfrm>
            <a:off x="4953837" y="2783166"/>
            <a:ext cx="3999243" cy="3052469"/>
            <a:chOff x="4994031" y="3717663"/>
            <a:chExt cx="3999243" cy="3052469"/>
          </a:xfrm>
        </p:grpSpPr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1F0BE5B2-C74C-394D-B1DC-B026AFA66292}"/>
                </a:ext>
              </a:extLst>
            </p:cNvPr>
            <p:cNvSpPr/>
            <p:nvPr/>
          </p:nvSpPr>
          <p:spPr>
            <a:xfrm>
              <a:off x="7074039" y="4392804"/>
              <a:ext cx="1919235" cy="1999622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68F8B8CA-242E-3341-843B-1E9F3A2E3FFA}"/>
                </a:ext>
              </a:extLst>
            </p:cNvPr>
            <p:cNvSpPr/>
            <p:nvPr/>
          </p:nvSpPr>
          <p:spPr>
            <a:xfrm>
              <a:off x="4994031" y="4391130"/>
              <a:ext cx="1959428" cy="1999622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CEEE37-6D04-274D-B4B7-256A6A228E00}"/>
                </a:ext>
              </a:extLst>
            </p:cNvPr>
            <p:cNvSpPr/>
            <p:nvPr/>
          </p:nvSpPr>
          <p:spPr>
            <a:xfrm>
              <a:off x="6793408" y="3717663"/>
              <a:ext cx="422031" cy="4421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3C7F654-3D07-8B47-8444-A96101BBF4D3}"/>
                </a:ext>
              </a:extLst>
            </p:cNvPr>
            <p:cNvSpPr/>
            <p:nvPr/>
          </p:nvSpPr>
          <p:spPr>
            <a:xfrm>
              <a:off x="5779953" y="4836152"/>
              <a:ext cx="422031" cy="4421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5B43B2-A540-304D-96AC-CC6205D2D2B0}"/>
                </a:ext>
              </a:extLst>
            </p:cNvPr>
            <p:cNvSpPr/>
            <p:nvPr/>
          </p:nvSpPr>
          <p:spPr>
            <a:xfrm>
              <a:off x="7830695" y="4840768"/>
              <a:ext cx="422031" cy="4421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D9B452A-E31D-D94F-9A75-2352C5FDDFE0}"/>
                </a:ext>
              </a:extLst>
            </p:cNvPr>
            <p:cNvSpPr/>
            <p:nvPr/>
          </p:nvSpPr>
          <p:spPr>
            <a:xfrm>
              <a:off x="5515662" y="5364008"/>
              <a:ext cx="422031" cy="4421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F885047-833F-B94A-B586-23FC6C035B6E}"/>
                </a:ext>
              </a:extLst>
            </p:cNvPr>
            <p:cNvSpPr/>
            <p:nvPr/>
          </p:nvSpPr>
          <p:spPr>
            <a:xfrm>
              <a:off x="5262009" y="5905261"/>
              <a:ext cx="422031" cy="4421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9B71645-6FF1-084C-8D22-6D43295D881F}"/>
                </a:ext>
              </a:extLst>
            </p:cNvPr>
            <p:cNvSpPr/>
            <p:nvPr/>
          </p:nvSpPr>
          <p:spPr>
            <a:xfrm>
              <a:off x="5726677" y="5892904"/>
              <a:ext cx="422031" cy="4421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040F395-97FD-D04E-A3CD-525621AC63F3}"/>
                </a:ext>
              </a:extLst>
            </p:cNvPr>
            <p:cNvCxnSpPr>
              <a:cxnSpLocks/>
              <a:stCxn id="11" idx="2"/>
              <a:endCxn id="30" idx="0"/>
            </p:cNvCxnSpPr>
            <p:nvPr/>
          </p:nvCxnSpPr>
          <p:spPr>
            <a:xfrm flipH="1">
              <a:off x="5973745" y="3938727"/>
              <a:ext cx="819663" cy="45240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2BD128D-3AF6-264E-A6A0-0755196D4219}"/>
                </a:ext>
              </a:extLst>
            </p:cNvPr>
            <p:cNvCxnSpPr>
              <a:cxnSpLocks/>
              <a:stCxn id="11" idx="6"/>
              <a:endCxn id="31" idx="0"/>
            </p:cNvCxnSpPr>
            <p:nvPr/>
          </p:nvCxnSpPr>
          <p:spPr>
            <a:xfrm>
              <a:off x="7215439" y="3938727"/>
              <a:ext cx="818218" cy="454077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668B706-C943-CE4F-8D06-068FDFD22A37}"/>
                </a:ext>
              </a:extLst>
            </p:cNvPr>
            <p:cNvCxnSpPr>
              <a:cxnSpLocks/>
              <a:stCxn id="12" idx="3"/>
              <a:endCxn id="14" idx="0"/>
            </p:cNvCxnSpPr>
            <p:nvPr/>
          </p:nvCxnSpPr>
          <p:spPr>
            <a:xfrm flipH="1">
              <a:off x="5726678" y="5213532"/>
              <a:ext cx="115080" cy="150476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A4738B3-E171-5946-9F68-C6AC27827F3E}"/>
                </a:ext>
              </a:extLst>
            </p:cNvPr>
            <p:cNvCxnSpPr>
              <a:cxnSpLocks/>
              <a:stCxn id="14" idx="3"/>
              <a:endCxn id="15" idx="0"/>
            </p:cNvCxnSpPr>
            <p:nvPr/>
          </p:nvCxnSpPr>
          <p:spPr>
            <a:xfrm flipH="1">
              <a:off x="5473025" y="5741388"/>
              <a:ext cx="104442" cy="16387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DD34120-88FD-704E-8F0C-9040962792F4}"/>
                </a:ext>
              </a:extLst>
            </p:cNvPr>
            <p:cNvCxnSpPr>
              <a:cxnSpLocks/>
              <a:stCxn id="14" idx="5"/>
              <a:endCxn id="16" idx="0"/>
            </p:cNvCxnSpPr>
            <p:nvPr/>
          </p:nvCxnSpPr>
          <p:spPr>
            <a:xfrm>
              <a:off x="5875888" y="5741388"/>
              <a:ext cx="61805" cy="151516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58668E2-F4D3-A94F-A4E0-9D39BC402613}"/>
                </a:ext>
              </a:extLst>
            </p:cNvPr>
            <p:cNvSpPr/>
            <p:nvPr/>
          </p:nvSpPr>
          <p:spPr>
            <a:xfrm>
              <a:off x="5990968" y="5368127"/>
              <a:ext cx="422031" cy="4421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8069719-0F9E-C34B-90C1-ECCA14259B2B}"/>
                </a:ext>
              </a:extLst>
            </p:cNvPr>
            <p:cNvSpPr/>
            <p:nvPr/>
          </p:nvSpPr>
          <p:spPr>
            <a:xfrm>
              <a:off x="7787131" y="5895234"/>
              <a:ext cx="422031" cy="4421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023BB4D-E2CC-6243-BF22-5A211C5443BA}"/>
                </a:ext>
              </a:extLst>
            </p:cNvPr>
            <p:cNvSpPr/>
            <p:nvPr/>
          </p:nvSpPr>
          <p:spPr>
            <a:xfrm>
              <a:off x="8090096" y="5422961"/>
              <a:ext cx="422031" cy="4421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0847898-9530-BB4A-9CD8-A4859D301B0D}"/>
                </a:ext>
              </a:extLst>
            </p:cNvPr>
            <p:cNvCxnSpPr>
              <a:cxnSpLocks/>
              <a:stCxn id="12" idx="5"/>
              <a:endCxn id="22" idx="0"/>
            </p:cNvCxnSpPr>
            <p:nvPr/>
          </p:nvCxnSpPr>
          <p:spPr>
            <a:xfrm>
              <a:off x="6140179" y="5213532"/>
              <a:ext cx="61805" cy="154595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F52156B-E318-AC4B-8063-3F7CC86B3481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 flipH="1">
              <a:off x="7998487" y="5800341"/>
              <a:ext cx="153414" cy="77944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1EF8751-4D7D-2A45-B85F-4F85C51C39B8}"/>
                </a:ext>
              </a:extLst>
            </p:cNvPr>
            <p:cNvCxnSpPr>
              <a:cxnSpLocks/>
              <a:stCxn id="13" idx="5"/>
              <a:endCxn id="24" idx="0"/>
            </p:cNvCxnSpPr>
            <p:nvPr/>
          </p:nvCxnSpPr>
          <p:spPr>
            <a:xfrm>
              <a:off x="8190921" y="5218148"/>
              <a:ext cx="110191" cy="20481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F1F841B-1DC7-3546-A7FD-F2F58CB08D07}"/>
                </a:ext>
              </a:extLst>
            </p:cNvPr>
            <p:cNvSpPr txBox="1"/>
            <p:nvPr/>
          </p:nvSpPr>
          <p:spPr>
            <a:xfrm>
              <a:off x="5184950" y="6400800"/>
              <a:ext cx="1422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Left sub-tree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5549D92-E998-554B-A2C3-E91072AB0C15}"/>
                </a:ext>
              </a:extLst>
            </p:cNvPr>
            <p:cNvSpPr txBox="1"/>
            <p:nvPr/>
          </p:nvSpPr>
          <p:spPr>
            <a:xfrm>
              <a:off x="7357069" y="6392426"/>
              <a:ext cx="1545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Right sub-tree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D8A46D6F-54C2-B746-8C07-66DE449014CA}"/>
              </a:ext>
            </a:extLst>
          </p:cNvPr>
          <p:cNvSpPr txBox="1"/>
          <p:nvPr/>
        </p:nvSpPr>
        <p:spPr>
          <a:xfrm>
            <a:off x="5918479" y="282358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C0F5082-3C23-F74A-B171-34D6A7E2AAEA}"/>
              </a:ext>
            </a:extLst>
          </p:cNvPr>
          <p:cNvSpPr txBox="1"/>
          <p:nvPr/>
        </p:nvSpPr>
        <p:spPr>
          <a:xfrm>
            <a:off x="7407310" y="281521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A</a:t>
            </a:r>
          </a:p>
        </p:txBody>
      </p:sp>
    </p:spTree>
    <p:extLst>
      <p:ext uri="{BB962C8B-B14F-4D97-AF65-F5344CB8AC3E}">
        <p14:creationId xmlns:p14="http://schemas.microsoft.com/office/powerpoint/2010/main" val="916906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43E09-581C-3744-A4FF-3B282F8ED741}"/>
              </a:ext>
            </a:extLst>
          </p:cNvPr>
          <p:cNvSpPr txBox="1">
            <a:spLocks/>
          </p:cNvSpPr>
          <p:nvPr/>
        </p:nvSpPr>
        <p:spPr>
          <a:xfrm rot="16200000">
            <a:off x="-2286628" y="3329772"/>
            <a:ext cx="6335486" cy="72096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/>
              <a:t>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40012-D218-1747-A893-E961A8343151}"/>
              </a:ext>
            </a:extLst>
          </p:cNvPr>
          <p:cNvSpPr txBox="1">
            <a:spLocks/>
          </p:cNvSpPr>
          <p:nvPr/>
        </p:nvSpPr>
        <p:spPr>
          <a:xfrm>
            <a:off x="1350247" y="366765"/>
            <a:ext cx="7200900" cy="47729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/>
              <a:t>Which of the following are binary search trees?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345AB3-1429-304A-A7CA-B34058A92479}"/>
              </a:ext>
            </a:extLst>
          </p:cNvPr>
          <p:cNvCxnSpPr/>
          <p:nvPr/>
        </p:nvCxnSpPr>
        <p:spPr>
          <a:xfrm>
            <a:off x="4923692" y="1135464"/>
            <a:ext cx="0" cy="5406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71D39A-107A-9846-991C-B8819E1CF1EF}"/>
              </a:ext>
            </a:extLst>
          </p:cNvPr>
          <p:cNvCxnSpPr>
            <a:cxnSpLocks/>
          </p:cNvCxnSpPr>
          <p:nvPr/>
        </p:nvCxnSpPr>
        <p:spPr>
          <a:xfrm flipH="1">
            <a:off x="1637882" y="3516923"/>
            <a:ext cx="66620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54BEA9D-0256-2941-A746-C7590BC69853}"/>
              </a:ext>
            </a:extLst>
          </p:cNvPr>
          <p:cNvSpPr/>
          <p:nvPr/>
        </p:nvSpPr>
        <p:spPr>
          <a:xfrm>
            <a:off x="6712299" y="4053198"/>
            <a:ext cx="874206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811B20-1094-2748-B92F-14B70B8C8EA4}"/>
              </a:ext>
            </a:extLst>
          </p:cNvPr>
          <p:cNvSpPr/>
          <p:nvPr/>
        </p:nvSpPr>
        <p:spPr>
          <a:xfrm>
            <a:off x="5949110" y="4624618"/>
            <a:ext cx="818737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jump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3F7D3B-AA6D-AD44-996F-150517EBD469}"/>
              </a:ext>
            </a:extLst>
          </p:cNvPr>
          <p:cNvSpPr/>
          <p:nvPr/>
        </p:nvSpPr>
        <p:spPr>
          <a:xfrm>
            <a:off x="7609118" y="4629234"/>
            <a:ext cx="8613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quack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278BBA-7A13-C942-9C53-D95315AEC6FD}"/>
              </a:ext>
            </a:extLst>
          </p:cNvPr>
          <p:cNvSpPr/>
          <p:nvPr/>
        </p:nvSpPr>
        <p:spPr>
          <a:xfrm>
            <a:off x="5544745" y="5227271"/>
            <a:ext cx="538355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eat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A97C82-B531-834A-9DC1-36593611CE80}"/>
              </a:ext>
            </a:extLst>
          </p:cNvPr>
          <p:cNvSpPr/>
          <p:nvPr/>
        </p:nvSpPr>
        <p:spPr>
          <a:xfrm>
            <a:off x="5124660" y="5909200"/>
            <a:ext cx="610594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bird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3E036A-D572-274B-9DD1-1ACDA8A3A49C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6647946" y="4430578"/>
            <a:ext cx="192378" cy="2587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52F2EC-1052-704F-856A-968C2D41B869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7458480" y="4430578"/>
            <a:ext cx="276777" cy="26340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65F71A-B5D2-F84E-B151-78C6D44DD444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 flipH="1">
            <a:off x="5813923" y="5001998"/>
            <a:ext cx="255088" cy="22527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1FE384-5B2D-FD42-BDCE-983D21D76AD0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5429957" y="5604651"/>
            <a:ext cx="193628" cy="30454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277ABD1-F970-7845-B752-0B76A6E2C212}"/>
              </a:ext>
            </a:extLst>
          </p:cNvPr>
          <p:cNvSpPr/>
          <p:nvPr/>
        </p:nvSpPr>
        <p:spPr>
          <a:xfrm>
            <a:off x="6554648" y="5261535"/>
            <a:ext cx="750503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straw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FC54AA-2536-934C-9591-7438F64F3FA6}"/>
              </a:ext>
            </a:extLst>
          </p:cNvPr>
          <p:cNvSpPr/>
          <p:nvPr/>
        </p:nvSpPr>
        <p:spPr>
          <a:xfrm>
            <a:off x="8353982" y="5218602"/>
            <a:ext cx="599099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red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77057C-8F18-F64D-89DB-2C61BA2088A0}"/>
              </a:ext>
            </a:extLst>
          </p:cNvPr>
          <p:cNvCxnSpPr>
            <a:cxnSpLocks/>
            <a:stCxn id="7" idx="5"/>
            <a:endCxn id="15" idx="0"/>
          </p:cNvCxnSpPr>
          <p:nvPr/>
        </p:nvCxnSpPr>
        <p:spPr>
          <a:xfrm>
            <a:off x="6647946" y="5001998"/>
            <a:ext cx="281954" cy="25953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1FABC5-2020-B04F-AEB5-1FE4FD8D377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8229600" y="5074418"/>
            <a:ext cx="212118" cy="20893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4C5B8E4-18A6-AF4B-A430-C305AE359657}"/>
              </a:ext>
            </a:extLst>
          </p:cNvPr>
          <p:cNvSpPr/>
          <p:nvPr/>
        </p:nvSpPr>
        <p:spPr>
          <a:xfrm>
            <a:off x="6623719" y="100017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3E6E9E3-A479-A146-ABB4-FC6E93EFE94A}"/>
              </a:ext>
            </a:extLst>
          </p:cNvPr>
          <p:cNvSpPr/>
          <p:nvPr/>
        </p:nvSpPr>
        <p:spPr>
          <a:xfrm>
            <a:off x="6196280" y="160173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32C296-4296-6B48-8F0E-FD6CB73A16E2}"/>
              </a:ext>
            </a:extLst>
          </p:cNvPr>
          <p:cNvSpPr/>
          <p:nvPr/>
        </p:nvSpPr>
        <p:spPr>
          <a:xfrm>
            <a:off x="7058445" y="1626451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C9C9DF0-E3A6-504E-8E1C-48E67E8DFE8F}"/>
              </a:ext>
            </a:extLst>
          </p:cNvPr>
          <p:cNvSpPr/>
          <p:nvPr/>
        </p:nvSpPr>
        <p:spPr>
          <a:xfrm>
            <a:off x="6641573" y="2249042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A994B49-E091-E04C-AB0E-040B8C962A4F}"/>
              </a:ext>
            </a:extLst>
          </p:cNvPr>
          <p:cNvSpPr/>
          <p:nvPr/>
        </p:nvSpPr>
        <p:spPr>
          <a:xfrm>
            <a:off x="5887654" y="226332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-6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392023-8082-E547-8362-2CEB5B365E87}"/>
              </a:ext>
            </a:extLst>
          </p:cNvPr>
          <p:cNvCxnSpPr>
            <a:stCxn id="19" idx="3"/>
            <a:endCxn id="20" idx="7"/>
          </p:cNvCxnSpPr>
          <p:nvPr/>
        </p:nvCxnSpPr>
        <p:spPr>
          <a:xfrm flipH="1">
            <a:off x="6556506" y="1377553"/>
            <a:ext cx="129018" cy="2889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AD2800-5CC0-C84D-B893-B4D5F3FAB822}"/>
              </a:ext>
            </a:extLst>
          </p:cNvPr>
          <p:cNvCxnSpPr>
            <a:cxnSpLocks/>
            <a:stCxn id="19" idx="5"/>
            <a:endCxn id="21" idx="1"/>
          </p:cNvCxnSpPr>
          <p:nvPr/>
        </p:nvCxnSpPr>
        <p:spPr>
          <a:xfrm>
            <a:off x="6983945" y="1377553"/>
            <a:ext cx="136305" cy="31364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9D4F46-4959-A242-BC2F-7CE26117C5E2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 flipH="1">
            <a:off x="6852589" y="2003831"/>
            <a:ext cx="267661" cy="24521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8580C1-C5B1-064E-8C83-2DDC88A8557C}"/>
              </a:ext>
            </a:extLst>
          </p:cNvPr>
          <p:cNvCxnSpPr>
            <a:cxnSpLocks/>
            <a:stCxn id="20" idx="3"/>
            <a:endCxn id="23" idx="0"/>
          </p:cNvCxnSpPr>
          <p:nvPr/>
        </p:nvCxnSpPr>
        <p:spPr>
          <a:xfrm flipH="1">
            <a:off x="6098670" y="1979118"/>
            <a:ext cx="159415" cy="28420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65CB64E-48C1-CE43-8561-FC6BA4802A64}"/>
              </a:ext>
            </a:extLst>
          </p:cNvPr>
          <p:cNvSpPr/>
          <p:nvPr/>
        </p:nvSpPr>
        <p:spPr>
          <a:xfrm>
            <a:off x="7161418" y="2253162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880E9E-380C-8A44-A982-BC0C530001DF}"/>
              </a:ext>
            </a:extLst>
          </p:cNvPr>
          <p:cNvSpPr/>
          <p:nvPr/>
        </p:nvSpPr>
        <p:spPr>
          <a:xfrm>
            <a:off x="7644418" y="224037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2C7920-5563-014E-86D0-3B294B363F87}"/>
              </a:ext>
            </a:extLst>
          </p:cNvPr>
          <p:cNvCxnSpPr>
            <a:cxnSpLocks/>
            <a:stCxn id="21" idx="4"/>
            <a:endCxn id="28" idx="0"/>
          </p:cNvCxnSpPr>
          <p:nvPr/>
        </p:nvCxnSpPr>
        <p:spPr>
          <a:xfrm>
            <a:off x="7269461" y="2068579"/>
            <a:ext cx="102973" cy="18458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52D8675-36B2-8D4F-B900-668EE6738CBB}"/>
              </a:ext>
            </a:extLst>
          </p:cNvPr>
          <p:cNvCxnSpPr>
            <a:cxnSpLocks/>
            <a:stCxn id="21" idx="5"/>
            <a:endCxn id="29" idx="1"/>
          </p:cNvCxnSpPr>
          <p:nvPr/>
        </p:nvCxnSpPr>
        <p:spPr>
          <a:xfrm>
            <a:off x="7418671" y="2003831"/>
            <a:ext cx="287552" cy="30129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6E6567C-3B26-CA43-815B-09F42C7337E9}"/>
              </a:ext>
            </a:extLst>
          </p:cNvPr>
          <p:cNvSpPr/>
          <p:nvPr/>
        </p:nvSpPr>
        <p:spPr>
          <a:xfrm>
            <a:off x="6321700" y="2903859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16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786800-8734-9F45-8305-4D987AD4FFF1}"/>
              </a:ext>
            </a:extLst>
          </p:cNvPr>
          <p:cNvCxnSpPr>
            <a:cxnSpLocks/>
            <a:stCxn id="22" idx="3"/>
            <a:endCxn id="32" idx="0"/>
          </p:cNvCxnSpPr>
          <p:nvPr/>
        </p:nvCxnSpPr>
        <p:spPr>
          <a:xfrm flipH="1">
            <a:off x="6532716" y="2626422"/>
            <a:ext cx="170662" cy="27743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6656C71-9592-E442-B2C6-752BE55180EA}"/>
              </a:ext>
            </a:extLst>
          </p:cNvPr>
          <p:cNvSpPr/>
          <p:nvPr/>
        </p:nvSpPr>
        <p:spPr>
          <a:xfrm>
            <a:off x="6841545" y="2907979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27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E4D098-7835-094C-9FB3-7F41EA988AEF}"/>
              </a:ext>
            </a:extLst>
          </p:cNvPr>
          <p:cNvCxnSpPr>
            <a:cxnSpLocks/>
            <a:stCxn id="22" idx="5"/>
            <a:endCxn id="34" idx="0"/>
          </p:cNvCxnSpPr>
          <p:nvPr/>
        </p:nvCxnSpPr>
        <p:spPr>
          <a:xfrm>
            <a:off x="7001799" y="2626422"/>
            <a:ext cx="50762" cy="28155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3BB532B-7DEE-2C42-AEDA-5EAF9A4057EE}"/>
              </a:ext>
            </a:extLst>
          </p:cNvPr>
          <p:cNvSpPr/>
          <p:nvPr/>
        </p:nvSpPr>
        <p:spPr>
          <a:xfrm>
            <a:off x="2676391" y="1172669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B7700E3-9350-BB43-B42C-221D25A7824A}"/>
              </a:ext>
            </a:extLst>
          </p:cNvPr>
          <p:cNvSpPr/>
          <p:nvPr/>
        </p:nvSpPr>
        <p:spPr>
          <a:xfrm>
            <a:off x="2248952" y="1774234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FB84346-0FD1-084B-8875-1483AA5EE34D}"/>
              </a:ext>
            </a:extLst>
          </p:cNvPr>
          <p:cNvSpPr/>
          <p:nvPr/>
        </p:nvSpPr>
        <p:spPr>
          <a:xfrm>
            <a:off x="3111117" y="1798947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4F8BFE1-FEBA-4D4D-B414-2A8363C070AA}"/>
              </a:ext>
            </a:extLst>
          </p:cNvPr>
          <p:cNvSpPr/>
          <p:nvPr/>
        </p:nvSpPr>
        <p:spPr>
          <a:xfrm>
            <a:off x="2694245" y="242153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3D6222-76C7-EB4B-AE34-099747D5CB67}"/>
              </a:ext>
            </a:extLst>
          </p:cNvPr>
          <p:cNvCxnSpPr>
            <a:stCxn id="36" idx="3"/>
            <a:endCxn id="37" idx="7"/>
          </p:cNvCxnSpPr>
          <p:nvPr/>
        </p:nvCxnSpPr>
        <p:spPr>
          <a:xfrm flipH="1">
            <a:off x="2609178" y="1550049"/>
            <a:ext cx="129018" cy="2889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4A61295-0949-344F-98A8-0D40588A3532}"/>
              </a:ext>
            </a:extLst>
          </p:cNvPr>
          <p:cNvCxnSpPr>
            <a:cxnSpLocks/>
            <a:stCxn id="36" idx="5"/>
            <a:endCxn id="38" idx="1"/>
          </p:cNvCxnSpPr>
          <p:nvPr/>
        </p:nvCxnSpPr>
        <p:spPr>
          <a:xfrm>
            <a:off x="3036617" y="1550049"/>
            <a:ext cx="136305" cy="31364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A97A546-3E28-3E47-8854-2D51C3AA87E3}"/>
              </a:ext>
            </a:extLst>
          </p:cNvPr>
          <p:cNvCxnSpPr>
            <a:cxnSpLocks/>
            <a:stCxn id="38" idx="3"/>
            <a:endCxn id="39" idx="0"/>
          </p:cNvCxnSpPr>
          <p:nvPr/>
        </p:nvCxnSpPr>
        <p:spPr>
          <a:xfrm flipH="1">
            <a:off x="2905261" y="2176327"/>
            <a:ext cx="267661" cy="24521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DF70B6F-78CB-084E-9768-BF84B5E679CE}"/>
              </a:ext>
            </a:extLst>
          </p:cNvPr>
          <p:cNvSpPr/>
          <p:nvPr/>
        </p:nvSpPr>
        <p:spPr>
          <a:xfrm>
            <a:off x="3697090" y="2412869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23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F1F38C1-E86C-8349-88A0-AAD22B27D411}"/>
              </a:ext>
            </a:extLst>
          </p:cNvPr>
          <p:cNvCxnSpPr>
            <a:cxnSpLocks/>
            <a:stCxn id="38" idx="5"/>
            <a:endCxn id="43" idx="1"/>
          </p:cNvCxnSpPr>
          <p:nvPr/>
        </p:nvCxnSpPr>
        <p:spPr>
          <a:xfrm>
            <a:off x="3471343" y="2176327"/>
            <a:ext cx="287552" cy="30129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A96FF78-BE95-7448-A70E-F4F32F4B4D52}"/>
              </a:ext>
            </a:extLst>
          </p:cNvPr>
          <p:cNvSpPr/>
          <p:nvPr/>
        </p:nvSpPr>
        <p:spPr>
          <a:xfrm>
            <a:off x="2585957" y="3765144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86F34DA-A0B1-AC47-AAA6-EE9E041009B0}"/>
              </a:ext>
            </a:extLst>
          </p:cNvPr>
          <p:cNvSpPr/>
          <p:nvPr/>
        </p:nvSpPr>
        <p:spPr>
          <a:xfrm>
            <a:off x="2158518" y="4366709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5407879-8728-1746-A56A-32D1B4D535EB}"/>
              </a:ext>
            </a:extLst>
          </p:cNvPr>
          <p:cNvSpPr/>
          <p:nvPr/>
        </p:nvSpPr>
        <p:spPr>
          <a:xfrm>
            <a:off x="3020683" y="4391422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0944367-B8B4-A24B-B85D-4DA44C4EB75B}"/>
              </a:ext>
            </a:extLst>
          </p:cNvPr>
          <p:cNvSpPr/>
          <p:nvPr/>
        </p:nvSpPr>
        <p:spPr>
          <a:xfrm>
            <a:off x="2674149" y="501401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E339804-E7FB-8D48-A81C-7C6B785065E5}"/>
              </a:ext>
            </a:extLst>
          </p:cNvPr>
          <p:cNvSpPr/>
          <p:nvPr/>
        </p:nvSpPr>
        <p:spPr>
          <a:xfrm>
            <a:off x="1849892" y="5028294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7346E6C-EFD7-054A-9D89-9701930E1BED}"/>
              </a:ext>
            </a:extLst>
          </p:cNvPr>
          <p:cNvCxnSpPr>
            <a:stCxn id="45" idx="3"/>
            <a:endCxn id="46" idx="7"/>
          </p:cNvCxnSpPr>
          <p:nvPr/>
        </p:nvCxnSpPr>
        <p:spPr>
          <a:xfrm flipH="1">
            <a:off x="2518744" y="4142524"/>
            <a:ext cx="129018" cy="2889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5E79CA-7D66-0643-93B1-0B87028A6E75}"/>
              </a:ext>
            </a:extLst>
          </p:cNvPr>
          <p:cNvCxnSpPr>
            <a:cxnSpLocks/>
            <a:stCxn id="45" idx="5"/>
            <a:endCxn id="47" idx="1"/>
          </p:cNvCxnSpPr>
          <p:nvPr/>
        </p:nvCxnSpPr>
        <p:spPr>
          <a:xfrm>
            <a:off x="2946183" y="4142524"/>
            <a:ext cx="136305" cy="31364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B472B8A-F89D-244D-B4E0-3507E208D6B9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85165" y="4768802"/>
            <a:ext cx="197323" cy="24521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25F4462-006B-6C47-9641-F7A224BD2C16}"/>
              </a:ext>
            </a:extLst>
          </p:cNvPr>
          <p:cNvCxnSpPr>
            <a:cxnSpLocks/>
            <a:stCxn id="46" idx="3"/>
            <a:endCxn id="49" idx="0"/>
          </p:cNvCxnSpPr>
          <p:nvPr/>
        </p:nvCxnSpPr>
        <p:spPr>
          <a:xfrm flipH="1">
            <a:off x="2060908" y="4744089"/>
            <a:ext cx="159415" cy="28420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0496591E-73D3-9247-B2E3-7C5F7EECECC7}"/>
              </a:ext>
            </a:extLst>
          </p:cNvPr>
          <p:cNvSpPr/>
          <p:nvPr/>
        </p:nvSpPr>
        <p:spPr>
          <a:xfrm>
            <a:off x="3457445" y="4985247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FE3E160-8559-FA4B-9E2D-553581CE6C32}"/>
              </a:ext>
            </a:extLst>
          </p:cNvPr>
          <p:cNvCxnSpPr>
            <a:cxnSpLocks/>
            <a:stCxn id="47" idx="5"/>
            <a:endCxn id="54" idx="1"/>
          </p:cNvCxnSpPr>
          <p:nvPr/>
        </p:nvCxnSpPr>
        <p:spPr>
          <a:xfrm>
            <a:off x="3380909" y="4768802"/>
            <a:ext cx="138341" cy="28119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BCFF8A2-CF3D-6547-861A-5F574C4EFA98}"/>
              </a:ext>
            </a:extLst>
          </p:cNvPr>
          <p:cNvCxnSpPr>
            <a:cxnSpLocks/>
            <a:stCxn id="48" idx="3"/>
          </p:cNvCxnSpPr>
          <p:nvPr/>
        </p:nvCxnSpPr>
        <p:spPr>
          <a:xfrm flipH="1">
            <a:off x="2565292" y="5391393"/>
            <a:ext cx="170662" cy="27743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BB6B4AB-49B0-F642-9168-0B148365BC22}"/>
              </a:ext>
            </a:extLst>
          </p:cNvPr>
          <p:cNvSpPr/>
          <p:nvPr/>
        </p:nvSpPr>
        <p:spPr>
          <a:xfrm>
            <a:off x="3751566" y="5600530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1097A59-38C0-E246-B4F1-5C008255E383}"/>
              </a:ext>
            </a:extLst>
          </p:cNvPr>
          <p:cNvSpPr/>
          <p:nvPr/>
        </p:nvSpPr>
        <p:spPr>
          <a:xfrm>
            <a:off x="4017463" y="6197367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6793CA2-BF88-F849-B752-DD86EEBB74C5}"/>
              </a:ext>
            </a:extLst>
          </p:cNvPr>
          <p:cNvSpPr/>
          <p:nvPr/>
        </p:nvSpPr>
        <p:spPr>
          <a:xfrm>
            <a:off x="3161360" y="562524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O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B4F27EF-D8A2-A34C-B092-2DC8D8CE7349}"/>
              </a:ext>
            </a:extLst>
          </p:cNvPr>
          <p:cNvCxnSpPr>
            <a:cxnSpLocks/>
            <a:stCxn id="57" idx="5"/>
            <a:endCxn id="58" idx="0"/>
          </p:cNvCxnSpPr>
          <p:nvPr/>
        </p:nvCxnSpPr>
        <p:spPr>
          <a:xfrm>
            <a:off x="4111792" y="5977910"/>
            <a:ext cx="116687" cy="21945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887AD2C-69FC-B04D-8269-4719B4227551}"/>
              </a:ext>
            </a:extLst>
          </p:cNvPr>
          <p:cNvCxnSpPr>
            <a:cxnSpLocks/>
            <a:stCxn id="54" idx="5"/>
            <a:endCxn id="57" idx="0"/>
          </p:cNvCxnSpPr>
          <p:nvPr/>
        </p:nvCxnSpPr>
        <p:spPr>
          <a:xfrm>
            <a:off x="3817671" y="5362627"/>
            <a:ext cx="144911" cy="2379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7AF2F5F3-0EDF-AC4E-B474-A874796089FB}"/>
              </a:ext>
            </a:extLst>
          </p:cNvPr>
          <p:cNvSpPr/>
          <p:nvPr/>
        </p:nvSpPr>
        <p:spPr>
          <a:xfrm>
            <a:off x="3465300" y="6187206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EB1082A-3A8E-C147-AB3A-F53073723D96}"/>
              </a:ext>
            </a:extLst>
          </p:cNvPr>
          <p:cNvSpPr/>
          <p:nvPr/>
        </p:nvSpPr>
        <p:spPr>
          <a:xfrm>
            <a:off x="2330515" y="5641854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3C92137-D71A-1246-8D0D-32FC29C60FEB}"/>
              </a:ext>
            </a:extLst>
          </p:cNvPr>
          <p:cNvCxnSpPr>
            <a:cxnSpLocks/>
            <a:stCxn id="57" idx="3"/>
            <a:endCxn id="62" idx="0"/>
          </p:cNvCxnSpPr>
          <p:nvPr/>
        </p:nvCxnSpPr>
        <p:spPr>
          <a:xfrm flipH="1">
            <a:off x="3676316" y="5977910"/>
            <a:ext cx="137055" cy="2092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AE0F133-C449-7A40-85FD-4A35BC8E29DB}"/>
              </a:ext>
            </a:extLst>
          </p:cNvPr>
          <p:cNvCxnSpPr>
            <a:cxnSpLocks/>
            <a:stCxn id="54" idx="3"/>
            <a:endCxn id="59" idx="0"/>
          </p:cNvCxnSpPr>
          <p:nvPr/>
        </p:nvCxnSpPr>
        <p:spPr>
          <a:xfrm flipH="1">
            <a:off x="3372376" y="5362627"/>
            <a:ext cx="146874" cy="26261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1284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BA55-74F9-E348-8888-C6E0BED82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BST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C3AB7-12C5-CE49-8A52-C7305B736FC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6130"/>
          </a:xfrm>
        </p:spPr>
        <p:txBody>
          <a:bodyPr/>
          <a:lstStyle/>
          <a:p>
            <a:r>
              <a:rPr lang="en-US" dirty="0"/>
              <a:t>Insert the following elements into a BST from left-to-right: 33, 48, 40, 22, -10, 10, 0, 55, 46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F32A15F-8E9A-4F2B-A0E9-D1DC650B5346}"/>
              </a:ext>
            </a:extLst>
          </p:cNvPr>
          <p:cNvGrpSpPr/>
          <p:nvPr/>
        </p:nvGrpSpPr>
        <p:grpSpPr>
          <a:xfrm>
            <a:off x="1452261" y="2960124"/>
            <a:ext cx="844062" cy="1097763"/>
            <a:chOff x="1452261" y="2960124"/>
            <a:chExt cx="844062" cy="109776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3A22DB-407C-4252-B5A3-DDD03E471523}"/>
                </a:ext>
              </a:extLst>
            </p:cNvPr>
            <p:cNvSpPr/>
            <p:nvPr/>
          </p:nvSpPr>
          <p:spPr>
            <a:xfrm>
              <a:off x="1452261" y="2960124"/>
              <a:ext cx="422031" cy="4421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B925327-BDEA-4908-A47E-118AAB1B3245}"/>
                </a:ext>
              </a:extLst>
            </p:cNvPr>
            <p:cNvSpPr/>
            <p:nvPr/>
          </p:nvSpPr>
          <p:spPr>
            <a:xfrm>
              <a:off x="1874292" y="3615759"/>
              <a:ext cx="422031" cy="4421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48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4E84B75-C966-4E6F-9778-46D786724524}"/>
                </a:ext>
              </a:extLst>
            </p:cNvPr>
            <p:cNvCxnSpPr>
              <a:cxnSpLocks/>
              <a:stCxn id="15" idx="5"/>
              <a:endCxn id="16" idx="1"/>
            </p:cNvCxnSpPr>
            <p:nvPr/>
          </p:nvCxnSpPr>
          <p:spPr>
            <a:xfrm>
              <a:off x="1812487" y="3337504"/>
              <a:ext cx="123610" cy="34300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2A9B4709-4FE5-4F1A-B5B4-1021BCACE016}"/>
              </a:ext>
            </a:extLst>
          </p:cNvPr>
          <p:cNvSpPr/>
          <p:nvPr/>
        </p:nvSpPr>
        <p:spPr>
          <a:xfrm>
            <a:off x="612648" y="2988359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33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E0BAAFE-BA6A-4C8E-82E5-55F1A18B2F0C}"/>
              </a:ext>
            </a:extLst>
          </p:cNvPr>
          <p:cNvGrpSpPr/>
          <p:nvPr/>
        </p:nvGrpSpPr>
        <p:grpSpPr>
          <a:xfrm>
            <a:off x="2592803" y="2909840"/>
            <a:ext cx="844062" cy="1753398"/>
            <a:chOff x="2592803" y="2909840"/>
            <a:chExt cx="844062" cy="175339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36148F5-0DE2-4156-AE48-7B8C2A723884}"/>
                </a:ext>
              </a:extLst>
            </p:cNvPr>
            <p:cNvSpPr/>
            <p:nvPr/>
          </p:nvSpPr>
          <p:spPr>
            <a:xfrm>
              <a:off x="2592803" y="2909840"/>
              <a:ext cx="422031" cy="4421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B29C3FF-8D5B-4177-98F6-E3DB50FEE585}"/>
                </a:ext>
              </a:extLst>
            </p:cNvPr>
            <p:cNvSpPr/>
            <p:nvPr/>
          </p:nvSpPr>
          <p:spPr>
            <a:xfrm>
              <a:off x="3014834" y="3565475"/>
              <a:ext cx="422031" cy="4421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48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D1B655C-C8DA-4C78-84A7-F7DEDB4A718C}"/>
                </a:ext>
              </a:extLst>
            </p:cNvPr>
            <p:cNvCxnSpPr>
              <a:cxnSpLocks/>
              <a:stCxn id="20" idx="5"/>
              <a:endCxn id="21" idx="1"/>
            </p:cNvCxnSpPr>
            <p:nvPr/>
          </p:nvCxnSpPr>
          <p:spPr>
            <a:xfrm>
              <a:off x="2953029" y="3287220"/>
              <a:ext cx="123610" cy="34300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B5EEB4D-36DE-4530-8303-3C1B0EFA5C26}"/>
                </a:ext>
              </a:extLst>
            </p:cNvPr>
            <p:cNvSpPr/>
            <p:nvPr/>
          </p:nvSpPr>
          <p:spPr>
            <a:xfrm>
              <a:off x="2661957" y="4221110"/>
              <a:ext cx="422031" cy="4421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40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22128DE-0EDF-44B9-99E0-B02495130982}"/>
                </a:ext>
              </a:extLst>
            </p:cNvPr>
            <p:cNvCxnSpPr>
              <a:cxnSpLocks/>
              <a:stCxn id="21" idx="3"/>
              <a:endCxn id="23" idx="0"/>
            </p:cNvCxnSpPr>
            <p:nvPr/>
          </p:nvCxnSpPr>
          <p:spPr>
            <a:xfrm flipH="1">
              <a:off x="2872973" y="3942855"/>
              <a:ext cx="203666" cy="278255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A0E973A-B969-4100-A9E7-A7B4B76F2E0F}"/>
              </a:ext>
            </a:extLst>
          </p:cNvPr>
          <p:cNvGrpSpPr/>
          <p:nvPr/>
        </p:nvGrpSpPr>
        <p:grpSpPr>
          <a:xfrm>
            <a:off x="3709120" y="2903592"/>
            <a:ext cx="1284344" cy="1753398"/>
            <a:chOff x="3709120" y="2903592"/>
            <a:chExt cx="1284344" cy="175339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C41682B-68AA-4FAD-A16B-1C38C80F478A}"/>
                </a:ext>
              </a:extLst>
            </p:cNvPr>
            <p:cNvSpPr/>
            <p:nvPr/>
          </p:nvSpPr>
          <p:spPr>
            <a:xfrm>
              <a:off x="4149402" y="2903592"/>
              <a:ext cx="422031" cy="4421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1B9E7A3-1606-4530-B46C-94C643FC8CEF}"/>
                </a:ext>
              </a:extLst>
            </p:cNvPr>
            <p:cNvSpPr/>
            <p:nvPr/>
          </p:nvSpPr>
          <p:spPr>
            <a:xfrm>
              <a:off x="4571433" y="3559227"/>
              <a:ext cx="422031" cy="4421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48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DA9E2B9-6C51-4307-837F-4DACF01FF322}"/>
                </a:ext>
              </a:extLst>
            </p:cNvPr>
            <p:cNvCxnSpPr>
              <a:cxnSpLocks/>
              <a:stCxn id="26" idx="5"/>
              <a:endCxn id="27" idx="1"/>
            </p:cNvCxnSpPr>
            <p:nvPr/>
          </p:nvCxnSpPr>
          <p:spPr>
            <a:xfrm>
              <a:off x="4509628" y="3280972"/>
              <a:ext cx="123610" cy="34300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B043714-4829-4D3B-9448-2C086C3132B4}"/>
                </a:ext>
              </a:extLst>
            </p:cNvPr>
            <p:cNvSpPr/>
            <p:nvPr/>
          </p:nvSpPr>
          <p:spPr>
            <a:xfrm>
              <a:off x="4218556" y="4214862"/>
              <a:ext cx="422031" cy="4421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40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291A8FB-4665-44EE-88FD-BD1997D27F82}"/>
                </a:ext>
              </a:extLst>
            </p:cNvPr>
            <p:cNvCxnSpPr>
              <a:cxnSpLocks/>
              <a:stCxn id="27" idx="3"/>
              <a:endCxn id="29" idx="0"/>
            </p:cNvCxnSpPr>
            <p:nvPr/>
          </p:nvCxnSpPr>
          <p:spPr>
            <a:xfrm flipH="1">
              <a:off x="4429572" y="3936607"/>
              <a:ext cx="203666" cy="278255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7D02D8B-00F4-4B04-87DE-FDE2BE3C009D}"/>
                </a:ext>
              </a:extLst>
            </p:cNvPr>
            <p:cNvSpPr/>
            <p:nvPr/>
          </p:nvSpPr>
          <p:spPr>
            <a:xfrm>
              <a:off x="3709120" y="3518422"/>
              <a:ext cx="422031" cy="4421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E0F8DBB-8D5D-4C0A-8A00-C542B63E5244}"/>
                </a:ext>
              </a:extLst>
            </p:cNvPr>
            <p:cNvCxnSpPr>
              <a:cxnSpLocks/>
              <a:stCxn id="26" idx="3"/>
              <a:endCxn id="31" idx="7"/>
            </p:cNvCxnSpPr>
            <p:nvPr/>
          </p:nvCxnSpPr>
          <p:spPr>
            <a:xfrm flipH="1">
              <a:off x="4069346" y="3280972"/>
              <a:ext cx="141861" cy="302198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BA593A-9BE2-494F-AE7D-53638C448D03}"/>
              </a:ext>
            </a:extLst>
          </p:cNvPr>
          <p:cNvGrpSpPr/>
          <p:nvPr/>
        </p:nvGrpSpPr>
        <p:grpSpPr>
          <a:xfrm>
            <a:off x="5102228" y="2967214"/>
            <a:ext cx="1732303" cy="1689776"/>
            <a:chOff x="5102228" y="2967214"/>
            <a:chExt cx="1732303" cy="168977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545A55B-BCE7-47C8-B311-E44EB8EAB7C3}"/>
                </a:ext>
              </a:extLst>
            </p:cNvPr>
            <p:cNvSpPr/>
            <p:nvPr/>
          </p:nvSpPr>
          <p:spPr>
            <a:xfrm>
              <a:off x="5990469" y="2967214"/>
              <a:ext cx="422031" cy="4421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45C37F2-F319-4FC3-8D16-1A7A69CD29DD}"/>
                </a:ext>
              </a:extLst>
            </p:cNvPr>
            <p:cNvSpPr/>
            <p:nvPr/>
          </p:nvSpPr>
          <p:spPr>
            <a:xfrm>
              <a:off x="6412500" y="3622849"/>
              <a:ext cx="422031" cy="4421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48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724B9D6-2B68-402E-ABF1-A9FE8D6C5687}"/>
                </a:ext>
              </a:extLst>
            </p:cNvPr>
            <p:cNvCxnSpPr>
              <a:cxnSpLocks/>
              <a:stCxn id="34" idx="5"/>
              <a:endCxn id="35" idx="1"/>
            </p:cNvCxnSpPr>
            <p:nvPr/>
          </p:nvCxnSpPr>
          <p:spPr>
            <a:xfrm>
              <a:off x="6350695" y="3344594"/>
              <a:ext cx="123610" cy="34300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BF9221D-1E03-4AA1-833B-8C4FC3C04D8F}"/>
                </a:ext>
              </a:extLst>
            </p:cNvPr>
            <p:cNvSpPr/>
            <p:nvPr/>
          </p:nvSpPr>
          <p:spPr>
            <a:xfrm>
              <a:off x="6052274" y="4214862"/>
              <a:ext cx="422031" cy="4421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40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2819000-016E-4210-88A6-89DBE031F935}"/>
                </a:ext>
              </a:extLst>
            </p:cNvPr>
            <p:cNvCxnSpPr>
              <a:cxnSpLocks/>
              <a:stCxn id="35" idx="3"/>
              <a:endCxn id="37" idx="0"/>
            </p:cNvCxnSpPr>
            <p:nvPr/>
          </p:nvCxnSpPr>
          <p:spPr>
            <a:xfrm flipH="1">
              <a:off x="6263290" y="4000229"/>
              <a:ext cx="211015" cy="21463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960204D-8EDF-4611-B8E1-F2BF7214A9DC}"/>
                </a:ext>
              </a:extLst>
            </p:cNvPr>
            <p:cNvSpPr/>
            <p:nvPr/>
          </p:nvSpPr>
          <p:spPr>
            <a:xfrm>
              <a:off x="5550187" y="3582044"/>
              <a:ext cx="422031" cy="4421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3C8672E-A6ED-4447-8AD8-5AEE2FF33D32}"/>
                </a:ext>
              </a:extLst>
            </p:cNvPr>
            <p:cNvCxnSpPr>
              <a:cxnSpLocks/>
              <a:stCxn id="34" idx="3"/>
              <a:endCxn id="39" idx="7"/>
            </p:cNvCxnSpPr>
            <p:nvPr/>
          </p:nvCxnSpPr>
          <p:spPr>
            <a:xfrm flipH="1">
              <a:off x="5910413" y="3344594"/>
              <a:ext cx="141861" cy="302198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D5D7677-3FA4-43A6-9AF6-73C7D785563B}"/>
                </a:ext>
              </a:extLst>
            </p:cNvPr>
            <p:cNvSpPr/>
            <p:nvPr/>
          </p:nvSpPr>
          <p:spPr>
            <a:xfrm>
              <a:off x="5102228" y="4180409"/>
              <a:ext cx="422031" cy="4421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/>
                <a:t>-10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5234601-998D-48BE-AA34-B971B7158C71}"/>
                </a:ext>
              </a:extLst>
            </p:cNvPr>
            <p:cNvCxnSpPr>
              <a:cxnSpLocks/>
              <a:stCxn id="39" idx="3"/>
              <a:endCxn id="41" idx="7"/>
            </p:cNvCxnSpPr>
            <p:nvPr/>
          </p:nvCxnSpPr>
          <p:spPr>
            <a:xfrm flipH="1">
              <a:off x="5462454" y="3959424"/>
              <a:ext cx="149538" cy="28573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644B475-CCE9-456D-B62A-093CF23EE61A}"/>
              </a:ext>
            </a:extLst>
          </p:cNvPr>
          <p:cNvGrpSpPr/>
          <p:nvPr/>
        </p:nvGrpSpPr>
        <p:grpSpPr>
          <a:xfrm>
            <a:off x="6971355" y="3031579"/>
            <a:ext cx="1732303" cy="2218101"/>
            <a:chOff x="6971355" y="3031579"/>
            <a:chExt cx="1732303" cy="2218101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A788837-1CF1-4215-A734-AA10710B7304}"/>
                </a:ext>
              </a:extLst>
            </p:cNvPr>
            <p:cNvSpPr/>
            <p:nvPr/>
          </p:nvSpPr>
          <p:spPr>
            <a:xfrm>
              <a:off x="7859596" y="3031579"/>
              <a:ext cx="422031" cy="4421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97E9A48-AA4C-4060-A9D0-F898B196EDD6}"/>
                </a:ext>
              </a:extLst>
            </p:cNvPr>
            <p:cNvSpPr/>
            <p:nvPr/>
          </p:nvSpPr>
          <p:spPr>
            <a:xfrm>
              <a:off x="8281627" y="3687214"/>
              <a:ext cx="422031" cy="4421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48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782BAF9-AE65-4B5D-84E2-C90421323DBC}"/>
                </a:ext>
              </a:extLst>
            </p:cNvPr>
            <p:cNvCxnSpPr>
              <a:cxnSpLocks/>
              <a:stCxn id="46" idx="5"/>
              <a:endCxn id="47" idx="1"/>
            </p:cNvCxnSpPr>
            <p:nvPr/>
          </p:nvCxnSpPr>
          <p:spPr>
            <a:xfrm>
              <a:off x="8219822" y="3408959"/>
              <a:ext cx="123610" cy="34300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95855C2-70CA-4B9D-A552-9D003D02F51A}"/>
                </a:ext>
              </a:extLst>
            </p:cNvPr>
            <p:cNvSpPr/>
            <p:nvPr/>
          </p:nvSpPr>
          <p:spPr>
            <a:xfrm>
              <a:off x="7921401" y="4279227"/>
              <a:ext cx="422031" cy="4421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40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C02C755-72A1-4A3B-9D85-C63E69E8EA9B}"/>
                </a:ext>
              </a:extLst>
            </p:cNvPr>
            <p:cNvCxnSpPr>
              <a:cxnSpLocks/>
              <a:stCxn id="47" idx="3"/>
              <a:endCxn id="49" idx="0"/>
            </p:cNvCxnSpPr>
            <p:nvPr/>
          </p:nvCxnSpPr>
          <p:spPr>
            <a:xfrm flipH="1">
              <a:off x="8132417" y="4064594"/>
              <a:ext cx="211015" cy="21463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4D6B1B0-415E-426B-8823-31A2351B30CC}"/>
                </a:ext>
              </a:extLst>
            </p:cNvPr>
            <p:cNvSpPr/>
            <p:nvPr/>
          </p:nvSpPr>
          <p:spPr>
            <a:xfrm>
              <a:off x="7419314" y="3646409"/>
              <a:ext cx="422031" cy="4421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E0C30C3-D88A-440C-A6CC-A898CEAFD490}"/>
                </a:ext>
              </a:extLst>
            </p:cNvPr>
            <p:cNvCxnSpPr>
              <a:cxnSpLocks/>
              <a:stCxn id="46" idx="3"/>
              <a:endCxn id="51" idx="7"/>
            </p:cNvCxnSpPr>
            <p:nvPr/>
          </p:nvCxnSpPr>
          <p:spPr>
            <a:xfrm flipH="1">
              <a:off x="7779540" y="3408959"/>
              <a:ext cx="141861" cy="302198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A53EE41-AD1A-43FA-9D04-88846BC7A997}"/>
                </a:ext>
              </a:extLst>
            </p:cNvPr>
            <p:cNvSpPr/>
            <p:nvPr/>
          </p:nvSpPr>
          <p:spPr>
            <a:xfrm>
              <a:off x="6971355" y="4244774"/>
              <a:ext cx="422031" cy="4421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/>
                <a:t>-10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5A2CBE4-4A99-43A4-A647-83E8A753C2F0}"/>
                </a:ext>
              </a:extLst>
            </p:cNvPr>
            <p:cNvCxnSpPr>
              <a:cxnSpLocks/>
              <a:stCxn id="51" idx="3"/>
              <a:endCxn id="53" idx="7"/>
            </p:cNvCxnSpPr>
            <p:nvPr/>
          </p:nvCxnSpPr>
          <p:spPr>
            <a:xfrm flipH="1">
              <a:off x="7331581" y="4023789"/>
              <a:ext cx="149538" cy="28573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23C422F-BE29-49F5-A672-398FD5901D5B}"/>
                </a:ext>
              </a:extLst>
            </p:cNvPr>
            <p:cNvSpPr/>
            <p:nvPr/>
          </p:nvSpPr>
          <p:spPr>
            <a:xfrm>
              <a:off x="7428439" y="4807552"/>
              <a:ext cx="422031" cy="4421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0444A9E-8789-41AA-B68B-2DE5E6B7832F}"/>
                </a:ext>
              </a:extLst>
            </p:cNvPr>
            <p:cNvCxnSpPr>
              <a:cxnSpLocks/>
              <a:stCxn id="53" idx="5"/>
              <a:endCxn id="55" idx="1"/>
            </p:cNvCxnSpPr>
            <p:nvPr/>
          </p:nvCxnSpPr>
          <p:spPr>
            <a:xfrm>
              <a:off x="7331581" y="4622154"/>
              <a:ext cx="158663" cy="250146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820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8555" y="2044840"/>
            <a:ext cx="7200900" cy="7315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How would you write a solution for the following problems?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ABDFCD-1235-43E7-8243-8507A5520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440013"/>
              </p:ext>
            </p:extLst>
          </p:nvPr>
        </p:nvGraphicFramePr>
        <p:xfrm>
          <a:off x="1363818" y="3279776"/>
          <a:ext cx="6529070" cy="30215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4535">
                  <a:extLst>
                    <a:ext uri="{9D8B030D-6E8A-4147-A177-3AD203B41FA5}">
                      <a16:colId xmlns:a16="http://schemas.microsoft.com/office/drawing/2014/main" val="1763654458"/>
                    </a:ext>
                  </a:extLst>
                </a:gridCol>
                <a:gridCol w="3264535">
                  <a:extLst>
                    <a:ext uri="{9D8B030D-6E8A-4147-A177-3AD203B41FA5}">
                      <a16:colId xmlns:a16="http://schemas.microsoft.com/office/drawing/2014/main" val="398334591"/>
                    </a:ext>
                  </a:extLst>
                </a:gridCol>
              </a:tblGrid>
              <a:tr h="1425876">
                <a:tc>
                  <a:txBody>
                    <a:bodyPr/>
                    <a:lstStyle/>
                    <a:p>
                      <a:r>
                        <a:rPr lang="en-US" dirty="0"/>
                        <a:t>Find the largest element in an array of integers.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an input array of doubles is in sorted order (ascending), or false otherwise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139972"/>
                  </a:ext>
                </a:extLst>
              </a:tr>
              <a:tr h="1558484">
                <a:tc>
                  <a:txBody>
                    <a:bodyPr/>
                    <a:lstStyle/>
                    <a:p>
                      <a:r>
                        <a:rPr lang="en-US" dirty="0"/>
                        <a:t>Given an array of integers, returns the lowest index in the array that contains a negative number, or -1 if none are found.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 an object array, returns true if the array contains any duplicate elements, or false otherwise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124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7832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BA55-74F9-E348-8888-C6E0BED82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BST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C3AB7-12C5-CE49-8A52-C7305B736FC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6130"/>
          </a:xfrm>
        </p:spPr>
        <p:txBody>
          <a:bodyPr/>
          <a:lstStyle/>
          <a:p>
            <a:r>
              <a:rPr lang="en-US" dirty="0"/>
              <a:t>Insert the following elements into a BST from left-to-right: 33, 48, 40, 22, -10, 10, 0, 55, 46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46D945E-09D5-465F-874C-3ACD2E2F2F02}"/>
              </a:ext>
            </a:extLst>
          </p:cNvPr>
          <p:cNvSpPr/>
          <p:nvPr/>
        </p:nvSpPr>
        <p:spPr>
          <a:xfrm>
            <a:off x="1657899" y="2866266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285C90C-6339-4A61-AC40-1A155C735077}"/>
              </a:ext>
            </a:extLst>
          </p:cNvPr>
          <p:cNvSpPr/>
          <p:nvPr/>
        </p:nvSpPr>
        <p:spPr>
          <a:xfrm>
            <a:off x="2079930" y="3521901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48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F7EA98A-0D54-4F60-A5D5-8572C0FD543F}"/>
              </a:ext>
            </a:extLst>
          </p:cNvPr>
          <p:cNvCxnSpPr>
            <a:cxnSpLocks/>
            <a:stCxn id="57" idx="5"/>
            <a:endCxn id="58" idx="1"/>
          </p:cNvCxnSpPr>
          <p:nvPr/>
        </p:nvCxnSpPr>
        <p:spPr>
          <a:xfrm>
            <a:off x="2018125" y="3243646"/>
            <a:ext cx="123610" cy="3430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F170CC8E-3570-45BF-9F28-58F5FE490EC8}"/>
              </a:ext>
            </a:extLst>
          </p:cNvPr>
          <p:cNvSpPr/>
          <p:nvPr/>
        </p:nvSpPr>
        <p:spPr>
          <a:xfrm>
            <a:off x="1719704" y="4113914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7A938BE-9F11-4BA2-9BF1-C3D2BE7902AC}"/>
              </a:ext>
            </a:extLst>
          </p:cNvPr>
          <p:cNvCxnSpPr>
            <a:cxnSpLocks/>
            <a:stCxn id="58" idx="3"/>
            <a:endCxn id="65" idx="0"/>
          </p:cNvCxnSpPr>
          <p:nvPr/>
        </p:nvCxnSpPr>
        <p:spPr>
          <a:xfrm flipH="1">
            <a:off x="1930720" y="3899281"/>
            <a:ext cx="211015" cy="2146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F8D0D1CA-CF93-4C72-9554-46A49D973E8F}"/>
              </a:ext>
            </a:extLst>
          </p:cNvPr>
          <p:cNvSpPr/>
          <p:nvPr/>
        </p:nvSpPr>
        <p:spPr>
          <a:xfrm>
            <a:off x="1217617" y="3481096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61AB618-B668-4CD6-BF15-28855635BB57}"/>
              </a:ext>
            </a:extLst>
          </p:cNvPr>
          <p:cNvCxnSpPr>
            <a:cxnSpLocks/>
            <a:stCxn id="57" idx="3"/>
            <a:endCxn id="67" idx="7"/>
          </p:cNvCxnSpPr>
          <p:nvPr/>
        </p:nvCxnSpPr>
        <p:spPr>
          <a:xfrm flipH="1">
            <a:off x="1577843" y="3243646"/>
            <a:ext cx="141861" cy="3021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B7C0030C-CDE4-499E-B6C4-5B0F053E9F4B}"/>
              </a:ext>
            </a:extLst>
          </p:cNvPr>
          <p:cNvSpPr/>
          <p:nvPr/>
        </p:nvSpPr>
        <p:spPr>
          <a:xfrm>
            <a:off x="769658" y="4079461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-10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490E032-583A-46A3-B9A9-2E100514CABE}"/>
              </a:ext>
            </a:extLst>
          </p:cNvPr>
          <p:cNvCxnSpPr>
            <a:cxnSpLocks/>
            <a:stCxn id="67" idx="3"/>
            <a:endCxn id="69" idx="7"/>
          </p:cNvCxnSpPr>
          <p:nvPr/>
        </p:nvCxnSpPr>
        <p:spPr>
          <a:xfrm flipH="1">
            <a:off x="1129884" y="3858476"/>
            <a:ext cx="149538" cy="285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6999D8C2-776C-4B1C-9D6B-93015379B139}"/>
              </a:ext>
            </a:extLst>
          </p:cNvPr>
          <p:cNvSpPr/>
          <p:nvPr/>
        </p:nvSpPr>
        <p:spPr>
          <a:xfrm>
            <a:off x="1226742" y="4642239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D280AFE-CD7C-4B7C-AA99-491B47589BF0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1129884" y="4456841"/>
            <a:ext cx="158663" cy="25014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B88ECEDA-EA15-409C-B003-39F031F91A57}"/>
              </a:ext>
            </a:extLst>
          </p:cNvPr>
          <p:cNvSpPr/>
          <p:nvPr/>
        </p:nvSpPr>
        <p:spPr>
          <a:xfrm>
            <a:off x="749191" y="520493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0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64EF5E2-0C19-4BE9-9FD1-01B0F7731CE4}"/>
              </a:ext>
            </a:extLst>
          </p:cNvPr>
          <p:cNvCxnSpPr>
            <a:cxnSpLocks/>
            <a:stCxn id="71" idx="3"/>
            <a:endCxn id="73" idx="7"/>
          </p:cNvCxnSpPr>
          <p:nvPr/>
        </p:nvCxnSpPr>
        <p:spPr>
          <a:xfrm flipH="1">
            <a:off x="1109417" y="5019619"/>
            <a:ext cx="179130" cy="25006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49411549-C3A3-44B5-B327-BFB2DDE5C01F}"/>
              </a:ext>
            </a:extLst>
          </p:cNvPr>
          <p:cNvSpPr/>
          <p:nvPr/>
        </p:nvSpPr>
        <p:spPr>
          <a:xfrm>
            <a:off x="3581035" y="2866266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33631EA-C431-482A-8451-F4CBC63DCD21}"/>
              </a:ext>
            </a:extLst>
          </p:cNvPr>
          <p:cNvSpPr/>
          <p:nvPr/>
        </p:nvSpPr>
        <p:spPr>
          <a:xfrm>
            <a:off x="4003066" y="3521901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48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2E1CBAD-A690-49A5-ACEE-3D53C434F480}"/>
              </a:ext>
            </a:extLst>
          </p:cNvPr>
          <p:cNvCxnSpPr>
            <a:cxnSpLocks/>
            <a:stCxn id="75" idx="5"/>
            <a:endCxn id="76" idx="1"/>
          </p:cNvCxnSpPr>
          <p:nvPr/>
        </p:nvCxnSpPr>
        <p:spPr>
          <a:xfrm>
            <a:off x="3941261" y="3243646"/>
            <a:ext cx="123610" cy="3430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F1296395-26FD-4B9C-A1C2-3A6AEB938A25}"/>
              </a:ext>
            </a:extLst>
          </p:cNvPr>
          <p:cNvSpPr/>
          <p:nvPr/>
        </p:nvSpPr>
        <p:spPr>
          <a:xfrm>
            <a:off x="3642840" y="4113914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D96860E-F09C-4B2D-9743-73271BC6904E}"/>
              </a:ext>
            </a:extLst>
          </p:cNvPr>
          <p:cNvCxnSpPr>
            <a:cxnSpLocks/>
            <a:stCxn id="76" idx="3"/>
            <a:endCxn id="78" idx="0"/>
          </p:cNvCxnSpPr>
          <p:nvPr/>
        </p:nvCxnSpPr>
        <p:spPr>
          <a:xfrm flipH="1">
            <a:off x="3853856" y="3899281"/>
            <a:ext cx="211015" cy="2146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9E3E0895-9D52-4153-8FCD-28D678334F00}"/>
              </a:ext>
            </a:extLst>
          </p:cNvPr>
          <p:cNvSpPr/>
          <p:nvPr/>
        </p:nvSpPr>
        <p:spPr>
          <a:xfrm>
            <a:off x="3140753" y="3481096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A50F551-B0A5-4D97-A07A-6AC1CA5AF2F4}"/>
              </a:ext>
            </a:extLst>
          </p:cNvPr>
          <p:cNvCxnSpPr>
            <a:cxnSpLocks/>
            <a:stCxn id="75" idx="3"/>
            <a:endCxn id="80" idx="7"/>
          </p:cNvCxnSpPr>
          <p:nvPr/>
        </p:nvCxnSpPr>
        <p:spPr>
          <a:xfrm flipH="1">
            <a:off x="3500979" y="3243646"/>
            <a:ext cx="141861" cy="3021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D0C39D08-97B9-424C-B9F2-12637F9A04E1}"/>
              </a:ext>
            </a:extLst>
          </p:cNvPr>
          <p:cNvSpPr/>
          <p:nvPr/>
        </p:nvSpPr>
        <p:spPr>
          <a:xfrm>
            <a:off x="2692794" y="4079461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-10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06B7E24-357C-4EA5-9E45-53436689E775}"/>
              </a:ext>
            </a:extLst>
          </p:cNvPr>
          <p:cNvCxnSpPr>
            <a:cxnSpLocks/>
            <a:stCxn id="80" idx="3"/>
            <a:endCxn id="82" idx="7"/>
          </p:cNvCxnSpPr>
          <p:nvPr/>
        </p:nvCxnSpPr>
        <p:spPr>
          <a:xfrm flipH="1">
            <a:off x="3053020" y="3858476"/>
            <a:ext cx="149538" cy="285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50D2A357-0465-4305-A4ED-4E422B9155B2}"/>
              </a:ext>
            </a:extLst>
          </p:cNvPr>
          <p:cNvSpPr/>
          <p:nvPr/>
        </p:nvSpPr>
        <p:spPr>
          <a:xfrm>
            <a:off x="3149878" y="4642239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814809D-59B8-48C5-A39D-CB053099F65E}"/>
              </a:ext>
            </a:extLst>
          </p:cNvPr>
          <p:cNvCxnSpPr>
            <a:cxnSpLocks/>
            <a:stCxn id="82" idx="5"/>
            <a:endCxn id="84" idx="1"/>
          </p:cNvCxnSpPr>
          <p:nvPr/>
        </p:nvCxnSpPr>
        <p:spPr>
          <a:xfrm>
            <a:off x="3053020" y="4456841"/>
            <a:ext cx="158663" cy="25014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85DA9F5-25ED-481B-80F6-CF7FA9F4C955}"/>
              </a:ext>
            </a:extLst>
          </p:cNvPr>
          <p:cNvSpPr/>
          <p:nvPr/>
        </p:nvSpPr>
        <p:spPr>
          <a:xfrm>
            <a:off x="2672327" y="520493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0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CDEB0F2-2C06-4B58-85AC-38B95FC9730B}"/>
              </a:ext>
            </a:extLst>
          </p:cNvPr>
          <p:cNvCxnSpPr>
            <a:cxnSpLocks/>
            <a:stCxn id="84" idx="3"/>
            <a:endCxn id="86" idx="7"/>
          </p:cNvCxnSpPr>
          <p:nvPr/>
        </p:nvCxnSpPr>
        <p:spPr>
          <a:xfrm flipH="1">
            <a:off x="3032553" y="5019619"/>
            <a:ext cx="179130" cy="25006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477F1AA4-9FB9-4928-9457-8EE5B2D35F18}"/>
              </a:ext>
            </a:extLst>
          </p:cNvPr>
          <p:cNvSpPr/>
          <p:nvPr/>
        </p:nvSpPr>
        <p:spPr>
          <a:xfrm>
            <a:off x="4457267" y="409849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8AFC0FC-4ACB-476D-A196-7C06B465D2C1}"/>
              </a:ext>
            </a:extLst>
          </p:cNvPr>
          <p:cNvCxnSpPr>
            <a:cxnSpLocks/>
            <a:stCxn id="76" idx="5"/>
            <a:endCxn id="88" idx="1"/>
          </p:cNvCxnSpPr>
          <p:nvPr/>
        </p:nvCxnSpPr>
        <p:spPr>
          <a:xfrm>
            <a:off x="4363292" y="3899281"/>
            <a:ext cx="155780" cy="2639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34DCFA15-9F39-4632-A529-32280C416F66}"/>
              </a:ext>
            </a:extLst>
          </p:cNvPr>
          <p:cNvSpPr/>
          <p:nvPr/>
        </p:nvSpPr>
        <p:spPr>
          <a:xfrm>
            <a:off x="6060937" y="2866266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8BF275F-1594-47B1-99EA-080DE864471D}"/>
              </a:ext>
            </a:extLst>
          </p:cNvPr>
          <p:cNvSpPr/>
          <p:nvPr/>
        </p:nvSpPr>
        <p:spPr>
          <a:xfrm>
            <a:off x="6482968" y="3521901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48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401E6E1-4B05-4E73-A69D-8F68B693E018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6421163" y="3243646"/>
            <a:ext cx="123610" cy="3430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0FB344D3-9DF6-4200-B09A-E764B9F10AA3}"/>
              </a:ext>
            </a:extLst>
          </p:cNvPr>
          <p:cNvSpPr/>
          <p:nvPr/>
        </p:nvSpPr>
        <p:spPr>
          <a:xfrm>
            <a:off x="6122742" y="4113914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56EB23F-761F-424B-87AE-EABA4B4924A1}"/>
              </a:ext>
            </a:extLst>
          </p:cNvPr>
          <p:cNvCxnSpPr>
            <a:cxnSpLocks/>
            <a:stCxn id="91" idx="3"/>
            <a:endCxn id="93" idx="0"/>
          </p:cNvCxnSpPr>
          <p:nvPr/>
        </p:nvCxnSpPr>
        <p:spPr>
          <a:xfrm flipH="1">
            <a:off x="6333758" y="3899281"/>
            <a:ext cx="211015" cy="2146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7D092043-3F94-4B11-9B6F-A0FB06876E5C}"/>
              </a:ext>
            </a:extLst>
          </p:cNvPr>
          <p:cNvSpPr/>
          <p:nvPr/>
        </p:nvSpPr>
        <p:spPr>
          <a:xfrm>
            <a:off x="5620655" y="3481096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E62A268-CE21-4ACD-AD78-619AFF2BAF31}"/>
              </a:ext>
            </a:extLst>
          </p:cNvPr>
          <p:cNvCxnSpPr>
            <a:cxnSpLocks/>
            <a:stCxn id="90" idx="3"/>
            <a:endCxn id="95" idx="7"/>
          </p:cNvCxnSpPr>
          <p:nvPr/>
        </p:nvCxnSpPr>
        <p:spPr>
          <a:xfrm flipH="1">
            <a:off x="5980881" y="3243646"/>
            <a:ext cx="141861" cy="3021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E4566BE9-65EB-4B1C-8C6A-DE849C0BB05F}"/>
              </a:ext>
            </a:extLst>
          </p:cNvPr>
          <p:cNvSpPr/>
          <p:nvPr/>
        </p:nvSpPr>
        <p:spPr>
          <a:xfrm>
            <a:off x="5172696" y="4079461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-10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5C147D7-2D0A-451E-A389-0A01B48B2BEA}"/>
              </a:ext>
            </a:extLst>
          </p:cNvPr>
          <p:cNvCxnSpPr>
            <a:cxnSpLocks/>
            <a:stCxn id="95" idx="3"/>
            <a:endCxn id="97" idx="7"/>
          </p:cNvCxnSpPr>
          <p:nvPr/>
        </p:nvCxnSpPr>
        <p:spPr>
          <a:xfrm flipH="1">
            <a:off x="5532922" y="3858476"/>
            <a:ext cx="149538" cy="285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1C4999B1-7A11-450F-B6BF-84B5EEC30FF6}"/>
              </a:ext>
            </a:extLst>
          </p:cNvPr>
          <p:cNvSpPr/>
          <p:nvPr/>
        </p:nvSpPr>
        <p:spPr>
          <a:xfrm>
            <a:off x="5629780" y="4642239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B85A7D6-801B-436C-9AD4-63CA5BDEE7A0}"/>
              </a:ext>
            </a:extLst>
          </p:cNvPr>
          <p:cNvCxnSpPr>
            <a:cxnSpLocks/>
            <a:stCxn id="97" idx="5"/>
            <a:endCxn id="99" idx="1"/>
          </p:cNvCxnSpPr>
          <p:nvPr/>
        </p:nvCxnSpPr>
        <p:spPr>
          <a:xfrm>
            <a:off x="5532922" y="4456841"/>
            <a:ext cx="158663" cy="25014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5C8573E1-EDBC-4551-8A39-B159B2883497}"/>
              </a:ext>
            </a:extLst>
          </p:cNvPr>
          <p:cNvSpPr/>
          <p:nvPr/>
        </p:nvSpPr>
        <p:spPr>
          <a:xfrm>
            <a:off x="5152229" y="520493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0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065A2E3-C603-4F71-99A2-B7AF8F79D607}"/>
              </a:ext>
            </a:extLst>
          </p:cNvPr>
          <p:cNvCxnSpPr>
            <a:cxnSpLocks/>
            <a:stCxn id="99" idx="3"/>
            <a:endCxn id="101" idx="7"/>
          </p:cNvCxnSpPr>
          <p:nvPr/>
        </p:nvCxnSpPr>
        <p:spPr>
          <a:xfrm flipH="1">
            <a:off x="5512455" y="5019619"/>
            <a:ext cx="179130" cy="25006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18254B7C-B5D4-4566-BF42-B829329CFECD}"/>
              </a:ext>
            </a:extLst>
          </p:cNvPr>
          <p:cNvSpPr/>
          <p:nvPr/>
        </p:nvSpPr>
        <p:spPr>
          <a:xfrm>
            <a:off x="6937169" y="409849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CCF4A88-9027-4CF9-A5B4-E8971A5DEFA1}"/>
              </a:ext>
            </a:extLst>
          </p:cNvPr>
          <p:cNvCxnSpPr>
            <a:cxnSpLocks/>
            <a:stCxn id="91" idx="5"/>
            <a:endCxn id="103" idx="1"/>
          </p:cNvCxnSpPr>
          <p:nvPr/>
        </p:nvCxnSpPr>
        <p:spPr>
          <a:xfrm>
            <a:off x="6843194" y="3899281"/>
            <a:ext cx="155780" cy="2639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FF5E0850-77FA-4AAD-BBC8-E674793DC9FA}"/>
              </a:ext>
            </a:extLst>
          </p:cNvPr>
          <p:cNvSpPr/>
          <p:nvPr/>
        </p:nvSpPr>
        <p:spPr>
          <a:xfrm>
            <a:off x="6563024" y="4698370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46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CF94CD5-1064-49A0-BA2D-C67372C59429}"/>
              </a:ext>
            </a:extLst>
          </p:cNvPr>
          <p:cNvCxnSpPr>
            <a:cxnSpLocks/>
            <a:stCxn id="93" idx="5"/>
            <a:endCxn id="107" idx="1"/>
          </p:cNvCxnSpPr>
          <p:nvPr/>
        </p:nvCxnSpPr>
        <p:spPr>
          <a:xfrm>
            <a:off x="6482968" y="4491294"/>
            <a:ext cx="141861" cy="27182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1012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0213-1ACA-A945-9F46-7A57E2BE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order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8739-BEF0-1640-A5FD-A92F3F4B1C9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/>
          <a:lstStyle/>
          <a:p>
            <a:r>
              <a:rPr lang="en-US" dirty="0"/>
              <a:t>The order in which you insert new elements determines the shape of the tree: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A89988-8B25-4086-AE61-D13EBEF145C3}"/>
              </a:ext>
            </a:extLst>
          </p:cNvPr>
          <p:cNvSpPr txBox="1"/>
          <p:nvPr/>
        </p:nvSpPr>
        <p:spPr>
          <a:xfrm>
            <a:off x="612648" y="2838644"/>
            <a:ext cx="333777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-10, 48, 10, 22, 55, 40, 0, 46, 33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CABD1-7986-4BB4-8D7E-4FBAED6A6C4B}"/>
              </a:ext>
            </a:extLst>
          </p:cNvPr>
          <p:cNvSpPr txBox="1"/>
          <p:nvPr/>
        </p:nvSpPr>
        <p:spPr>
          <a:xfrm>
            <a:off x="4850351" y="2832820"/>
            <a:ext cx="333777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-10, 0, 10, 22, 33, 40, 46, 48, 55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86F439D-AE1D-45AE-923B-4CFD774CB5DC}"/>
              </a:ext>
            </a:extLst>
          </p:cNvPr>
          <p:cNvGrpSpPr/>
          <p:nvPr/>
        </p:nvGrpSpPr>
        <p:grpSpPr>
          <a:xfrm>
            <a:off x="1177154" y="3419819"/>
            <a:ext cx="2283641" cy="3305092"/>
            <a:chOff x="1234232" y="3490131"/>
            <a:chExt cx="2283641" cy="33050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EBCCEF5-4258-46E1-9095-9AFA2E1F0354}"/>
                </a:ext>
              </a:extLst>
            </p:cNvPr>
            <p:cNvSpPr/>
            <p:nvPr/>
          </p:nvSpPr>
          <p:spPr>
            <a:xfrm>
              <a:off x="2380778" y="4034922"/>
              <a:ext cx="422031" cy="4421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48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F4F4BCA-D87F-4455-821A-FD83C3BF00E3}"/>
                </a:ext>
              </a:extLst>
            </p:cNvPr>
            <p:cNvSpPr/>
            <p:nvPr/>
          </p:nvSpPr>
          <p:spPr>
            <a:xfrm>
              <a:off x="3095842" y="4565489"/>
              <a:ext cx="422031" cy="4421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55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4C97E3D-BBD1-446E-8D8D-667F87A1A510}"/>
                </a:ext>
              </a:extLst>
            </p:cNvPr>
            <p:cNvCxnSpPr>
              <a:cxnSpLocks/>
              <a:stCxn id="6" idx="5"/>
              <a:endCxn id="7" idx="1"/>
            </p:cNvCxnSpPr>
            <p:nvPr/>
          </p:nvCxnSpPr>
          <p:spPr>
            <a:xfrm>
              <a:off x="2741004" y="4412302"/>
              <a:ext cx="416643" cy="217935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F141080-AD3B-464A-8E8A-1A434860365F}"/>
                </a:ext>
              </a:extLst>
            </p:cNvPr>
            <p:cNvSpPr/>
            <p:nvPr/>
          </p:nvSpPr>
          <p:spPr>
            <a:xfrm>
              <a:off x="2884826" y="6353095"/>
              <a:ext cx="422031" cy="4421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46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958FD80-F57C-4C82-AF24-CD60891976E0}"/>
                </a:ext>
              </a:extLst>
            </p:cNvPr>
            <p:cNvCxnSpPr>
              <a:cxnSpLocks/>
              <a:stCxn id="28" idx="5"/>
              <a:endCxn id="9" idx="0"/>
            </p:cNvCxnSpPr>
            <p:nvPr/>
          </p:nvCxnSpPr>
          <p:spPr>
            <a:xfrm>
              <a:off x="2890215" y="6140234"/>
              <a:ext cx="205627" cy="212861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60202F0-82F3-4501-A3C0-7CF67BBAB040}"/>
                </a:ext>
              </a:extLst>
            </p:cNvPr>
            <p:cNvSpPr/>
            <p:nvPr/>
          </p:nvSpPr>
          <p:spPr>
            <a:xfrm>
              <a:off x="1682191" y="4572476"/>
              <a:ext cx="422031" cy="4421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6EBC48-B514-4AE2-B8A3-A2010465AB8A}"/>
                </a:ext>
              </a:extLst>
            </p:cNvPr>
            <p:cNvCxnSpPr>
              <a:cxnSpLocks/>
              <a:stCxn id="6" idx="3"/>
              <a:endCxn id="11" idx="7"/>
            </p:cNvCxnSpPr>
            <p:nvPr/>
          </p:nvCxnSpPr>
          <p:spPr>
            <a:xfrm flipH="1">
              <a:off x="2042417" y="4412302"/>
              <a:ext cx="400166" cy="224922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19F8524-5100-49A5-A0DD-A990C1F4B977}"/>
                </a:ext>
              </a:extLst>
            </p:cNvPr>
            <p:cNvSpPr/>
            <p:nvPr/>
          </p:nvSpPr>
          <p:spPr>
            <a:xfrm>
              <a:off x="1234232" y="5170841"/>
              <a:ext cx="422031" cy="4421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0F86C43-5818-4BD0-8CEF-43FE4499E0EC}"/>
                </a:ext>
              </a:extLst>
            </p:cNvPr>
            <p:cNvCxnSpPr>
              <a:cxnSpLocks/>
              <a:stCxn id="11" idx="3"/>
              <a:endCxn id="13" idx="7"/>
            </p:cNvCxnSpPr>
            <p:nvPr/>
          </p:nvCxnSpPr>
          <p:spPr>
            <a:xfrm flipH="1">
              <a:off x="1594458" y="4949856"/>
              <a:ext cx="149538" cy="28573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174AFC7-4F20-4A2B-BF7E-BD7F6072A813}"/>
                </a:ext>
              </a:extLst>
            </p:cNvPr>
            <p:cNvSpPr/>
            <p:nvPr/>
          </p:nvSpPr>
          <p:spPr>
            <a:xfrm>
              <a:off x="1893206" y="3490131"/>
              <a:ext cx="422031" cy="4421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/>
                <a:t>-10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67B2810-7C0D-4D7B-A28C-8C647B476918}"/>
                </a:ext>
              </a:extLst>
            </p:cNvPr>
            <p:cNvCxnSpPr>
              <a:cxnSpLocks/>
              <a:stCxn id="19" idx="5"/>
              <a:endCxn id="6" idx="1"/>
            </p:cNvCxnSpPr>
            <p:nvPr/>
          </p:nvCxnSpPr>
          <p:spPr>
            <a:xfrm>
              <a:off x="2253432" y="3867511"/>
              <a:ext cx="189151" cy="232159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A281C0D-630F-46CB-B6C2-8D18A2EBDE71}"/>
                </a:ext>
              </a:extLst>
            </p:cNvPr>
            <p:cNvSpPr/>
            <p:nvPr/>
          </p:nvSpPr>
          <p:spPr>
            <a:xfrm>
              <a:off x="2107958" y="5170841"/>
              <a:ext cx="422031" cy="4421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77EFAC9-300A-4F5F-A3EF-5F85C932CAAB}"/>
                </a:ext>
              </a:extLst>
            </p:cNvPr>
            <p:cNvCxnSpPr>
              <a:cxnSpLocks/>
              <a:stCxn id="11" idx="5"/>
              <a:endCxn id="25" idx="1"/>
            </p:cNvCxnSpPr>
            <p:nvPr/>
          </p:nvCxnSpPr>
          <p:spPr>
            <a:xfrm>
              <a:off x="2042417" y="4949856"/>
              <a:ext cx="127346" cy="28573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ECF1B32-6167-4F70-8424-5609FCA12E81}"/>
                </a:ext>
              </a:extLst>
            </p:cNvPr>
            <p:cNvSpPr/>
            <p:nvPr/>
          </p:nvSpPr>
          <p:spPr>
            <a:xfrm>
              <a:off x="2529989" y="5762854"/>
              <a:ext cx="422031" cy="4421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40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56632B8-1B7B-46D5-BF62-B310C500F2E0}"/>
                </a:ext>
              </a:extLst>
            </p:cNvPr>
            <p:cNvCxnSpPr>
              <a:cxnSpLocks/>
              <a:stCxn id="25" idx="5"/>
              <a:endCxn id="28" idx="1"/>
            </p:cNvCxnSpPr>
            <p:nvPr/>
          </p:nvCxnSpPr>
          <p:spPr>
            <a:xfrm>
              <a:off x="2468184" y="5548221"/>
              <a:ext cx="123610" cy="279381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463B7BA-5E20-4000-94C0-D383DA2D1E92}"/>
                </a:ext>
              </a:extLst>
            </p:cNvPr>
            <p:cNvSpPr/>
            <p:nvPr/>
          </p:nvSpPr>
          <p:spPr>
            <a:xfrm>
              <a:off x="2080838" y="6353095"/>
              <a:ext cx="422031" cy="4421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/>
                <a:t>33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3204F0C-B43D-46FD-8E85-51E047DCF682}"/>
                </a:ext>
              </a:extLst>
            </p:cNvPr>
            <p:cNvCxnSpPr>
              <a:cxnSpLocks/>
              <a:stCxn id="28" idx="3"/>
              <a:endCxn id="33" idx="0"/>
            </p:cNvCxnSpPr>
            <p:nvPr/>
          </p:nvCxnSpPr>
          <p:spPr>
            <a:xfrm flipH="1">
              <a:off x="2291854" y="6140234"/>
              <a:ext cx="299940" cy="212861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1E7EC29-0824-46A6-86C7-DE136916229A}"/>
              </a:ext>
            </a:extLst>
          </p:cNvPr>
          <p:cNvGrpSpPr/>
          <p:nvPr/>
        </p:nvGrpSpPr>
        <p:grpSpPr>
          <a:xfrm>
            <a:off x="5320302" y="3407301"/>
            <a:ext cx="2577967" cy="3249981"/>
            <a:chOff x="5444814" y="3521022"/>
            <a:chExt cx="2577967" cy="324998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4F2CEAC-5762-48CD-9760-0DD4725DE8CF}"/>
                </a:ext>
              </a:extLst>
            </p:cNvPr>
            <p:cNvSpPr/>
            <p:nvPr/>
          </p:nvSpPr>
          <p:spPr>
            <a:xfrm>
              <a:off x="5932386" y="4065813"/>
              <a:ext cx="422031" cy="4421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FC238BB-A9AD-4DC3-B2DF-DA8A4186EB44}"/>
                </a:ext>
              </a:extLst>
            </p:cNvPr>
            <p:cNvSpPr/>
            <p:nvPr/>
          </p:nvSpPr>
          <p:spPr>
            <a:xfrm>
              <a:off x="5444814" y="3521022"/>
              <a:ext cx="422031" cy="4421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/>
                <a:t>-10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92C4ECD-9E9A-43EF-B0C0-0C434A42EBEA}"/>
                </a:ext>
              </a:extLst>
            </p:cNvPr>
            <p:cNvCxnSpPr>
              <a:cxnSpLocks/>
              <a:stCxn id="50" idx="5"/>
              <a:endCxn id="49" idx="1"/>
            </p:cNvCxnSpPr>
            <p:nvPr/>
          </p:nvCxnSpPr>
          <p:spPr>
            <a:xfrm>
              <a:off x="5805040" y="3898402"/>
              <a:ext cx="189151" cy="232159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60ED881-07D6-46C0-AD45-0FA7A32FDB39}"/>
                </a:ext>
              </a:extLst>
            </p:cNvPr>
            <p:cNvSpPr/>
            <p:nvPr/>
          </p:nvSpPr>
          <p:spPr>
            <a:xfrm>
              <a:off x="6390310" y="4630237"/>
              <a:ext cx="422031" cy="4421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4613D46-9353-45D1-A530-5F317662687A}"/>
                </a:ext>
              </a:extLst>
            </p:cNvPr>
            <p:cNvCxnSpPr>
              <a:cxnSpLocks/>
              <a:stCxn id="49" idx="5"/>
              <a:endCxn id="52" idx="1"/>
            </p:cNvCxnSpPr>
            <p:nvPr/>
          </p:nvCxnSpPr>
          <p:spPr>
            <a:xfrm>
              <a:off x="6292612" y="4443193"/>
              <a:ext cx="159503" cy="251792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300740E-3EB6-416D-B968-3219413E9B78}"/>
                </a:ext>
              </a:extLst>
            </p:cNvPr>
            <p:cNvSpPr/>
            <p:nvPr/>
          </p:nvSpPr>
          <p:spPr>
            <a:xfrm>
              <a:off x="6825026" y="5218315"/>
              <a:ext cx="422031" cy="4421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0F5BF8D-AF96-45BF-B224-214BEEDE40F4}"/>
                </a:ext>
              </a:extLst>
            </p:cNvPr>
            <p:cNvCxnSpPr>
              <a:cxnSpLocks/>
              <a:stCxn id="52" idx="5"/>
              <a:endCxn id="55" idx="1"/>
            </p:cNvCxnSpPr>
            <p:nvPr/>
          </p:nvCxnSpPr>
          <p:spPr>
            <a:xfrm>
              <a:off x="6750536" y="5007617"/>
              <a:ext cx="136295" cy="275446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713FDF3-BA0A-4EFD-8BDE-C879D8D3F841}"/>
                </a:ext>
              </a:extLst>
            </p:cNvPr>
            <p:cNvSpPr/>
            <p:nvPr/>
          </p:nvSpPr>
          <p:spPr>
            <a:xfrm>
              <a:off x="7247057" y="5809993"/>
              <a:ext cx="422031" cy="4421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B636CBC-538E-46E1-89CD-5632686E0724}"/>
                </a:ext>
              </a:extLst>
            </p:cNvPr>
            <p:cNvCxnSpPr>
              <a:cxnSpLocks/>
              <a:stCxn id="55" idx="5"/>
              <a:endCxn id="57" idx="1"/>
            </p:cNvCxnSpPr>
            <p:nvPr/>
          </p:nvCxnSpPr>
          <p:spPr>
            <a:xfrm>
              <a:off x="7185252" y="5595695"/>
              <a:ext cx="123610" cy="279046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5CA5580-7F40-4504-AB40-BDCD0EC5B7D0}"/>
                </a:ext>
              </a:extLst>
            </p:cNvPr>
            <p:cNvCxnSpPr>
              <a:cxnSpLocks/>
              <a:stCxn id="57" idx="5"/>
            </p:cNvCxnSpPr>
            <p:nvPr/>
          </p:nvCxnSpPr>
          <p:spPr>
            <a:xfrm>
              <a:off x="7607283" y="6187373"/>
              <a:ext cx="123610" cy="279046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57F0C9F-4489-4BEA-A279-A9EE2A131DE8}"/>
                </a:ext>
              </a:extLst>
            </p:cNvPr>
            <p:cNvSpPr txBox="1"/>
            <p:nvPr/>
          </p:nvSpPr>
          <p:spPr>
            <a:xfrm>
              <a:off x="7607283" y="640167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11699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C5AAC-6997-2F4C-962E-57DDC522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through a BST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23822-5A3D-A246-B1EC-CCC334F50EB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792182"/>
            <a:ext cx="8153400" cy="15680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Searches always begin at the root making decisions based on the search key </a:t>
            </a:r>
          </a:p>
          <a:p>
            <a:pPr lvl="1"/>
            <a:r>
              <a:rPr lang="en-US" dirty="0"/>
              <a:t>Left if the search key is smaller than the current node</a:t>
            </a:r>
          </a:p>
          <a:p>
            <a:pPr lvl="1"/>
            <a:r>
              <a:rPr lang="en-US" dirty="0"/>
              <a:t>Right if the search key is larger than the current node</a:t>
            </a:r>
          </a:p>
          <a:p>
            <a:pPr lv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EEDEA24-2B99-4041-9018-2ED73033D826}"/>
              </a:ext>
            </a:extLst>
          </p:cNvPr>
          <p:cNvSpPr/>
          <p:nvPr/>
        </p:nvSpPr>
        <p:spPr>
          <a:xfrm>
            <a:off x="1580290" y="3701845"/>
            <a:ext cx="422031" cy="4421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ADDDE6-43F5-455B-A283-321CFB706800}"/>
              </a:ext>
            </a:extLst>
          </p:cNvPr>
          <p:cNvSpPr/>
          <p:nvPr/>
        </p:nvSpPr>
        <p:spPr>
          <a:xfrm>
            <a:off x="2002321" y="4357480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48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6D0888-2147-4F1F-B9A3-709689F6F1C2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1940516" y="4079225"/>
            <a:ext cx="123610" cy="3430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F28D653-1A70-48E0-A548-71233FD20007}"/>
              </a:ext>
            </a:extLst>
          </p:cNvPr>
          <p:cNvSpPr/>
          <p:nvPr/>
        </p:nvSpPr>
        <p:spPr>
          <a:xfrm>
            <a:off x="1642095" y="494949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BF78A8-DDBE-432C-9D11-1A8AA00C78B6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1853111" y="4734860"/>
            <a:ext cx="211015" cy="2146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2BB77FC-C282-4165-9994-AA501CCBFA22}"/>
              </a:ext>
            </a:extLst>
          </p:cNvPr>
          <p:cNvSpPr/>
          <p:nvPr/>
        </p:nvSpPr>
        <p:spPr>
          <a:xfrm>
            <a:off x="1140008" y="4316675"/>
            <a:ext cx="422031" cy="4421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32243A-F23F-4A31-A175-9C6E5DAD1391}"/>
              </a:ext>
            </a:extLst>
          </p:cNvPr>
          <p:cNvCxnSpPr>
            <a:cxnSpLocks/>
            <a:stCxn id="4" idx="3"/>
            <a:endCxn id="9" idx="7"/>
          </p:cNvCxnSpPr>
          <p:nvPr/>
        </p:nvCxnSpPr>
        <p:spPr>
          <a:xfrm flipH="1">
            <a:off x="1500234" y="4079225"/>
            <a:ext cx="141861" cy="3021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3935963-0AF7-4E7B-8ADD-BE732E337632}"/>
              </a:ext>
            </a:extLst>
          </p:cNvPr>
          <p:cNvSpPr/>
          <p:nvPr/>
        </p:nvSpPr>
        <p:spPr>
          <a:xfrm>
            <a:off x="692049" y="4915040"/>
            <a:ext cx="422031" cy="4421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-10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EE1462-5628-4488-AE09-707319751933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1052275" y="4694055"/>
            <a:ext cx="149538" cy="285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D6F3E9B-7CE1-4424-BEBE-3B7D5F5E97FC}"/>
              </a:ext>
            </a:extLst>
          </p:cNvPr>
          <p:cNvSpPr/>
          <p:nvPr/>
        </p:nvSpPr>
        <p:spPr>
          <a:xfrm>
            <a:off x="1149133" y="5477818"/>
            <a:ext cx="422031" cy="4421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EDFF1F-97BD-4587-A77B-22A6357BDA2A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1052275" y="5292420"/>
            <a:ext cx="158663" cy="25014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465AD2D-B8D0-4BFA-A0DC-89DD5AB00665}"/>
              </a:ext>
            </a:extLst>
          </p:cNvPr>
          <p:cNvSpPr/>
          <p:nvPr/>
        </p:nvSpPr>
        <p:spPr>
          <a:xfrm>
            <a:off x="671582" y="6040517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3B2CB8-D58C-496A-978A-30D7ADDB4266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1031808" y="5855198"/>
            <a:ext cx="179130" cy="25006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4DCF785-499B-4370-A28E-6B2230F67C4D}"/>
              </a:ext>
            </a:extLst>
          </p:cNvPr>
          <p:cNvSpPr/>
          <p:nvPr/>
        </p:nvSpPr>
        <p:spPr>
          <a:xfrm>
            <a:off x="2456522" y="4934077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A98162-972D-495E-B403-7254D2ABE1D6}"/>
              </a:ext>
            </a:extLst>
          </p:cNvPr>
          <p:cNvCxnSpPr>
            <a:cxnSpLocks/>
            <a:stCxn id="5" idx="5"/>
            <a:endCxn id="17" idx="1"/>
          </p:cNvCxnSpPr>
          <p:nvPr/>
        </p:nvCxnSpPr>
        <p:spPr>
          <a:xfrm>
            <a:off x="2362547" y="4734860"/>
            <a:ext cx="155780" cy="2639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C1F0B0C-C338-4B84-8A7F-B0411EBC74A6}"/>
              </a:ext>
            </a:extLst>
          </p:cNvPr>
          <p:cNvSpPr/>
          <p:nvPr/>
        </p:nvSpPr>
        <p:spPr>
          <a:xfrm>
            <a:off x="4360984" y="3701845"/>
            <a:ext cx="422031" cy="4421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61E54A-0FA0-42AE-9CDB-EA93455BD586}"/>
              </a:ext>
            </a:extLst>
          </p:cNvPr>
          <p:cNvSpPr/>
          <p:nvPr/>
        </p:nvSpPr>
        <p:spPr>
          <a:xfrm>
            <a:off x="4783015" y="4357480"/>
            <a:ext cx="422031" cy="4421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48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052316-88D8-481A-AD99-9EA1E3549479}"/>
              </a:ext>
            </a:extLst>
          </p:cNvPr>
          <p:cNvCxnSpPr>
            <a:cxnSpLocks/>
            <a:stCxn id="19" idx="5"/>
            <a:endCxn id="20" idx="1"/>
          </p:cNvCxnSpPr>
          <p:nvPr/>
        </p:nvCxnSpPr>
        <p:spPr>
          <a:xfrm>
            <a:off x="4721210" y="4079225"/>
            <a:ext cx="123610" cy="3430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2228038-3DAD-49ED-B66F-C0AA05727AE5}"/>
              </a:ext>
            </a:extLst>
          </p:cNvPr>
          <p:cNvSpPr/>
          <p:nvPr/>
        </p:nvSpPr>
        <p:spPr>
          <a:xfrm>
            <a:off x="4422789" y="4949493"/>
            <a:ext cx="422031" cy="4421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49A0A2-3D16-4064-85FE-211EC216E0C0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4633805" y="4734860"/>
            <a:ext cx="211015" cy="2146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98F4468-9503-4750-916D-51BB9722CABF}"/>
              </a:ext>
            </a:extLst>
          </p:cNvPr>
          <p:cNvSpPr/>
          <p:nvPr/>
        </p:nvSpPr>
        <p:spPr>
          <a:xfrm>
            <a:off x="3920702" y="431667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BBDF30-AB24-4024-A78D-6EC158155FC2}"/>
              </a:ext>
            </a:extLst>
          </p:cNvPr>
          <p:cNvCxnSpPr>
            <a:cxnSpLocks/>
            <a:stCxn id="19" idx="3"/>
            <a:endCxn id="24" idx="7"/>
          </p:cNvCxnSpPr>
          <p:nvPr/>
        </p:nvCxnSpPr>
        <p:spPr>
          <a:xfrm flipH="1">
            <a:off x="4280928" y="4079225"/>
            <a:ext cx="141861" cy="3021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E6BDB93-666A-4602-9D8C-9304AA01EFA8}"/>
              </a:ext>
            </a:extLst>
          </p:cNvPr>
          <p:cNvSpPr/>
          <p:nvPr/>
        </p:nvSpPr>
        <p:spPr>
          <a:xfrm>
            <a:off x="3472743" y="4915040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-10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3B1357-1BAC-4BC0-8D77-EB517BF11359}"/>
              </a:ext>
            </a:extLst>
          </p:cNvPr>
          <p:cNvCxnSpPr>
            <a:cxnSpLocks/>
            <a:stCxn id="24" idx="3"/>
            <a:endCxn id="26" idx="7"/>
          </p:cNvCxnSpPr>
          <p:nvPr/>
        </p:nvCxnSpPr>
        <p:spPr>
          <a:xfrm flipH="1">
            <a:off x="3832969" y="4694055"/>
            <a:ext cx="149538" cy="285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56354E1-F1DA-4E82-8F82-1FF94C08868F}"/>
              </a:ext>
            </a:extLst>
          </p:cNvPr>
          <p:cNvSpPr/>
          <p:nvPr/>
        </p:nvSpPr>
        <p:spPr>
          <a:xfrm>
            <a:off x="3929827" y="547781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613D46-61D9-416D-BDF3-658BBA8CE352}"/>
              </a:ext>
            </a:extLst>
          </p:cNvPr>
          <p:cNvCxnSpPr>
            <a:cxnSpLocks/>
            <a:stCxn id="26" idx="5"/>
            <a:endCxn id="28" idx="1"/>
          </p:cNvCxnSpPr>
          <p:nvPr/>
        </p:nvCxnSpPr>
        <p:spPr>
          <a:xfrm>
            <a:off x="3832969" y="5292420"/>
            <a:ext cx="158663" cy="25014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5736A8FA-9848-4818-9F57-BA77BC9A6AF2}"/>
              </a:ext>
            </a:extLst>
          </p:cNvPr>
          <p:cNvSpPr/>
          <p:nvPr/>
        </p:nvSpPr>
        <p:spPr>
          <a:xfrm>
            <a:off x="3452276" y="6040517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584C92-8566-4DD6-817D-DFA39D370352}"/>
              </a:ext>
            </a:extLst>
          </p:cNvPr>
          <p:cNvCxnSpPr>
            <a:cxnSpLocks/>
            <a:stCxn id="28" idx="3"/>
            <a:endCxn id="30" idx="7"/>
          </p:cNvCxnSpPr>
          <p:nvPr/>
        </p:nvCxnSpPr>
        <p:spPr>
          <a:xfrm flipH="1">
            <a:off x="3812502" y="5855198"/>
            <a:ext cx="179130" cy="25006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80CBD8C-1315-45DD-A8DB-F5E58012B013}"/>
              </a:ext>
            </a:extLst>
          </p:cNvPr>
          <p:cNvSpPr/>
          <p:nvPr/>
        </p:nvSpPr>
        <p:spPr>
          <a:xfrm>
            <a:off x="5237216" y="4934077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0613E6B-8408-4A0B-9D2F-EDE297329DCC}"/>
              </a:ext>
            </a:extLst>
          </p:cNvPr>
          <p:cNvCxnSpPr>
            <a:cxnSpLocks/>
            <a:stCxn id="20" idx="5"/>
            <a:endCxn id="32" idx="1"/>
          </p:cNvCxnSpPr>
          <p:nvPr/>
        </p:nvCxnSpPr>
        <p:spPr>
          <a:xfrm>
            <a:off x="5143241" y="4734860"/>
            <a:ext cx="155780" cy="2639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1887D7B8-0184-46A3-9A5D-EE6E25AA1415}"/>
              </a:ext>
            </a:extLst>
          </p:cNvPr>
          <p:cNvSpPr/>
          <p:nvPr/>
        </p:nvSpPr>
        <p:spPr>
          <a:xfrm>
            <a:off x="7212609" y="3766593"/>
            <a:ext cx="422031" cy="4421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1D55D22-6FB4-4BD2-B0FF-754B539136F3}"/>
              </a:ext>
            </a:extLst>
          </p:cNvPr>
          <p:cNvSpPr/>
          <p:nvPr/>
        </p:nvSpPr>
        <p:spPr>
          <a:xfrm>
            <a:off x="7634640" y="442222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48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885FE97-C061-4EC5-90D4-E7593EB3AE36}"/>
              </a:ext>
            </a:extLst>
          </p:cNvPr>
          <p:cNvCxnSpPr>
            <a:cxnSpLocks/>
            <a:stCxn id="34" idx="5"/>
            <a:endCxn id="35" idx="1"/>
          </p:cNvCxnSpPr>
          <p:nvPr/>
        </p:nvCxnSpPr>
        <p:spPr>
          <a:xfrm>
            <a:off x="7572835" y="4143973"/>
            <a:ext cx="123610" cy="3430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7E433E0-5D9C-4A88-9250-6AC2AE6622FA}"/>
              </a:ext>
            </a:extLst>
          </p:cNvPr>
          <p:cNvSpPr/>
          <p:nvPr/>
        </p:nvSpPr>
        <p:spPr>
          <a:xfrm>
            <a:off x="7274414" y="5014241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31BF680-2C41-48DA-8D9D-D705652EB298}"/>
              </a:ext>
            </a:extLst>
          </p:cNvPr>
          <p:cNvCxnSpPr>
            <a:cxnSpLocks/>
            <a:stCxn id="35" idx="3"/>
            <a:endCxn id="37" idx="0"/>
          </p:cNvCxnSpPr>
          <p:nvPr/>
        </p:nvCxnSpPr>
        <p:spPr>
          <a:xfrm flipH="1">
            <a:off x="7485430" y="4799608"/>
            <a:ext cx="211015" cy="2146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D48C8C1-AD55-464A-8534-2FA18E025B21}"/>
              </a:ext>
            </a:extLst>
          </p:cNvPr>
          <p:cNvSpPr/>
          <p:nvPr/>
        </p:nvSpPr>
        <p:spPr>
          <a:xfrm>
            <a:off x="6772327" y="438142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3FCCA55-DA2F-4189-8823-979C2CC9470D}"/>
              </a:ext>
            </a:extLst>
          </p:cNvPr>
          <p:cNvCxnSpPr>
            <a:cxnSpLocks/>
            <a:stCxn id="34" idx="3"/>
            <a:endCxn id="39" idx="7"/>
          </p:cNvCxnSpPr>
          <p:nvPr/>
        </p:nvCxnSpPr>
        <p:spPr>
          <a:xfrm flipH="1">
            <a:off x="7132553" y="4143973"/>
            <a:ext cx="141861" cy="3021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9313693F-A2D3-477F-9015-886D4AF56AD3}"/>
              </a:ext>
            </a:extLst>
          </p:cNvPr>
          <p:cNvSpPr/>
          <p:nvPr/>
        </p:nvSpPr>
        <p:spPr>
          <a:xfrm>
            <a:off x="6324368" y="497978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-10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7A0749-E630-4707-8BC5-9EEA3751E191}"/>
              </a:ext>
            </a:extLst>
          </p:cNvPr>
          <p:cNvCxnSpPr>
            <a:cxnSpLocks/>
            <a:stCxn id="39" idx="3"/>
            <a:endCxn id="41" idx="7"/>
          </p:cNvCxnSpPr>
          <p:nvPr/>
        </p:nvCxnSpPr>
        <p:spPr>
          <a:xfrm flipH="1">
            <a:off x="6684594" y="4758803"/>
            <a:ext cx="149538" cy="285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3E86583-833C-4126-A748-28F00FA0AEA9}"/>
              </a:ext>
            </a:extLst>
          </p:cNvPr>
          <p:cNvSpPr/>
          <p:nvPr/>
        </p:nvSpPr>
        <p:spPr>
          <a:xfrm>
            <a:off x="6781452" y="5542566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7C27458-D39A-49FA-B696-659DAD1E4090}"/>
              </a:ext>
            </a:extLst>
          </p:cNvPr>
          <p:cNvCxnSpPr>
            <a:cxnSpLocks/>
            <a:stCxn id="41" idx="5"/>
            <a:endCxn id="43" idx="1"/>
          </p:cNvCxnSpPr>
          <p:nvPr/>
        </p:nvCxnSpPr>
        <p:spPr>
          <a:xfrm>
            <a:off x="6684594" y="5357168"/>
            <a:ext cx="158663" cy="25014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407E66B-B551-4F7D-BD5E-16AF436F90D1}"/>
              </a:ext>
            </a:extLst>
          </p:cNvPr>
          <p:cNvSpPr/>
          <p:nvPr/>
        </p:nvSpPr>
        <p:spPr>
          <a:xfrm>
            <a:off x="6303901" y="610526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08E3D5-529D-4765-A504-B339590717D8}"/>
              </a:ext>
            </a:extLst>
          </p:cNvPr>
          <p:cNvCxnSpPr>
            <a:cxnSpLocks/>
            <a:stCxn id="43" idx="3"/>
            <a:endCxn id="45" idx="7"/>
          </p:cNvCxnSpPr>
          <p:nvPr/>
        </p:nvCxnSpPr>
        <p:spPr>
          <a:xfrm flipH="1">
            <a:off x="6664127" y="5919946"/>
            <a:ext cx="179130" cy="25006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CCDD774-FA89-4F02-A919-7CF131010C63}"/>
              </a:ext>
            </a:extLst>
          </p:cNvPr>
          <p:cNvSpPr/>
          <p:nvPr/>
        </p:nvSpPr>
        <p:spPr>
          <a:xfrm>
            <a:off x="8088841" y="499882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A32934-1903-445F-A3C5-BFBDD09FDC09}"/>
              </a:ext>
            </a:extLst>
          </p:cNvPr>
          <p:cNvCxnSpPr>
            <a:cxnSpLocks/>
            <a:stCxn id="35" idx="5"/>
            <a:endCxn id="47" idx="1"/>
          </p:cNvCxnSpPr>
          <p:nvPr/>
        </p:nvCxnSpPr>
        <p:spPr>
          <a:xfrm>
            <a:off x="7994866" y="4799608"/>
            <a:ext cx="155780" cy="2639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4B373C-B9F9-4F61-840E-4E028BDEAD89}"/>
              </a:ext>
            </a:extLst>
          </p:cNvPr>
          <p:cNvCxnSpPr>
            <a:cxnSpLocks/>
          </p:cNvCxnSpPr>
          <p:nvPr/>
        </p:nvCxnSpPr>
        <p:spPr>
          <a:xfrm>
            <a:off x="4783015" y="5340952"/>
            <a:ext cx="155780" cy="2639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39BC0AB-DFD1-43A8-957B-63EF1AAFE9FB}"/>
              </a:ext>
            </a:extLst>
          </p:cNvPr>
          <p:cNvCxnSpPr/>
          <p:nvPr/>
        </p:nvCxnSpPr>
        <p:spPr>
          <a:xfrm>
            <a:off x="4825244" y="5640467"/>
            <a:ext cx="2271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49BABF-053A-4335-8539-53ED1F6A9686}"/>
              </a:ext>
            </a:extLst>
          </p:cNvPr>
          <p:cNvCxnSpPr/>
          <p:nvPr/>
        </p:nvCxnSpPr>
        <p:spPr>
          <a:xfrm>
            <a:off x="4861933" y="5705215"/>
            <a:ext cx="1537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F3F1887-566E-439B-BBF5-C1DDBA141082}"/>
              </a:ext>
            </a:extLst>
          </p:cNvPr>
          <p:cNvCxnSpPr/>
          <p:nvPr/>
        </p:nvCxnSpPr>
        <p:spPr>
          <a:xfrm>
            <a:off x="4900363" y="5769963"/>
            <a:ext cx="768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85DF0F-9B9C-418C-AE6C-5B7E0EE6F5F9}"/>
              </a:ext>
            </a:extLst>
          </p:cNvPr>
          <p:cNvSpPr txBox="1"/>
          <p:nvPr/>
        </p:nvSpPr>
        <p:spPr>
          <a:xfrm>
            <a:off x="273292" y="3701539"/>
            <a:ext cx="107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Search: 10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68DF2C-5779-41F4-A8BC-E4780931B6B3}"/>
              </a:ext>
            </a:extLst>
          </p:cNvPr>
          <p:cNvSpPr txBox="1"/>
          <p:nvPr/>
        </p:nvSpPr>
        <p:spPr>
          <a:xfrm>
            <a:off x="3109015" y="3708981"/>
            <a:ext cx="107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Search: 43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4B14CF6-0D22-4409-9405-4B949E8A336F}"/>
              </a:ext>
            </a:extLst>
          </p:cNvPr>
          <p:cNvSpPr txBox="1"/>
          <p:nvPr/>
        </p:nvSpPr>
        <p:spPr>
          <a:xfrm>
            <a:off x="5996517" y="3716803"/>
            <a:ext cx="107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Search: 33</a:t>
            </a:r>
          </a:p>
        </p:txBody>
      </p:sp>
    </p:spTree>
    <p:extLst>
      <p:ext uri="{BB962C8B-B14F-4D97-AF65-F5344CB8AC3E}">
        <p14:creationId xmlns:p14="http://schemas.microsoft.com/office/powerpoint/2010/main" val="16607699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E463-57CD-4DA9-BA30-277889B4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D3BC7-3270-4505-9EA4-7111218390C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74420"/>
          </a:xfrm>
        </p:spPr>
        <p:txBody>
          <a:bodyPr/>
          <a:lstStyle/>
          <a:p>
            <a:r>
              <a:rPr lang="en-US" dirty="0"/>
              <a:t>The height of a node in a BST is calculated as the number of links on the longest path to a leaf node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375C4F-B96C-485A-A6CE-067E1E3DBDE1}"/>
              </a:ext>
            </a:extLst>
          </p:cNvPr>
          <p:cNvSpPr/>
          <p:nvPr/>
        </p:nvSpPr>
        <p:spPr>
          <a:xfrm>
            <a:off x="4358240" y="3484550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4DAF44-008E-4816-9947-ACF206D4627A}"/>
              </a:ext>
            </a:extLst>
          </p:cNvPr>
          <p:cNvSpPr/>
          <p:nvPr/>
        </p:nvSpPr>
        <p:spPr>
          <a:xfrm>
            <a:off x="5073304" y="4015117"/>
            <a:ext cx="422031" cy="442128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5E1382-2837-40AD-918E-C4ECABE3A102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4718466" y="3861930"/>
            <a:ext cx="416643" cy="21793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DB6823C-A882-457B-8A17-7A32E4975E8F}"/>
              </a:ext>
            </a:extLst>
          </p:cNvPr>
          <p:cNvSpPr/>
          <p:nvPr/>
        </p:nvSpPr>
        <p:spPr>
          <a:xfrm>
            <a:off x="4862288" y="580272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F64693-7631-44DA-9C46-DB8430CD0B4F}"/>
              </a:ext>
            </a:extLst>
          </p:cNvPr>
          <p:cNvCxnSpPr>
            <a:cxnSpLocks/>
            <a:stCxn id="18" idx="5"/>
            <a:endCxn id="8" idx="0"/>
          </p:cNvCxnSpPr>
          <p:nvPr/>
        </p:nvCxnSpPr>
        <p:spPr>
          <a:xfrm>
            <a:off x="4867677" y="5589862"/>
            <a:ext cx="205627" cy="21286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EB59D32-902D-4A4D-AD9A-9863379F2795}"/>
              </a:ext>
            </a:extLst>
          </p:cNvPr>
          <p:cNvSpPr/>
          <p:nvPr/>
        </p:nvSpPr>
        <p:spPr>
          <a:xfrm>
            <a:off x="3659653" y="4022104"/>
            <a:ext cx="422031" cy="442128"/>
          </a:xfrm>
          <a:prstGeom prst="ellips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22363C-FA8F-4583-812B-4A13A8AB63F4}"/>
              </a:ext>
            </a:extLst>
          </p:cNvPr>
          <p:cNvCxnSpPr>
            <a:cxnSpLocks/>
            <a:stCxn id="5" idx="3"/>
            <a:endCxn id="10" idx="7"/>
          </p:cNvCxnSpPr>
          <p:nvPr/>
        </p:nvCxnSpPr>
        <p:spPr>
          <a:xfrm flipH="1">
            <a:off x="4019879" y="3861930"/>
            <a:ext cx="400166" cy="22492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21438D8-8698-4222-950D-9AC77C3E8303}"/>
              </a:ext>
            </a:extLst>
          </p:cNvPr>
          <p:cNvSpPr/>
          <p:nvPr/>
        </p:nvSpPr>
        <p:spPr>
          <a:xfrm>
            <a:off x="3211694" y="4620469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051627-E790-4268-B837-D838B4059C42}"/>
              </a:ext>
            </a:extLst>
          </p:cNvPr>
          <p:cNvCxnSpPr>
            <a:cxnSpLocks/>
            <a:stCxn id="10" idx="3"/>
            <a:endCxn id="12" idx="7"/>
          </p:cNvCxnSpPr>
          <p:nvPr/>
        </p:nvCxnSpPr>
        <p:spPr>
          <a:xfrm flipH="1">
            <a:off x="3571920" y="4399484"/>
            <a:ext cx="149538" cy="285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9419FC0-71FB-4777-8AE3-FA3B1F0344A8}"/>
              </a:ext>
            </a:extLst>
          </p:cNvPr>
          <p:cNvSpPr/>
          <p:nvPr/>
        </p:nvSpPr>
        <p:spPr>
          <a:xfrm>
            <a:off x="3870668" y="2939759"/>
            <a:ext cx="422031" cy="442128"/>
          </a:xfrm>
          <a:prstGeom prst="ellips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-10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99E4E5-F6A9-4BE4-B4DF-1BB2F2DB3D3C}"/>
              </a:ext>
            </a:extLst>
          </p:cNvPr>
          <p:cNvCxnSpPr>
            <a:cxnSpLocks/>
            <a:stCxn id="14" idx="5"/>
            <a:endCxn id="5" idx="1"/>
          </p:cNvCxnSpPr>
          <p:nvPr/>
        </p:nvCxnSpPr>
        <p:spPr>
          <a:xfrm>
            <a:off x="4230894" y="3317139"/>
            <a:ext cx="189151" cy="23215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1FE88EA-907C-40EB-9C69-12B2A405D5BC}"/>
              </a:ext>
            </a:extLst>
          </p:cNvPr>
          <p:cNvSpPr/>
          <p:nvPr/>
        </p:nvSpPr>
        <p:spPr>
          <a:xfrm>
            <a:off x="4085420" y="4620469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7CE969-C520-444D-BAC9-D51FAB9090C6}"/>
              </a:ext>
            </a:extLst>
          </p:cNvPr>
          <p:cNvCxnSpPr>
            <a:cxnSpLocks/>
            <a:stCxn id="10" idx="5"/>
            <a:endCxn id="16" idx="1"/>
          </p:cNvCxnSpPr>
          <p:nvPr/>
        </p:nvCxnSpPr>
        <p:spPr>
          <a:xfrm>
            <a:off x="4019879" y="4399484"/>
            <a:ext cx="127346" cy="285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7295952-4189-419E-9ECB-5E8F8E998846}"/>
              </a:ext>
            </a:extLst>
          </p:cNvPr>
          <p:cNvSpPr/>
          <p:nvPr/>
        </p:nvSpPr>
        <p:spPr>
          <a:xfrm>
            <a:off x="4507451" y="5212482"/>
            <a:ext cx="422031" cy="442128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D51C26-3820-4E43-AF71-7E386C6C61D7}"/>
              </a:ext>
            </a:extLst>
          </p:cNvPr>
          <p:cNvCxnSpPr>
            <a:cxnSpLocks/>
            <a:stCxn id="16" idx="5"/>
            <a:endCxn id="18" idx="1"/>
          </p:cNvCxnSpPr>
          <p:nvPr/>
        </p:nvCxnSpPr>
        <p:spPr>
          <a:xfrm>
            <a:off x="4445646" y="4997849"/>
            <a:ext cx="123610" cy="27938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563EC98-555C-45AD-95C5-91C370FC2F14}"/>
              </a:ext>
            </a:extLst>
          </p:cNvPr>
          <p:cNvSpPr/>
          <p:nvPr/>
        </p:nvSpPr>
        <p:spPr>
          <a:xfrm>
            <a:off x="4058300" y="580272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33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05B579-32E5-4229-BE08-139AF848D8E3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 flipH="1">
            <a:off x="4269316" y="5589862"/>
            <a:ext cx="299940" cy="21286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0122317-28EC-4427-B9BA-0AF22EA6FA34}"/>
              </a:ext>
            </a:extLst>
          </p:cNvPr>
          <p:cNvSpPr txBox="1"/>
          <p:nvPr/>
        </p:nvSpPr>
        <p:spPr>
          <a:xfrm>
            <a:off x="4970490" y="5281640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Height =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F2AE62-75EF-4DC9-A0A0-E12E23AEF7EE}"/>
              </a:ext>
            </a:extLst>
          </p:cNvPr>
          <p:cNvSpPr txBox="1"/>
          <p:nvPr/>
        </p:nvSpPr>
        <p:spPr>
          <a:xfrm>
            <a:off x="2587679" y="409022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Height =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66F685-D739-49F0-9CBB-CB69A9FA984D}"/>
              </a:ext>
            </a:extLst>
          </p:cNvPr>
          <p:cNvSpPr txBox="1"/>
          <p:nvPr/>
        </p:nvSpPr>
        <p:spPr>
          <a:xfrm>
            <a:off x="5522418" y="4079865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Height =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69C000-D22B-42A0-949F-7DEC4500D3B3}"/>
              </a:ext>
            </a:extLst>
          </p:cNvPr>
          <p:cNvSpPr txBox="1"/>
          <p:nvPr/>
        </p:nvSpPr>
        <p:spPr>
          <a:xfrm>
            <a:off x="4312533" y="2978405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Height = 5</a:t>
            </a:r>
          </a:p>
        </p:txBody>
      </p:sp>
    </p:spTree>
    <p:extLst>
      <p:ext uri="{BB962C8B-B14F-4D97-AF65-F5344CB8AC3E}">
        <p14:creationId xmlns:p14="http://schemas.microsoft.com/office/powerpoint/2010/main" val="357123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E463-57CD-4DA9-BA30-277889B4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D3BC7-3270-4505-9EA4-7111218390C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74420"/>
          </a:xfrm>
        </p:spPr>
        <p:txBody>
          <a:bodyPr/>
          <a:lstStyle/>
          <a:p>
            <a:r>
              <a:rPr lang="en-US" dirty="0"/>
              <a:t>The depth of a node in a BST is calculated as the number of links from the root to a node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375C4F-B96C-485A-A6CE-067E1E3DBDE1}"/>
              </a:ext>
            </a:extLst>
          </p:cNvPr>
          <p:cNvSpPr/>
          <p:nvPr/>
        </p:nvSpPr>
        <p:spPr>
          <a:xfrm>
            <a:off x="4358240" y="3484550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4DAF44-008E-4816-9947-ACF206D4627A}"/>
              </a:ext>
            </a:extLst>
          </p:cNvPr>
          <p:cNvSpPr/>
          <p:nvPr/>
        </p:nvSpPr>
        <p:spPr>
          <a:xfrm>
            <a:off x="5073304" y="4015117"/>
            <a:ext cx="422031" cy="4421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5E1382-2837-40AD-918E-C4ECABE3A102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4718466" y="3861930"/>
            <a:ext cx="416643" cy="21793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DB6823C-A882-457B-8A17-7A32E4975E8F}"/>
              </a:ext>
            </a:extLst>
          </p:cNvPr>
          <p:cNvSpPr/>
          <p:nvPr/>
        </p:nvSpPr>
        <p:spPr>
          <a:xfrm>
            <a:off x="4862288" y="5802723"/>
            <a:ext cx="422031" cy="442128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F64693-7631-44DA-9C46-DB8430CD0B4F}"/>
              </a:ext>
            </a:extLst>
          </p:cNvPr>
          <p:cNvCxnSpPr>
            <a:cxnSpLocks/>
            <a:stCxn id="18" idx="5"/>
            <a:endCxn id="8" idx="0"/>
          </p:cNvCxnSpPr>
          <p:nvPr/>
        </p:nvCxnSpPr>
        <p:spPr>
          <a:xfrm>
            <a:off x="4867677" y="5589862"/>
            <a:ext cx="205627" cy="21286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EB59D32-902D-4A4D-AD9A-9863379F2795}"/>
              </a:ext>
            </a:extLst>
          </p:cNvPr>
          <p:cNvSpPr/>
          <p:nvPr/>
        </p:nvSpPr>
        <p:spPr>
          <a:xfrm>
            <a:off x="3659653" y="4022104"/>
            <a:ext cx="422031" cy="442128"/>
          </a:xfrm>
          <a:prstGeom prst="ellips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22363C-FA8F-4583-812B-4A13A8AB63F4}"/>
              </a:ext>
            </a:extLst>
          </p:cNvPr>
          <p:cNvCxnSpPr>
            <a:cxnSpLocks/>
            <a:stCxn id="5" idx="3"/>
            <a:endCxn id="10" idx="7"/>
          </p:cNvCxnSpPr>
          <p:nvPr/>
        </p:nvCxnSpPr>
        <p:spPr>
          <a:xfrm flipH="1">
            <a:off x="4019879" y="3861930"/>
            <a:ext cx="400166" cy="22492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21438D8-8698-4222-950D-9AC77C3E8303}"/>
              </a:ext>
            </a:extLst>
          </p:cNvPr>
          <p:cNvSpPr/>
          <p:nvPr/>
        </p:nvSpPr>
        <p:spPr>
          <a:xfrm>
            <a:off x="3211694" y="4620469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051627-E790-4268-B837-D838B4059C42}"/>
              </a:ext>
            </a:extLst>
          </p:cNvPr>
          <p:cNvCxnSpPr>
            <a:cxnSpLocks/>
            <a:stCxn id="10" idx="3"/>
            <a:endCxn id="12" idx="7"/>
          </p:cNvCxnSpPr>
          <p:nvPr/>
        </p:nvCxnSpPr>
        <p:spPr>
          <a:xfrm flipH="1">
            <a:off x="3571920" y="4399484"/>
            <a:ext cx="149538" cy="285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9419FC0-71FB-4777-8AE3-FA3B1F0344A8}"/>
              </a:ext>
            </a:extLst>
          </p:cNvPr>
          <p:cNvSpPr/>
          <p:nvPr/>
        </p:nvSpPr>
        <p:spPr>
          <a:xfrm>
            <a:off x="3870668" y="2939759"/>
            <a:ext cx="422031" cy="442128"/>
          </a:xfrm>
          <a:prstGeom prst="ellips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-10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99E4E5-F6A9-4BE4-B4DF-1BB2F2DB3D3C}"/>
              </a:ext>
            </a:extLst>
          </p:cNvPr>
          <p:cNvCxnSpPr>
            <a:cxnSpLocks/>
            <a:stCxn id="14" idx="5"/>
            <a:endCxn id="5" idx="1"/>
          </p:cNvCxnSpPr>
          <p:nvPr/>
        </p:nvCxnSpPr>
        <p:spPr>
          <a:xfrm>
            <a:off x="4230894" y="3317139"/>
            <a:ext cx="189151" cy="23215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1FE88EA-907C-40EB-9C69-12B2A405D5BC}"/>
              </a:ext>
            </a:extLst>
          </p:cNvPr>
          <p:cNvSpPr/>
          <p:nvPr/>
        </p:nvSpPr>
        <p:spPr>
          <a:xfrm>
            <a:off x="4085420" y="4620469"/>
            <a:ext cx="422031" cy="442128"/>
          </a:xfrm>
          <a:prstGeom prst="ellips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7CE969-C520-444D-BAC9-D51FAB9090C6}"/>
              </a:ext>
            </a:extLst>
          </p:cNvPr>
          <p:cNvCxnSpPr>
            <a:cxnSpLocks/>
            <a:stCxn id="10" idx="5"/>
            <a:endCxn id="16" idx="1"/>
          </p:cNvCxnSpPr>
          <p:nvPr/>
        </p:nvCxnSpPr>
        <p:spPr>
          <a:xfrm>
            <a:off x="4019879" y="4399484"/>
            <a:ext cx="127346" cy="285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7295952-4189-419E-9ECB-5E8F8E998846}"/>
              </a:ext>
            </a:extLst>
          </p:cNvPr>
          <p:cNvSpPr/>
          <p:nvPr/>
        </p:nvSpPr>
        <p:spPr>
          <a:xfrm>
            <a:off x="4507451" y="5212482"/>
            <a:ext cx="422031" cy="4421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D51C26-3820-4E43-AF71-7E386C6C61D7}"/>
              </a:ext>
            </a:extLst>
          </p:cNvPr>
          <p:cNvCxnSpPr>
            <a:cxnSpLocks/>
            <a:stCxn id="16" idx="5"/>
            <a:endCxn id="18" idx="1"/>
          </p:cNvCxnSpPr>
          <p:nvPr/>
        </p:nvCxnSpPr>
        <p:spPr>
          <a:xfrm>
            <a:off x="4445646" y="4997849"/>
            <a:ext cx="123610" cy="27938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563EC98-555C-45AD-95C5-91C370FC2F14}"/>
              </a:ext>
            </a:extLst>
          </p:cNvPr>
          <p:cNvSpPr/>
          <p:nvPr/>
        </p:nvSpPr>
        <p:spPr>
          <a:xfrm>
            <a:off x="4058300" y="580272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33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05B579-32E5-4229-BE08-139AF848D8E3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 flipH="1">
            <a:off x="4269316" y="5589862"/>
            <a:ext cx="299940" cy="21286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0122317-28EC-4427-B9BA-0AF22EA6FA34}"/>
              </a:ext>
            </a:extLst>
          </p:cNvPr>
          <p:cNvSpPr txBox="1"/>
          <p:nvPr/>
        </p:nvSpPr>
        <p:spPr>
          <a:xfrm>
            <a:off x="5390072" y="5906297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Depth = 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F2AE62-75EF-4DC9-A0A0-E12E23AEF7EE}"/>
              </a:ext>
            </a:extLst>
          </p:cNvPr>
          <p:cNvSpPr txBox="1"/>
          <p:nvPr/>
        </p:nvSpPr>
        <p:spPr>
          <a:xfrm>
            <a:off x="2622896" y="4101009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Depth =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66F685-D739-49F0-9CBB-CB69A9FA984D}"/>
              </a:ext>
            </a:extLst>
          </p:cNvPr>
          <p:cNvSpPr txBox="1"/>
          <p:nvPr/>
        </p:nvSpPr>
        <p:spPr>
          <a:xfrm>
            <a:off x="4556975" y="4673940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Depth =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69C000-D22B-42A0-949F-7DEC4500D3B3}"/>
              </a:ext>
            </a:extLst>
          </p:cNvPr>
          <p:cNvSpPr txBox="1"/>
          <p:nvPr/>
        </p:nvSpPr>
        <p:spPr>
          <a:xfrm>
            <a:off x="4312533" y="2978405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Depth = 0</a:t>
            </a:r>
          </a:p>
        </p:txBody>
      </p:sp>
    </p:spTree>
    <p:extLst>
      <p:ext uri="{BB962C8B-B14F-4D97-AF65-F5344CB8AC3E}">
        <p14:creationId xmlns:p14="http://schemas.microsoft.com/office/powerpoint/2010/main" val="215405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75DD8-20BB-4C24-BBEE-A3D778D2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10CC7-28EF-48B8-9939-24D60F1566D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63492" y="1895336"/>
            <a:ext cx="4462272" cy="1504354"/>
          </a:xfrm>
        </p:spPr>
        <p:txBody>
          <a:bodyPr>
            <a:normAutofit/>
          </a:bodyPr>
          <a:lstStyle/>
          <a:p>
            <a:r>
              <a:rPr lang="en-US" sz="2400" dirty="0"/>
              <a:t>Determine the height and depth of each node from the following BST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7D902F-D6CE-4C34-AFDD-50ABDE490EF6}"/>
              </a:ext>
            </a:extLst>
          </p:cNvPr>
          <p:cNvSpPr/>
          <p:nvPr/>
        </p:nvSpPr>
        <p:spPr>
          <a:xfrm>
            <a:off x="2372597" y="3264490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A5EAF5-D74D-45FF-BA7D-1EE516506AA1}"/>
              </a:ext>
            </a:extLst>
          </p:cNvPr>
          <p:cNvSpPr/>
          <p:nvPr/>
        </p:nvSpPr>
        <p:spPr>
          <a:xfrm>
            <a:off x="1945158" y="386605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1B8299-E3C5-4A81-98A3-7D7FA940EC7F}"/>
              </a:ext>
            </a:extLst>
          </p:cNvPr>
          <p:cNvSpPr/>
          <p:nvPr/>
        </p:nvSpPr>
        <p:spPr>
          <a:xfrm>
            <a:off x="2807323" y="389076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7FABF2-3D53-45C1-858B-17B6DB673AAB}"/>
              </a:ext>
            </a:extLst>
          </p:cNvPr>
          <p:cNvSpPr/>
          <p:nvPr/>
        </p:nvSpPr>
        <p:spPr>
          <a:xfrm>
            <a:off x="2460789" y="4513359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1C4AB3-3968-49EE-AB76-ACE71DCD2A90}"/>
              </a:ext>
            </a:extLst>
          </p:cNvPr>
          <p:cNvSpPr/>
          <p:nvPr/>
        </p:nvSpPr>
        <p:spPr>
          <a:xfrm>
            <a:off x="1636532" y="4527640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92A2E-39EE-44F8-A041-D5D3237FE2F4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305384" y="3641870"/>
            <a:ext cx="129018" cy="2889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564E11-A72F-4021-83B4-F4DD33C049E9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2732823" y="3641870"/>
            <a:ext cx="136305" cy="31364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D397A1-3727-442A-8432-F099F70AF179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2671805" y="4268148"/>
            <a:ext cx="197323" cy="24521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3F9545-559A-427C-81F9-8928A5822A0A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1847548" y="4243435"/>
            <a:ext cx="159415" cy="28420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ECCF6DA-640F-4DBD-9B12-6168F3F0FD2F}"/>
              </a:ext>
            </a:extLst>
          </p:cNvPr>
          <p:cNvSpPr/>
          <p:nvPr/>
        </p:nvSpPr>
        <p:spPr>
          <a:xfrm>
            <a:off x="3244085" y="448459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40FB9B-84FB-4EA7-9F5D-4312705BFBFE}"/>
              </a:ext>
            </a:extLst>
          </p:cNvPr>
          <p:cNvCxnSpPr>
            <a:cxnSpLocks/>
            <a:stCxn id="6" idx="5"/>
            <a:endCxn id="13" idx="1"/>
          </p:cNvCxnSpPr>
          <p:nvPr/>
        </p:nvCxnSpPr>
        <p:spPr>
          <a:xfrm>
            <a:off x="3167549" y="4268148"/>
            <a:ext cx="138341" cy="28119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800484-D035-4C03-B50C-FFDE13A9AFB5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2351932" y="4890739"/>
            <a:ext cx="170662" cy="27743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65BB61E-20CA-41C8-8983-E2766C143865}"/>
              </a:ext>
            </a:extLst>
          </p:cNvPr>
          <p:cNvSpPr/>
          <p:nvPr/>
        </p:nvSpPr>
        <p:spPr>
          <a:xfrm>
            <a:off x="3538206" y="5099876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6069A3-DB9E-4B7C-BCBD-79E50D3FB88C}"/>
              </a:ext>
            </a:extLst>
          </p:cNvPr>
          <p:cNvSpPr/>
          <p:nvPr/>
        </p:nvSpPr>
        <p:spPr>
          <a:xfrm>
            <a:off x="3804103" y="569671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5EB30C-45EC-4C4F-A938-B5BB5D61A4C6}"/>
              </a:ext>
            </a:extLst>
          </p:cNvPr>
          <p:cNvSpPr/>
          <p:nvPr/>
        </p:nvSpPr>
        <p:spPr>
          <a:xfrm>
            <a:off x="2948000" y="5124589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BB268A-4856-4CC6-8D68-CE206CCDFF8C}"/>
              </a:ext>
            </a:extLst>
          </p:cNvPr>
          <p:cNvCxnSpPr>
            <a:cxnSpLocks/>
            <a:stCxn id="16" idx="5"/>
            <a:endCxn id="17" idx="0"/>
          </p:cNvCxnSpPr>
          <p:nvPr/>
        </p:nvCxnSpPr>
        <p:spPr>
          <a:xfrm>
            <a:off x="3898432" y="5477256"/>
            <a:ext cx="116687" cy="21945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A96A06-C725-4F1C-A6CF-910F290B42BD}"/>
              </a:ext>
            </a:extLst>
          </p:cNvPr>
          <p:cNvCxnSpPr>
            <a:cxnSpLocks/>
            <a:stCxn id="13" idx="5"/>
            <a:endCxn id="16" idx="0"/>
          </p:cNvCxnSpPr>
          <p:nvPr/>
        </p:nvCxnSpPr>
        <p:spPr>
          <a:xfrm>
            <a:off x="3604311" y="4861973"/>
            <a:ext cx="144911" cy="2379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1E25C9C-9C10-4AAC-AA57-4E743E0B4B08}"/>
              </a:ext>
            </a:extLst>
          </p:cNvPr>
          <p:cNvSpPr/>
          <p:nvPr/>
        </p:nvSpPr>
        <p:spPr>
          <a:xfrm>
            <a:off x="3251940" y="5686552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A9BDEA4-179C-44E5-9DFD-CB7C574B4579}"/>
              </a:ext>
            </a:extLst>
          </p:cNvPr>
          <p:cNvSpPr/>
          <p:nvPr/>
        </p:nvSpPr>
        <p:spPr>
          <a:xfrm>
            <a:off x="2117155" y="5141200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368F00-E425-4122-8A3E-05A2DDD351C0}"/>
              </a:ext>
            </a:extLst>
          </p:cNvPr>
          <p:cNvCxnSpPr>
            <a:cxnSpLocks/>
            <a:stCxn id="16" idx="3"/>
            <a:endCxn id="21" idx="0"/>
          </p:cNvCxnSpPr>
          <p:nvPr/>
        </p:nvCxnSpPr>
        <p:spPr>
          <a:xfrm flipH="1">
            <a:off x="3462956" y="5477256"/>
            <a:ext cx="137055" cy="2092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6407A3-8E4E-493B-A095-B550AAE1C5A4}"/>
              </a:ext>
            </a:extLst>
          </p:cNvPr>
          <p:cNvCxnSpPr>
            <a:cxnSpLocks/>
            <a:stCxn id="13" idx="3"/>
            <a:endCxn id="18" idx="0"/>
          </p:cNvCxnSpPr>
          <p:nvPr/>
        </p:nvCxnSpPr>
        <p:spPr>
          <a:xfrm flipH="1">
            <a:off x="3159016" y="4861973"/>
            <a:ext cx="146874" cy="26261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29079164-D20D-4AB1-A4CB-7EB2E1AAD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748108"/>
              </p:ext>
            </p:extLst>
          </p:nvPr>
        </p:nvGraphicFramePr>
        <p:xfrm>
          <a:off x="5534308" y="1949624"/>
          <a:ext cx="3108960" cy="44500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3790015237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513930826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664831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30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1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67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362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04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5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972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104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1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79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92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12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46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E7A31-A545-2348-A1D6-586563756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balance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BEAD79-3898-8E4D-B9D2-57D506807EA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798320"/>
                <a:ext cx="8153400" cy="155448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The primary purpose of a BST is a search structure</a:t>
                </a:r>
              </a:p>
              <a:p>
                <a:r>
                  <a:rPr lang="en-US" dirty="0"/>
                  <a:t>The height of the root of a tree should be minimal to reduce search time</a:t>
                </a:r>
              </a:p>
              <a:p>
                <a:pPr lvl="1"/>
                <a:r>
                  <a:rPr lang="en-US" i="1" dirty="0"/>
                  <a:t>Note: A balanced BST tree with n nodes will have a root height of roughly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BEAD79-3898-8E4D-B9D2-57D506807E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798320"/>
                <a:ext cx="8153400" cy="1554480"/>
              </a:xfrm>
              <a:blipFill>
                <a:blip r:embed="rId2"/>
                <a:stretch>
                  <a:fillRect l="-75" t="-6667" r="-524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CC2E8D2-4AB8-428A-8C43-37B7E8B8524B}"/>
              </a:ext>
            </a:extLst>
          </p:cNvPr>
          <p:cNvSpPr/>
          <p:nvPr/>
        </p:nvSpPr>
        <p:spPr>
          <a:xfrm>
            <a:off x="6512682" y="4301016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5AE324-625B-49EB-8671-F5E8A0B2C25C}"/>
              </a:ext>
            </a:extLst>
          </p:cNvPr>
          <p:cNvSpPr/>
          <p:nvPr/>
        </p:nvSpPr>
        <p:spPr>
          <a:xfrm>
            <a:off x="6943838" y="4765441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48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A9D210-8C16-48A2-B740-954B4DE882AB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6872908" y="4678396"/>
            <a:ext cx="132735" cy="15179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B627779-845E-4AFD-B626-B35864B16082}"/>
              </a:ext>
            </a:extLst>
          </p:cNvPr>
          <p:cNvSpPr/>
          <p:nvPr/>
        </p:nvSpPr>
        <p:spPr>
          <a:xfrm>
            <a:off x="6661892" y="5294614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136BBA-AFA4-40E7-8C9A-821FC41681F0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6872908" y="5142821"/>
            <a:ext cx="132735" cy="15179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BC1599C-4A2B-4879-8931-BEAB4F413CB1}"/>
              </a:ext>
            </a:extLst>
          </p:cNvPr>
          <p:cNvSpPr/>
          <p:nvPr/>
        </p:nvSpPr>
        <p:spPr>
          <a:xfrm>
            <a:off x="6056682" y="3849804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236DBE-54DB-407C-8262-4AFE786F9AFB}"/>
              </a:ext>
            </a:extLst>
          </p:cNvPr>
          <p:cNvCxnSpPr>
            <a:cxnSpLocks/>
            <a:stCxn id="4" idx="1"/>
            <a:endCxn id="9" idx="5"/>
          </p:cNvCxnSpPr>
          <p:nvPr/>
        </p:nvCxnSpPr>
        <p:spPr>
          <a:xfrm flipH="1" flipV="1">
            <a:off x="6416908" y="4227184"/>
            <a:ext cx="157579" cy="138580"/>
          </a:xfrm>
          <a:prstGeom prst="straightConnector1">
            <a:avLst/>
          </a:prstGeom>
          <a:ln>
            <a:headEnd type="triangl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AA87FCE-AA24-4C7E-9C69-70E19324FB9B}"/>
              </a:ext>
            </a:extLst>
          </p:cNvPr>
          <p:cNvSpPr/>
          <p:nvPr/>
        </p:nvSpPr>
        <p:spPr>
          <a:xfrm>
            <a:off x="5603749" y="433599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-10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5B01AC-9339-4DC4-9719-E1E3E95C7C01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5963975" y="4227184"/>
            <a:ext cx="154512" cy="17355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3941B55-EEF7-4C7E-BC00-0AC3B1557AB4}"/>
              </a:ext>
            </a:extLst>
          </p:cNvPr>
          <p:cNvSpPr/>
          <p:nvPr/>
        </p:nvSpPr>
        <p:spPr>
          <a:xfrm>
            <a:off x="6051800" y="4811600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7C5E4A-D4B7-4CFC-A4C7-DB70CC694E9B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5963975" y="4713375"/>
            <a:ext cx="149630" cy="16297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D6075E0-E68E-49B7-93D4-7A15B9F17640}"/>
              </a:ext>
            </a:extLst>
          </p:cNvPr>
          <p:cNvSpPr/>
          <p:nvPr/>
        </p:nvSpPr>
        <p:spPr>
          <a:xfrm>
            <a:off x="5625209" y="527005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E34068-9D1B-48F5-9CD7-5D01B5A6E1FF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5985435" y="5188980"/>
            <a:ext cx="128170" cy="1458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D090C9A-57C0-456A-9F44-062D4EAD7C42}"/>
              </a:ext>
            </a:extLst>
          </p:cNvPr>
          <p:cNvSpPr/>
          <p:nvPr/>
        </p:nvSpPr>
        <p:spPr>
          <a:xfrm>
            <a:off x="7540515" y="6217752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15137C-58AF-4F5F-9B59-DC89736E8570}"/>
              </a:ext>
            </a:extLst>
          </p:cNvPr>
          <p:cNvCxnSpPr>
            <a:cxnSpLocks/>
            <a:stCxn id="19" idx="5"/>
            <a:endCxn id="17" idx="1"/>
          </p:cNvCxnSpPr>
          <p:nvPr/>
        </p:nvCxnSpPr>
        <p:spPr>
          <a:xfrm>
            <a:off x="7476996" y="6146504"/>
            <a:ext cx="125324" cy="1359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5455E40-6C40-466E-BAC5-E0EC2D41ABED}"/>
              </a:ext>
            </a:extLst>
          </p:cNvPr>
          <p:cNvSpPr/>
          <p:nvPr/>
        </p:nvSpPr>
        <p:spPr>
          <a:xfrm>
            <a:off x="7116770" y="5769124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46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543CF3-D47F-4868-B2EB-F40128F18C93}"/>
              </a:ext>
            </a:extLst>
          </p:cNvPr>
          <p:cNvCxnSpPr>
            <a:cxnSpLocks/>
            <a:stCxn id="7" idx="5"/>
            <a:endCxn id="19" idx="1"/>
          </p:cNvCxnSpPr>
          <p:nvPr/>
        </p:nvCxnSpPr>
        <p:spPr>
          <a:xfrm>
            <a:off x="7022118" y="5671994"/>
            <a:ext cx="156457" cy="1618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ABED105-A3C3-40FD-BC39-E88B7813C05C}"/>
              </a:ext>
            </a:extLst>
          </p:cNvPr>
          <p:cNvSpPr/>
          <p:nvPr/>
        </p:nvSpPr>
        <p:spPr>
          <a:xfrm>
            <a:off x="2747701" y="4349191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37477C1-AF78-4923-8D90-299270D2FDD8}"/>
              </a:ext>
            </a:extLst>
          </p:cNvPr>
          <p:cNvSpPr/>
          <p:nvPr/>
        </p:nvSpPr>
        <p:spPr>
          <a:xfrm>
            <a:off x="3430029" y="4807626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48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31A44D-092A-4FEC-A731-5C4F6C98BC51}"/>
              </a:ext>
            </a:extLst>
          </p:cNvPr>
          <p:cNvCxnSpPr>
            <a:cxnSpLocks/>
            <a:stCxn id="21" idx="5"/>
            <a:endCxn id="22" idx="1"/>
          </p:cNvCxnSpPr>
          <p:nvPr/>
        </p:nvCxnSpPr>
        <p:spPr>
          <a:xfrm>
            <a:off x="3107927" y="4726571"/>
            <a:ext cx="383907" cy="1458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CEC89FF-01FB-4522-983C-A8D0B3C48824}"/>
              </a:ext>
            </a:extLst>
          </p:cNvPr>
          <p:cNvSpPr/>
          <p:nvPr/>
        </p:nvSpPr>
        <p:spPr>
          <a:xfrm>
            <a:off x="3083067" y="5300247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5C07FC-D9F6-40C7-9A17-E07B1BD47459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 flipH="1">
            <a:off x="3294083" y="5185006"/>
            <a:ext cx="197751" cy="11524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9EBEEA2-6550-4D0D-BB12-14D707964F29}"/>
              </a:ext>
            </a:extLst>
          </p:cNvPr>
          <p:cNvSpPr/>
          <p:nvPr/>
        </p:nvSpPr>
        <p:spPr>
          <a:xfrm>
            <a:off x="2020709" y="4791319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052F80-4858-442C-A781-C01BCC364DBC}"/>
              </a:ext>
            </a:extLst>
          </p:cNvPr>
          <p:cNvCxnSpPr>
            <a:cxnSpLocks/>
            <a:stCxn id="21" idx="3"/>
            <a:endCxn id="26" idx="7"/>
          </p:cNvCxnSpPr>
          <p:nvPr/>
        </p:nvCxnSpPr>
        <p:spPr>
          <a:xfrm flipH="1">
            <a:off x="2380935" y="4726571"/>
            <a:ext cx="428571" cy="1294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5FA496E-926A-4724-BA6E-FA051C06A62D}"/>
              </a:ext>
            </a:extLst>
          </p:cNvPr>
          <p:cNvSpPr/>
          <p:nvPr/>
        </p:nvSpPr>
        <p:spPr>
          <a:xfrm>
            <a:off x="1701508" y="5304630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-10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EADDD2-85CB-4CDA-9A34-8E68B84CA435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 flipH="1">
            <a:off x="1912524" y="5168699"/>
            <a:ext cx="169990" cy="13593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0C0E40F1-C46E-4895-82F2-5FBBA57FCEDA}"/>
              </a:ext>
            </a:extLst>
          </p:cNvPr>
          <p:cNvSpPr/>
          <p:nvPr/>
        </p:nvSpPr>
        <p:spPr>
          <a:xfrm>
            <a:off x="2331389" y="5295427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30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F13A31-7FF8-4414-BCE6-5780592B6BCD}"/>
              </a:ext>
            </a:extLst>
          </p:cNvPr>
          <p:cNvCxnSpPr>
            <a:cxnSpLocks/>
            <a:stCxn id="26" idx="5"/>
            <a:endCxn id="30" idx="0"/>
          </p:cNvCxnSpPr>
          <p:nvPr/>
        </p:nvCxnSpPr>
        <p:spPr>
          <a:xfrm>
            <a:off x="2380935" y="5168699"/>
            <a:ext cx="161470" cy="12672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8D8CCB5-A760-4990-B460-3E7E2E7485BC}"/>
              </a:ext>
            </a:extLst>
          </p:cNvPr>
          <p:cNvSpPr/>
          <p:nvPr/>
        </p:nvSpPr>
        <p:spPr>
          <a:xfrm>
            <a:off x="1978878" y="5817941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203C56-FEA7-49A2-BD9B-844CA24785AC}"/>
              </a:ext>
            </a:extLst>
          </p:cNvPr>
          <p:cNvCxnSpPr>
            <a:cxnSpLocks/>
            <a:stCxn id="28" idx="5"/>
            <a:endCxn id="32" idx="0"/>
          </p:cNvCxnSpPr>
          <p:nvPr/>
        </p:nvCxnSpPr>
        <p:spPr>
          <a:xfrm>
            <a:off x="2061734" y="5682010"/>
            <a:ext cx="128160" cy="13593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17C0136A-F8C4-4D12-BD19-A6F58AB2939E}"/>
              </a:ext>
            </a:extLst>
          </p:cNvPr>
          <p:cNvSpPr/>
          <p:nvPr/>
        </p:nvSpPr>
        <p:spPr>
          <a:xfrm>
            <a:off x="3795804" y="5304630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0F923DB-82AB-489A-848D-BDFA7F257CB2}"/>
              </a:ext>
            </a:extLst>
          </p:cNvPr>
          <p:cNvCxnSpPr>
            <a:cxnSpLocks/>
            <a:stCxn id="22" idx="5"/>
            <a:endCxn id="34" idx="0"/>
          </p:cNvCxnSpPr>
          <p:nvPr/>
        </p:nvCxnSpPr>
        <p:spPr>
          <a:xfrm>
            <a:off x="3790255" y="5185006"/>
            <a:ext cx="216565" cy="11962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78E405B-293F-40ED-BEE5-0135196278AF}"/>
              </a:ext>
            </a:extLst>
          </p:cNvPr>
          <p:cNvSpPr/>
          <p:nvPr/>
        </p:nvSpPr>
        <p:spPr>
          <a:xfrm>
            <a:off x="3505098" y="576905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46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D3254A4-9D97-49F1-94CB-C66288BDCD44}"/>
              </a:ext>
            </a:extLst>
          </p:cNvPr>
          <p:cNvCxnSpPr>
            <a:cxnSpLocks/>
            <a:stCxn id="24" idx="5"/>
            <a:endCxn id="36" idx="1"/>
          </p:cNvCxnSpPr>
          <p:nvPr/>
        </p:nvCxnSpPr>
        <p:spPr>
          <a:xfrm>
            <a:off x="3443293" y="5677627"/>
            <a:ext cx="123610" cy="15617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F718B30-44E7-406E-9217-368A9F07EE9E}"/>
              </a:ext>
            </a:extLst>
          </p:cNvPr>
          <p:cNvSpPr txBox="1"/>
          <p:nvPr/>
        </p:nvSpPr>
        <p:spPr>
          <a:xfrm>
            <a:off x="763530" y="4022159"/>
            <a:ext cx="149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Balanced Tree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7C9A751-1F46-47BF-8241-F293F41C9CE4}"/>
              </a:ext>
            </a:extLst>
          </p:cNvPr>
          <p:cNvSpPr txBox="1"/>
          <p:nvPr/>
        </p:nvSpPr>
        <p:spPr>
          <a:xfrm>
            <a:off x="6943838" y="3749993"/>
            <a:ext cx="174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Unbalanced Tree</a:t>
            </a:r>
          </a:p>
        </p:txBody>
      </p:sp>
    </p:spTree>
    <p:extLst>
      <p:ext uri="{BB962C8B-B14F-4D97-AF65-F5344CB8AC3E}">
        <p14:creationId xmlns:p14="http://schemas.microsoft.com/office/powerpoint/2010/main" val="27040765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D689-0B5C-492B-831E-057BABFF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DCC3-47F2-4B0C-A750-D653B5DE070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645152" cy="49149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Tree traversals are used to visit each node in the tree</a:t>
            </a:r>
          </a:p>
          <a:p>
            <a:r>
              <a:rPr lang="en-US" dirty="0"/>
              <a:t>Different traversals produce different orderings of the nodes in the tree</a:t>
            </a:r>
          </a:p>
          <a:p>
            <a:pPr lvl="1"/>
            <a:r>
              <a:rPr lang="en-US" i="1" dirty="0"/>
              <a:t>Note: All traversals visit each node in the tree</a:t>
            </a:r>
          </a:p>
          <a:p>
            <a:r>
              <a:rPr lang="en-US" dirty="0"/>
              <a:t>Common traversals</a:t>
            </a:r>
          </a:p>
          <a:p>
            <a:pPr lvl="1"/>
            <a:r>
              <a:rPr lang="en-US" dirty="0"/>
              <a:t>Post, Pre, and In-Order traversals</a:t>
            </a:r>
          </a:p>
          <a:p>
            <a:pPr lvl="1"/>
            <a:r>
              <a:rPr lang="en-US" dirty="0"/>
              <a:t>BFS and DFS traversals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B78B569-3CD0-4C71-867A-BD9666E77F18}"/>
              </a:ext>
            </a:extLst>
          </p:cNvPr>
          <p:cNvSpPr/>
          <p:nvPr/>
        </p:nvSpPr>
        <p:spPr>
          <a:xfrm>
            <a:off x="7150597" y="1951866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E4CF38-1120-40D0-AAF9-C66890CC71C3}"/>
              </a:ext>
            </a:extLst>
          </p:cNvPr>
          <p:cNvSpPr/>
          <p:nvPr/>
        </p:nvSpPr>
        <p:spPr>
          <a:xfrm>
            <a:off x="7572628" y="2607501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48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3D9F6B-B225-46A3-9D3F-805AA439BFEE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510823" y="2329246"/>
            <a:ext cx="123610" cy="3430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3AFAD05-81E5-4DDF-849E-E5AC509F4426}"/>
              </a:ext>
            </a:extLst>
          </p:cNvPr>
          <p:cNvSpPr/>
          <p:nvPr/>
        </p:nvSpPr>
        <p:spPr>
          <a:xfrm>
            <a:off x="7212402" y="3199514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0364A0-C825-4721-9F0D-75542F9304BE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7423418" y="2984881"/>
            <a:ext cx="211015" cy="2146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89A9A9D-2B6F-4AA7-8355-5F6F1FCEFBA4}"/>
              </a:ext>
            </a:extLst>
          </p:cNvPr>
          <p:cNvSpPr/>
          <p:nvPr/>
        </p:nvSpPr>
        <p:spPr>
          <a:xfrm>
            <a:off x="6710315" y="2566696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D02AB6-92DA-49DD-88EB-450C0A76DD84}"/>
              </a:ext>
            </a:extLst>
          </p:cNvPr>
          <p:cNvCxnSpPr>
            <a:cxnSpLocks/>
            <a:stCxn id="4" idx="3"/>
            <a:endCxn id="9" idx="7"/>
          </p:cNvCxnSpPr>
          <p:nvPr/>
        </p:nvCxnSpPr>
        <p:spPr>
          <a:xfrm flipH="1">
            <a:off x="7070541" y="2329246"/>
            <a:ext cx="141861" cy="3021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3CD21C5-9E41-4F68-9321-3E183A564B6D}"/>
              </a:ext>
            </a:extLst>
          </p:cNvPr>
          <p:cNvSpPr/>
          <p:nvPr/>
        </p:nvSpPr>
        <p:spPr>
          <a:xfrm>
            <a:off x="6262356" y="3165061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-10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0F2562-2636-4A79-AC6F-0DAC7041D96B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6622582" y="2944076"/>
            <a:ext cx="149538" cy="285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E27841A-22B6-4B8A-89D2-66928A95AC69}"/>
              </a:ext>
            </a:extLst>
          </p:cNvPr>
          <p:cNvSpPr/>
          <p:nvPr/>
        </p:nvSpPr>
        <p:spPr>
          <a:xfrm>
            <a:off x="6719440" y="3727839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2080E7-9AE1-4B0A-A290-10677CCC81FD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6622582" y="3542441"/>
            <a:ext cx="158663" cy="25014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9031402-4CE8-4877-9F48-6917442A7C6A}"/>
              </a:ext>
            </a:extLst>
          </p:cNvPr>
          <p:cNvSpPr/>
          <p:nvPr/>
        </p:nvSpPr>
        <p:spPr>
          <a:xfrm>
            <a:off x="6241889" y="429053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640151-554D-4C4D-9CED-0262B262393A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6602115" y="4105219"/>
            <a:ext cx="179130" cy="25006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FD3902C-DD52-493E-B238-A7BA0137C164}"/>
              </a:ext>
            </a:extLst>
          </p:cNvPr>
          <p:cNvSpPr/>
          <p:nvPr/>
        </p:nvSpPr>
        <p:spPr>
          <a:xfrm>
            <a:off x="8026829" y="318409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AD0BA0-61B3-4654-B51D-54D208394BB3}"/>
              </a:ext>
            </a:extLst>
          </p:cNvPr>
          <p:cNvCxnSpPr>
            <a:cxnSpLocks/>
            <a:stCxn id="5" idx="5"/>
            <a:endCxn id="17" idx="1"/>
          </p:cNvCxnSpPr>
          <p:nvPr/>
        </p:nvCxnSpPr>
        <p:spPr>
          <a:xfrm>
            <a:off x="7932854" y="2984881"/>
            <a:ext cx="155780" cy="2639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5FA307F-FD9F-47E4-A888-B55BC1F5D5B8}"/>
              </a:ext>
            </a:extLst>
          </p:cNvPr>
          <p:cNvSpPr/>
          <p:nvPr/>
        </p:nvSpPr>
        <p:spPr>
          <a:xfrm>
            <a:off x="7652684" y="3783970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46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207F70-C403-4697-8C50-6721917CCE89}"/>
              </a:ext>
            </a:extLst>
          </p:cNvPr>
          <p:cNvCxnSpPr>
            <a:cxnSpLocks/>
            <a:stCxn id="7" idx="5"/>
            <a:endCxn id="19" idx="1"/>
          </p:cNvCxnSpPr>
          <p:nvPr/>
        </p:nvCxnSpPr>
        <p:spPr>
          <a:xfrm>
            <a:off x="7572628" y="3576894"/>
            <a:ext cx="141861" cy="27182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435F78D-1E87-4A48-83D1-FBC5C2BBF3A4}"/>
              </a:ext>
            </a:extLst>
          </p:cNvPr>
          <p:cNvSpPr/>
          <p:nvPr/>
        </p:nvSpPr>
        <p:spPr>
          <a:xfrm>
            <a:off x="6772243" y="2080260"/>
            <a:ext cx="367697" cy="441960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C75E3E8-04A9-4B6E-8382-FAFF0EABC62E}"/>
              </a:ext>
            </a:extLst>
          </p:cNvPr>
          <p:cNvSpPr/>
          <p:nvPr/>
        </p:nvSpPr>
        <p:spPr>
          <a:xfrm>
            <a:off x="6402767" y="2787680"/>
            <a:ext cx="270516" cy="349345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6122D2E-4817-409F-BC8C-2CD077D3F1A5}"/>
              </a:ext>
            </a:extLst>
          </p:cNvPr>
          <p:cNvSpPr/>
          <p:nvPr/>
        </p:nvSpPr>
        <p:spPr>
          <a:xfrm flipH="1">
            <a:off x="6719439" y="3386209"/>
            <a:ext cx="325173" cy="285733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583AD5A-5492-4098-BBC5-1A0D41924B70}"/>
              </a:ext>
            </a:extLst>
          </p:cNvPr>
          <p:cNvSpPr/>
          <p:nvPr/>
        </p:nvSpPr>
        <p:spPr>
          <a:xfrm>
            <a:off x="6359214" y="3948987"/>
            <a:ext cx="314571" cy="277111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883873-2FE9-49D9-8774-869F1DE47A50}"/>
              </a:ext>
            </a:extLst>
          </p:cNvPr>
          <p:cNvSpPr txBox="1"/>
          <p:nvPr/>
        </p:nvSpPr>
        <p:spPr>
          <a:xfrm>
            <a:off x="5711130" y="5046683"/>
            <a:ext cx="315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Traversal: 33, 22, -10, 10, 0, …</a:t>
            </a:r>
          </a:p>
        </p:txBody>
      </p:sp>
    </p:spTree>
    <p:extLst>
      <p:ext uri="{BB962C8B-B14F-4D97-AF65-F5344CB8AC3E}">
        <p14:creationId xmlns:p14="http://schemas.microsoft.com/office/powerpoint/2010/main" val="10208653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13DD-DFEE-4373-B3F0-729D8E35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Pre-Order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C451B-D5E2-4FD5-A1B6-C9FB4F27EC9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89660"/>
          </a:xfrm>
        </p:spPr>
        <p:txBody>
          <a:bodyPr/>
          <a:lstStyle/>
          <a:p>
            <a:r>
              <a:rPr lang="en-US" dirty="0"/>
              <a:t>Visits a node and children in the following order: node, left-child, right-child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0B9AAED-C9C0-4439-A9B4-634C838D989D}"/>
              </a:ext>
            </a:extLst>
          </p:cNvPr>
          <p:cNvSpPr/>
          <p:nvPr/>
        </p:nvSpPr>
        <p:spPr>
          <a:xfrm>
            <a:off x="1990318" y="284107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CBE4E5-A2C5-47DE-B446-928B166DE3E6}"/>
              </a:ext>
            </a:extLst>
          </p:cNvPr>
          <p:cNvSpPr/>
          <p:nvPr/>
        </p:nvSpPr>
        <p:spPr>
          <a:xfrm>
            <a:off x="2412349" y="349670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48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A94A03-0233-4F9F-B8FA-585AC06BE620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2350544" y="3218453"/>
            <a:ext cx="123610" cy="3430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3DFBFCF-176B-440C-A2D4-0F602E5B8B47}"/>
              </a:ext>
            </a:extLst>
          </p:cNvPr>
          <p:cNvSpPr/>
          <p:nvPr/>
        </p:nvSpPr>
        <p:spPr>
          <a:xfrm>
            <a:off x="2052123" y="4088721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82C6D6-A82F-48D1-B507-A382F3B94F6D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2263139" y="3874088"/>
            <a:ext cx="211015" cy="2146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68DF417-B69E-4369-AADC-5FAB216FA070}"/>
              </a:ext>
            </a:extLst>
          </p:cNvPr>
          <p:cNvSpPr/>
          <p:nvPr/>
        </p:nvSpPr>
        <p:spPr>
          <a:xfrm>
            <a:off x="1550036" y="345590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0BFB41-9D8F-4E14-B14A-D4784CCA3E35}"/>
              </a:ext>
            </a:extLst>
          </p:cNvPr>
          <p:cNvCxnSpPr>
            <a:cxnSpLocks/>
            <a:stCxn id="4" idx="3"/>
            <a:endCxn id="9" idx="7"/>
          </p:cNvCxnSpPr>
          <p:nvPr/>
        </p:nvCxnSpPr>
        <p:spPr>
          <a:xfrm flipH="1">
            <a:off x="1910262" y="3218453"/>
            <a:ext cx="141861" cy="3021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A7E1BCF-1AA2-4FE1-BF8B-F8CDF5D19E2A}"/>
              </a:ext>
            </a:extLst>
          </p:cNvPr>
          <p:cNvSpPr/>
          <p:nvPr/>
        </p:nvSpPr>
        <p:spPr>
          <a:xfrm>
            <a:off x="1102077" y="405426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-10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7F8D22-802C-427B-B734-FDFDFE77BB4A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1462303" y="3833283"/>
            <a:ext cx="149538" cy="285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43D473D-8664-4334-BCE5-7FB0F2830C3D}"/>
              </a:ext>
            </a:extLst>
          </p:cNvPr>
          <p:cNvSpPr/>
          <p:nvPr/>
        </p:nvSpPr>
        <p:spPr>
          <a:xfrm>
            <a:off x="1559161" y="4617046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4C5705-F4B6-4771-BD15-B5765E16663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1462303" y="4431648"/>
            <a:ext cx="158663" cy="25014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F0064A2-EEB6-4634-96AC-4D735AA65CC7}"/>
              </a:ext>
            </a:extLst>
          </p:cNvPr>
          <p:cNvSpPr/>
          <p:nvPr/>
        </p:nvSpPr>
        <p:spPr>
          <a:xfrm>
            <a:off x="1081610" y="517974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1A240B-8A15-4BA2-BFAD-3543A203C270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1441836" y="4994426"/>
            <a:ext cx="179130" cy="25006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978A650-6B4E-417F-BBD9-783FB6BFA12D}"/>
              </a:ext>
            </a:extLst>
          </p:cNvPr>
          <p:cNvSpPr/>
          <p:nvPr/>
        </p:nvSpPr>
        <p:spPr>
          <a:xfrm>
            <a:off x="2866550" y="407330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489A9B-CDDC-40E9-8F19-E29168DA0723}"/>
              </a:ext>
            </a:extLst>
          </p:cNvPr>
          <p:cNvCxnSpPr>
            <a:cxnSpLocks/>
            <a:stCxn id="5" idx="5"/>
            <a:endCxn id="17" idx="1"/>
          </p:cNvCxnSpPr>
          <p:nvPr/>
        </p:nvCxnSpPr>
        <p:spPr>
          <a:xfrm>
            <a:off x="2772575" y="3874088"/>
            <a:ext cx="155780" cy="2639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11F31C5-BC9D-4EE1-9F13-A57385BF847D}"/>
              </a:ext>
            </a:extLst>
          </p:cNvPr>
          <p:cNvSpPr/>
          <p:nvPr/>
        </p:nvSpPr>
        <p:spPr>
          <a:xfrm>
            <a:off x="2492405" y="4673177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46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68B426-0E98-4A9E-B8D5-98EBEA0A906D}"/>
              </a:ext>
            </a:extLst>
          </p:cNvPr>
          <p:cNvCxnSpPr>
            <a:cxnSpLocks/>
            <a:stCxn id="7" idx="5"/>
            <a:endCxn id="19" idx="1"/>
          </p:cNvCxnSpPr>
          <p:nvPr/>
        </p:nvCxnSpPr>
        <p:spPr>
          <a:xfrm>
            <a:off x="2412349" y="4466101"/>
            <a:ext cx="141861" cy="27182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CD68301-784D-4AEA-B147-F1F69048460E}"/>
              </a:ext>
            </a:extLst>
          </p:cNvPr>
          <p:cNvSpPr/>
          <p:nvPr/>
        </p:nvSpPr>
        <p:spPr>
          <a:xfrm>
            <a:off x="4711828" y="284107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47A4C23-F753-41EA-9CFF-B158CD1DADF8}"/>
              </a:ext>
            </a:extLst>
          </p:cNvPr>
          <p:cNvSpPr/>
          <p:nvPr/>
        </p:nvSpPr>
        <p:spPr>
          <a:xfrm>
            <a:off x="5133859" y="349670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48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3B6960-0822-4300-AA06-ABB11DBD442B}"/>
              </a:ext>
            </a:extLst>
          </p:cNvPr>
          <p:cNvCxnSpPr>
            <a:cxnSpLocks/>
            <a:stCxn id="25" idx="5"/>
            <a:endCxn id="26" idx="1"/>
          </p:cNvCxnSpPr>
          <p:nvPr/>
        </p:nvCxnSpPr>
        <p:spPr>
          <a:xfrm>
            <a:off x="5072054" y="3218453"/>
            <a:ext cx="123610" cy="3430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B3F567B-118B-40B0-B92B-22E71D7CCC51}"/>
              </a:ext>
            </a:extLst>
          </p:cNvPr>
          <p:cNvSpPr/>
          <p:nvPr/>
        </p:nvSpPr>
        <p:spPr>
          <a:xfrm>
            <a:off x="4773633" y="4088721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3191A5-97FF-4F0D-9AE8-8409F0A260C9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 flipH="1">
            <a:off x="4984649" y="3874088"/>
            <a:ext cx="211015" cy="2146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B6B20C8-26F8-47B4-AA2E-7ED333D3F352}"/>
              </a:ext>
            </a:extLst>
          </p:cNvPr>
          <p:cNvSpPr/>
          <p:nvPr/>
        </p:nvSpPr>
        <p:spPr>
          <a:xfrm>
            <a:off x="4271546" y="345590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8549A8-E8BF-403F-9236-8109CB2FB1D7}"/>
              </a:ext>
            </a:extLst>
          </p:cNvPr>
          <p:cNvCxnSpPr>
            <a:cxnSpLocks/>
            <a:stCxn id="25" idx="3"/>
            <a:endCxn id="30" idx="7"/>
          </p:cNvCxnSpPr>
          <p:nvPr/>
        </p:nvCxnSpPr>
        <p:spPr>
          <a:xfrm flipH="1">
            <a:off x="4631772" y="3218453"/>
            <a:ext cx="141861" cy="3021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DD9938C-6FEB-4886-BF8D-E628FC6674E8}"/>
              </a:ext>
            </a:extLst>
          </p:cNvPr>
          <p:cNvSpPr/>
          <p:nvPr/>
        </p:nvSpPr>
        <p:spPr>
          <a:xfrm>
            <a:off x="3823587" y="405426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-10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BD4CB2-3BDF-4A8A-8E83-03F18E0C5E89}"/>
              </a:ext>
            </a:extLst>
          </p:cNvPr>
          <p:cNvCxnSpPr>
            <a:cxnSpLocks/>
            <a:stCxn id="30" idx="3"/>
            <a:endCxn id="32" idx="7"/>
          </p:cNvCxnSpPr>
          <p:nvPr/>
        </p:nvCxnSpPr>
        <p:spPr>
          <a:xfrm flipH="1">
            <a:off x="4183813" y="3833283"/>
            <a:ext cx="149538" cy="285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883C0EE-1CDF-4839-9724-293C3319C697}"/>
              </a:ext>
            </a:extLst>
          </p:cNvPr>
          <p:cNvSpPr/>
          <p:nvPr/>
        </p:nvSpPr>
        <p:spPr>
          <a:xfrm>
            <a:off x="4280671" y="4617046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2E9183-DB01-4F42-A876-4F8CC6392469}"/>
              </a:ext>
            </a:extLst>
          </p:cNvPr>
          <p:cNvCxnSpPr>
            <a:cxnSpLocks/>
            <a:stCxn id="32" idx="5"/>
            <a:endCxn id="34" idx="1"/>
          </p:cNvCxnSpPr>
          <p:nvPr/>
        </p:nvCxnSpPr>
        <p:spPr>
          <a:xfrm>
            <a:off x="4183813" y="4431648"/>
            <a:ext cx="158663" cy="25014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9CC94F8-09BC-462B-80D5-B6B91AA5354B}"/>
              </a:ext>
            </a:extLst>
          </p:cNvPr>
          <p:cNvSpPr/>
          <p:nvPr/>
        </p:nvSpPr>
        <p:spPr>
          <a:xfrm>
            <a:off x="3803120" y="517974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C7E812-A1F1-4E34-B1B2-551853EBE350}"/>
              </a:ext>
            </a:extLst>
          </p:cNvPr>
          <p:cNvCxnSpPr>
            <a:cxnSpLocks/>
            <a:stCxn id="34" idx="3"/>
            <a:endCxn id="36" idx="7"/>
          </p:cNvCxnSpPr>
          <p:nvPr/>
        </p:nvCxnSpPr>
        <p:spPr>
          <a:xfrm flipH="1">
            <a:off x="4163346" y="4994426"/>
            <a:ext cx="179130" cy="25006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1300A65-4951-47A6-9C4A-D8659C442DFB}"/>
              </a:ext>
            </a:extLst>
          </p:cNvPr>
          <p:cNvSpPr/>
          <p:nvPr/>
        </p:nvSpPr>
        <p:spPr>
          <a:xfrm>
            <a:off x="5588060" y="407330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2BDF0B6-4AD3-4EAB-BC8A-6A9936E82760}"/>
              </a:ext>
            </a:extLst>
          </p:cNvPr>
          <p:cNvCxnSpPr>
            <a:cxnSpLocks/>
            <a:stCxn id="26" idx="5"/>
            <a:endCxn id="38" idx="1"/>
          </p:cNvCxnSpPr>
          <p:nvPr/>
        </p:nvCxnSpPr>
        <p:spPr>
          <a:xfrm>
            <a:off x="5494085" y="3874088"/>
            <a:ext cx="155780" cy="2639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5B6052BA-7E15-4491-B496-AD0372BAB2CB}"/>
              </a:ext>
            </a:extLst>
          </p:cNvPr>
          <p:cNvSpPr/>
          <p:nvPr/>
        </p:nvSpPr>
        <p:spPr>
          <a:xfrm>
            <a:off x="5213915" y="4673177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46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4EAB17-4C2F-4047-BA28-15355526FD3A}"/>
              </a:ext>
            </a:extLst>
          </p:cNvPr>
          <p:cNvCxnSpPr>
            <a:cxnSpLocks/>
            <a:stCxn id="28" idx="5"/>
            <a:endCxn id="40" idx="1"/>
          </p:cNvCxnSpPr>
          <p:nvPr/>
        </p:nvCxnSpPr>
        <p:spPr>
          <a:xfrm>
            <a:off x="5133859" y="4466101"/>
            <a:ext cx="141861" cy="27182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06D732C-490B-4539-B444-990DDF76745B}"/>
              </a:ext>
            </a:extLst>
          </p:cNvPr>
          <p:cNvSpPr/>
          <p:nvPr/>
        </p:nvSpPr>
        <p:spPr>
          <a:xfrm>
            <a:off x="4333474" y="2969467"/>
            <a:ext cx="367697" cy="441960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5BEBB5A-A494-43C7-824D-F79D14B72335}"/>
              </a:ext>
            </a:extLst>
          </p:cNvPr>
          <p:cNvSpPr/>
          <p:nvPr/>
        </p:nvSpPr>
        <p:spPr>
          <a:xfrm>
            <a:off x="7288440" y="288187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8AA6C1A-E58D-43FB-B643-93025EBC4F9D}"/>
              </a:ext>
            </a:extLst>
          </p:cNvPr>
          <p:cNvSpPr/>
          <p:nvPr/>
        </p:nvSpPr>
        <p:spPr>
          <a:xfrm>
            <a:off x="7710471" y="353751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48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39FD73A-1732-4980-8B0D-A07BFA7E0DF9}"/>
              </a:ext>
            </a:extLst>
          </p:cNvPr>
          <p:cNvCxnSpPr>
            <a:cxnSpLocks/>
            <a:stCxn id="46" idx="5"/>
            <a:endCxn id="47" idx="1"/>
          </p:cNvCxnSpPr>
          <p:nvPr/>
        </p:nvCxnSpPr>
        <p:spPr>
          <a:xfrm>
            <a:off x="7648666" y="3259258"/>
            <a:ext cx="123610" cy="3430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EA8C9897-0ABF-47F3-81A7-97591096E5AB}"/>
              </a:ext>
            </a:extLst>
          </p:cNvPr>
          <p:cNvSpPr/>
          <p:nvPr/>
        </p:nvSpPr>
        <p:spPr>
          <a:xfrm>
            <a:off x="7350245" y="4129526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3A4FC4F-23F5-45C9-8FAF-8AB8C5DD17E5}"/>
              </a:ext>
            </a:extLst>
          </p:cNvPr>
          <p:cNvCxnSpPr>
            <a:cxnSpLocks/>
            <a:stCxn id="47" idx="3"/>
            <a:endCxn id="49" idx="0"/>
          </p:cNvCxnSpPr>
          <p:nvPr/>
        </p:nvCxnSpPr>
        <p:spPr>
          <a:xfrm flipH="1">
            <a:off x="7561261" y="3914893"/>
            <a:ext cx="211015" cy="2146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D378462-20CA-4129-8CB5-6EE26FE44FEE}"/>
              </a:ext>
            </a:extLst>
          </p:cNvPr>
          <p:cNvSpPr/>
          <p:nvPr/>
        </p:nvSpPr>
        <p:spPr>
          <a:xfrm>
            <a:off x="6848158" y="349670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A34F10-218A-40A2-9906-FFB99008DBA5}"/>
              </a:ext>
            </a:extLst>
          </p:cNvPr>
          <p:cNvCxnSpPr>
            <a:cxnSpLocks/>
            <a:stCxn id="46" idx="3"/>
            <a:endCxn id="51" idx="7"/>
          </p:cNvCxnSpPr>
          <p:nvPr/>
        </p:nvCxnSpPr>
        <p:spPr>
          <a:xfrm flipH="1">
            <a:off x="7208384" y="3259258"/>
            <a:ext cx="141861" cy="3021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EF7406C8-A229-42B2-8C0F-6F3339313154}"/>
              </a:ext>
            </a:extLst>
          </p:cNvPr>
          <p:cNvSpPr/>
          <p:nvPr/>
        </p:nvSpPr>
        <p:spPr>
          <a:xfrm>
            <a:off x="6400199" y="409507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-10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27E4E0A-3863-4B38-8218-D8499244ED3A}"/>
              </a:ext>
            </a:extLst>
          </p:cNvPr>
          <p:cNvCxnSpPr>
            <a:cxnSpLocks/>
            <a:stCxn id="51" idx="3"/>
            <a:endCxn id="53" idx="7"/>
          </p:cNvCxnSpPr>
          <p:nvPr/>
        </p:nvCxnSpPr>
        <p:spPr>
          <a:xfrm flipH="1">
            <a:off x="6760425" y="3874088"/>
            <a:ext cx="149538" cy="285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9FCDDC5D-D00B-42A2-BAB9-5FF5C0018C05}"/>
              </a:ext>
            </a:extLst>
          </p:cNvPr>
          <p:cNvSpPr/>
          <p:nvPr/>
        </p:nvSpPr>
        <p:spPr>
          <a:xfrm>
            <a:off x="6857283" y="4657851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825C15-E752-4368-A299-32A23AA4B19F}"/>
              </a:ext>
            </a:extLst>
          </p:cNvPr>
          <p:cNvCxnSpPr>
            <a:cxnSpLocks/>
            <a:stCxn id="53" idx="5"/>
            <a:endCxn id="55" idx="1"/>
          </p:cNvCxnSpPr>
          <p:nvPr/>
        </p:nvCxnSpPr>
        <p:spPr>
          <a:xfrm>
            <a:off x="6760425" y="4472453"/>
            <a:ext cx="158663" cy="25014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F9D9511B-1507-4BBE-BD56-7E066B5E522F}"/>
              </a:ext>
            </a:extLst>
          </p:cNvPr>
          <p:cNvSpPr/>
          <p:nvPr/>
        </p:nvSpPr>
        <p:spPr>
          <a:xfrm>
            <a:off x="6379732" y="5220550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517640D-9066-4CDC-B41E-10F6A7712DC3}"/>
              </a:ext>
            </a:extLst>
          </p:cNvPr>
          <p:cNvCxnSpPr>
            <a:cxnSpLocks/>
            <a:stCxn id="55" idx="3"/>
            <a:endCxn id="57" idx="7"/>
          </p:cNvCxnSpPr>
          <p:nvPr/>
        </p:nvCxnSpPr>
        <p:spPr>
          <a:xfrm flipH="1">
            <a:off x="6739958" y="5035231"/>
            <a:ext cx="179130" cy="25006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14290CFE-1891-4D64-A891-4043E2220DD9}"/>
              </a:ext>
            </a:extLst>
          </p:cNvPr>
          <p:cNvSpPr/>
          <p:nvPr/>
        </p:nvSpPr>
        <p:spPr>
          <a:xfrm>
            <a:off x="8164672" y="4114110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2A324C5-624B-483B-A99B-5E0AE7F1433D}"/>
              </a:ext>
            </a:extLst>
          </p:cNvPr>
          <p:cNvCxnSpPr>
            <a:cxnSpLocks/>
            <a:stCxn id="47" idx="5"/>
            <a:endCxn id="59" idx="1"/>
          </p:cNvCxnSpPr>
          <p:nvPr/>
        </p:nvCxnSpPr>
        <p:spPr>
          <a:xfrm>
            <a:off x="8070697" y="3914893"/>
            <a:ext cx="155780" cy="2639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255DD1E-A4E6-4D59-B282-C24D055BF0A4}"/>
              </a:ext>
            </a:extLst>
          </p:cNvPr>
          <p:cNvSpPr/>
          <p:nvPr/>
        </p:nvSpPr>
        <p:spPr>
          <a:xfrm>
            <a:off x="7790527" y="4713982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46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0BA2B86-03F3-4D46-AF12-A2ED8C8C9548}"/>
              </a:ext>
            </a:extLst>
          </p:cNvPr>
          <p:cNvCxnSpPr>
            <a:cxnSpLocks/>
            <a:stCxn id="49" idx="5"/>
            <a:endCxn id="61" idx="1"/>
          </p:cNvCxnSpPr>
          <p:nvPr/>
        </p:nvCxnSpPr>
        <p:spPr>
          <a:xfrm>
            <a:off x="7710471" y="4506906"/>
            <a:ext cx="141861" cy="27182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101CA08C-4740-4437-9E71-DBAD92F50556}"/>
              </a:ext>
            </a:extLst>
          </p:cNvPr>
          <p:cNvSpPr/>
          <p:nvPr/>
        </p:nvSpPr>
        <p:spPr>
          <a:xfrm>
            <a:off x="6910086" y="3010272"/>
            <a:ext cx="367697" cy="441960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C758CFF7-5A99-46BA-B042-513A43E3137D}"/>
              </a:ext>
            </a:extLst>
          </p:cNvPr>
          <p:cNvSpPr/>
          <p:nvPr/>
        </p:nvSpPr>
        <p:spPr>
          <a:xfrm>
            <a:off x="6540610" y="3717692"/>
            <a:ext cx="270516" cy="349345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03C4F0-A25B-43EE-BCEA-B5E97D467418}"/>
              </a:ext>
            </a:extLst>
          </p:cNvPr>
          <p:cNvSpPr txBox="1"/>
          <p:nvPr/>
        </p:nvSpPr>
        <p:spPr>
          <a:xfrm>
            <a:off x="1049598" y="5807192"/>
            <a:ext cx="929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Traversal</a:t>
            </a:r>
          </a:p>
          <a:p>
            <a:r>
              <a:rPr lang="en-US" sz="1600" dirty="0"/>
              <a:t>33, …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61D2436-D197-4F65-92A8-A8A639ED492D}"/>
              </a:ext>
            </a:extLst>
          </p:cNvPr>
          <p:cNvSpPr txBox="1"/>
          <p:nvPr/>
        </p:nvSpPr>
        <p:spPr>
          <a:xfrm>
            <a:off x="3623258" y="5803141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Traversal</a:t>
            </a:r>
          </a:p>
          <a:p>
            <a:r>
              <a:rPr lang="en-US" sz="1600" dirty="0"/>
              <a:t>33, 22, …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93893DA-4B3A-4F6E-A5CD-A889E433453B}"/>
              </a:ext>
            </a:extLst>
          </p:cNvPr>
          <p:cNvSpPr txBox="1"/>
          <p:nvPr/>
        </p:nvSpPr>
        <p:spPr>
          <a:xfrm>
            <a:off x="6314320" y="5761252"/>
            <a:ext cx="1444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Traversal</a:t>
            </a:r>
          </a:p>
          <a:p>
            <a:r>
              <a:rPr lang="en-US" sz="1600" dirty="0"/>
              <a:t>33, 22, -10, …</a:t>
            </a:r>
          </a:p>
        </p:txBody>
      </p:sp>
    </p:spTree>
    <p:extLst>
      <p:ext uri="{BB962C8B-B14F-4D97-AF65-F5344CB8AC3E}">
        <p14:creationId xmlns:p14="http://schemas.microsoft.com/office/powerpoint/2010/main" val="28362955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13DD-DFEE-4373-B3F0-729D8E35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Pre-Order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C451B-D5E2-4FD5-A1B6-C9FB4F27EC9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89660"/>
          </a:xfrm>
        </p:spPr>
        <p:txBody>
          <a:bodyPr/>
          <a:lstStyle/>
          <a:p>
            <a:r>
              <a:rPr lang="en-US" dirty="0"/>
              <a:t>Visits a node and children in the following order: node, left-child, right-child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CD68301-784D-4AEA-B147-F1F69048460E}"/>
              </a:ext>
            </a:extLst>
          </p:cNvPr>
          <p:cNvSpPr/>
          <p:nvPr/>
        </p:nvSpPr>
        <p:spPr>
          <a:xfrm>
            <a:off x="4711828" y="284107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47A4C23-F753-41EA-9CFF-B158CD1DADF8}"/>
              </a:ext>
            </a:extLst>
          </p:cNvPr>
          <p:cNvSpPr/>
          <p:nvPr/>
        </p:nvSpPr>
        <p:spPr>
          <a:xfrm>
            <a:off x="5133859" y="349670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48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3B6960-0822-4300-AA06-ABB11DBD442B}"/>
              </a:ext>
            </a:extLst>
          </p:cNvPr>
          <p:cNvCxnSpPr>
            <a:cxnSpLocks/>
            <a:stCxn id="25" idx="5"/>
            <a:endCxn id="26" idx="1"/>
          </p:cNvCxnSpPr>
          <p:nvPr/>
        </p:nvCxnSpPr>
        <p:spPr>
          <a:xfrm>
            <a:off x="5072054" y="3218453"/>
            <a:ext cx="123610" cy="3430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B3F567B-118B-40B0-B92B-22E71D7CCC51}"/>
              </a:ext>
            </a:extLst>
          </p:cNvPr>
          <p:cNvSpPr/>
          <p:nvPr/>
        </p:nvSpPr>
        <p:spPr>
          <a:xfrm>
            <a:off x="4773633" y="4088721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3191A5-97FF-4F0D-9AE8-8409F0A260C9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 flipH="1">
            <a:off x="4984649" y="3874088"/>
            <a:ext cx="211015" cy="2146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B6B20C8-26F8-47B4-AA2E-7ED333D3F352}"/>
              </a:ext>
            </a:extLst>
          </p:cNvPr>
          <p:cNvSpPr/>
          <p:nvPr/>
        </p:nvSpPr>
        <p:spPr>
          <a:xfrm>
            <a:off x="4271546" y="345590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8549A8-E8BF-403F-9236-8109CB2FB1D7}"/>
              </a:ext>
            </a:extLst>
          </p:cNvPr>
          <p:cNvCxnSpPr>
            <a:cxnSpLocks/>
            <a:stCxn id="25" idx="3"/>
            <a:endCxn id="30" idx="7"/>
          </p:cNvCxnSpPr>
          <p:nvPr/>
        </p:nvCxnSpPr>
        <p:spPr>
          <a:xfrm flipH="1">
            <a:off x="4631772" y="3218453"/>
            <a:ext cx="141861" cy="3021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DD9938C-6FEB-4886-BF8D-E628FC6674E8}"/>
              </a:ext>
            </a:extLst>
          </p:cNvPr>
          <p:cNvSpPr/>
          <p:nvPr/>
        </p:nvSpPr>
        <p:spPr>
          <a:xfrm>
            <a:off x="3823587" y="405426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-10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BD4CB2-3BDF-4A8A-8E83-03F18E0C5E89}"/>
              </a:ext>
            </a:extLst>
          </p:cNvPr>
          <p:cNvCxnSpPr>
            <a:cxnSpLocks/>
            <a:stCxn id="30" idx="3"/>
            <a:endCxn id="32" idx="7"/>
          </p:cNvCxnSpPr>
          <p:nvPr/>
        </p:nvCxnSpPr>
        <p:spPr>
          <a:xfrm flipH="1">
            <a:off x="4183813" y="3833283"/>
            <a:ext cx="149538" cy="285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883C0EE-1CDF-4839-9724-293C3319C697}"/>
              </a:ext>
            </a:extLst>
          </p:cNvPr>
          <p:cNvSpPr/>
          <p:nvPr/>
        </p:nvSpPr>
        <p:spPr>
          <a:xfrm>
            <a:off x="4280671" y="4617046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2E9183-DB01-4F42-A876-4F8CC6392469}"/>
              </a:ext>
            </a:extLst>
          </p:cNvPr>
          <p:cNvCxnSpPr>
            <a:cxnSpLocks/>
            <a:stCxn id="32" idx="5"/>
            <a:endCxn id="34" idx="1"/>
          </p:cNvCxnSpPr>
          <p:nvPr/>
        </p:nvCxnSpPr>
        <p:spPr>
          <a:xfrm>
            <a:off x="4183813" y="4431648"/>
            <a:ext cx="158663" cy="25014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9CC94F8-09BC-462B-80D5-B6B91AA5354B}"/>
              </a:ext>
            </a:extLst>
          </p:cNvPr>
          <p:cNvSpPr/>
          <p:nvPr/>
        </p:nvSpPr>
        <p:spPr>
          <a:xfrm>
            <a:off x="3803120" y="517974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C7E812-A1F1-4E34-B1B2-551853EBE350}"/>
              </a:ext>
            </a:extLst>
          </p:cNvPr>
          <p:cNvCxnSpPr>
            <a:cxnSpLocks/>
            <a:stCxn id="34" idx="3"/>
            <a:endCxn id="36" idx="7"/>
          </p:cNvCxnSpPr>
          <p:nvPr/>
        </p:nvCxnSpPr>
        <p:spPr>
          <a:xfrm flipH="1">
            <a:off x="4163346" y="4994426"/>
            <a:ext cx="179130" cy="25006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1300A65-4951-47A6-9C4A-D8659C442DFB}"/>
              </a:ext>
            </a:extLst>
          </p:cNvPr>
          <p:cNvSpPr/>
          <p:nvPr/>
        </p:nvSpPr>
        <p:spPr>
          <a:xfrm>
            <a:off x="5588060" y="407330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2BDF0B6-4AD3-4EAB-BC8A-6A9936E82760}"/>
              </a:ext>
            </a:extLst>
          </p:cNvPr>
          <p:cNvCxnSpPr>
            <a:cxnSpLocks/>
            <a:stCxn id="26" idx="5"/>
            <a:endCxn id="38" idx="1"/>
          </p:cNvCxnSpPr>
          <p:nvPr/>
        </p:nvCxnSpPr>
        <p:spPr>
          <a:xfrm>
            <a:off x="5494085" y="3874088"/>
            <a:ext cx="155780" cy="2639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5B6052BA-7E15-4491-B496-AD0372BAB2CB}"/>
              </a:ext>
            </a:extLst>
          </p:cNvPr>
          <p:cNvSpPr/>
          <p:nvPr/>
        </p:nvSpPr>
        <p:spPr>
          <a:xfrm>
            <a:off x="5213915" y="4673177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46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4EAB17-4C2F-4047-BA28-15355526FD3A}"/>
              </a:ext>
            </a:extLst>
          </p:cNvPr>
          <p:cNvCxnSpPr>
            <a:cxnSpLocks/>
            <a:stCxn id="28" idx="5"/>
            <a:endCxn id="40" idx="1"/>
          </p:cNvCxnSpPr>
          <p:nvPr/>
        </p:nvCxnSpPr>
        <p:spPr>
          <a:xfrm>
            <a:off x="5133859" y="4466101"/>
            <a:ext cx="141861" cy="27182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06D732C-490B-4539-B444-990DDF76745B}"/>
              </a:ext>
            </a:extLst>
          </p:cNvPr>
          <p:cNvSpPr/>
          <p:nvPr/>
        </p:nvSpPr>
        <p:spPr>
          <a:xfrm>
            <a:off x="4333474" y="2969467"/>
            <a:ext cx="367697" cy="441960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5BEBB5A-A494-43C7-824D-F79D14B72335}"/>
              </a:ext>
            </a:extLst>
          </p:cNvPr>
          <p:cNvSpPr/>
          <p:nvPr/>
        </p:nvSpPr>
        <p:spPr>
          <a:xfrm>
            <a:off x="7288440" y="288187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8AA6C1A-E58D-43FB-B643-93025EBC4F9D}"/>
              </a:ext>
            </a:extLst>
          </p:cNvPr>
          <p:cNvSpPr/>
          <p:nvPr/>
        </p:nvSpPr>
        <p:spPr>
          <a:xfrm>
            <a:off x="7710471" y="353751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48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39FD73A-1732-4980-8B0D-A07BFA7E0DF9}"/>
              </a:ext>
            </a:extLst>
          </p:cNvPr>
          <p:cNvCxnSpPr>
            <a:cxnSpLocks/>
            <a:stCxn id="46" idx="5"/>
            <a:endCxn id="47" idx="1"/>
          </p:cNvCxnSpPr>
          <p:nvPr/>
        </p:nvCxnSpPr>
        <p:spPr>
          <a:xfrm>
            <a:off x="7648666" y="3259258"/>
            <a:ext cx="123610" cy="3430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EA8C9897-0ABF-47F3-81A7-97591096E5AB}"/>
              </a:ext>
            </a:extLst>
          </p:cNvPr>
          <p:cNvSpPr/>
          <p:nvPr/>
        </p:nvSpPr>
        <p:spPr>
          <a:xfrm>
            <a:off x="7350245" y="4129526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3A4FC4F-23F5-45C9-8FAF-8AB8C5DD17E5}"/>
              </a:ext>
            </a:extLst>
          </p:cNvPr>
          <p:cNvCxnSpPr>
            <a:cxnSpLocks/>
            <a:stCxn id="47" idx="3"/>
            <a:endCxn id="49" idx="0"/>
          </p:cNvCxnSpPr>
          <p:nvPr/>
        </p:nvCxnSpPr>
        <p:spPr>
          <a:xfrm flipH="1">
            <a:off x="7561261" y="3914893"/>
            <a:ext cx="211015" cy="2146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D378462-20CA-4129-8CB5-6EE26FE44FEE}"/>
              </a:ext>
            </a:extLst>
          </p:cNvPr>
          <p:cNvSpPr/>
          <p:nvPr/>
        </p:nvSpPr>
        <p:spPr>
          <a:xfrm>
            <a:off x="6848158" y="349670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A34F10-218A-40A2-9906-FFB99008DBA5}"/>
              </a:ext>
            </a:extLst>
          </p:cNvPr>
          <p:cNvCxnSpPr>
            <a:cxnSpLocks/>
            <a:stCxn id="46" idx="3"/>
            <a:endCxn id="51" idx="7"/>
          </p:cNvCxnSpPr>
          <p:nvPr/>
        </p:nvCxnSpPr>
        <p:spPr>
          <a:xfrm flipH="1">
            <a:off x="7208384" y="3259258"/>
            <a:ext cx="141861" cy="3021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EF7406C8-A229-42B2-8C0F-6F3339313154}"/>
              </a:ext>
            </a:extLst>
          </p:cNvPr>
          <p:cNvSpPr/>
          <p:nvPr/>
        </p:nvSpPr>
        <p:spPr>
          <a:xfrm>
            <a:off x="6400199" y="409507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-10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27E4E0A-3863-4B38-8218-D8499244ED3A}"/>
              </a:ext>
            </a:extLst>
          </p:cNvPr>
          <p:cNvCxnSpPr>
            <a:cxnSpLocks/>
            <a:stCxn id="51" idx="3"/>
            <a:endCxn id="53" idx="7"/>
          </p:cNvCxnSpPr>
          <p:nvPr/>
        </p:nvCxnSpPr>
        <p:spPr>
          <a:xfrm flipH="1">
            <a:off x="6760425" y="3874088"/>
            <a:ext cx="149538" cy="285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9FCDDC5D-D00B-42A2-BAB9-5FF5C0018C05}"/>
              </a:ext>
            </a:extLst>
          </p:cNvPr>
          <p:cNvSpPr/>
          <p:nvPr/>
        </p:nvSpPr>
        <p:spPr>
          <a:xfrm>
            <a:off x="6857283" y="4657851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825C15-E752-4368-A299-32A23AA4B19F}"/>
              </a:ext>
            </a:extLst>
          </p:cNvPr>
          <p:cNvCxnSpPr>
            <a:cxnSpLocks/>
            <a:stCxn id="53" idx="5"/>
            <a:endCxn id="55" idx="1"/>
          </p:cNvCxnSpPr>
          <p:nvPr/>
        </p:nvCxnSpPr>
        <p:spPr>
          <a:xfrm>
            <a:off x="6760425" y="4472453"/>
            <a:ext cx="158663" cy="25014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F9D9511B-1507-4BBE-BD56-7E066B5E522F}"/>
              </a:ext>
            </a:extLst>
          </p:cNvPr>
          <p:cNvSpPr/>
          <p:nvPr/>
        </p:nvSpPr>
        <p:spPr>
          <a:xfrm>
            <a:off x="6379732" y="5220550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517640D-9066-4CDC-B41E-10F6A7712DC3}"/>
              </a:ext>
            </a:extLst>
          </p:cNvPr>
          <p:cNvCxnSpPr>
            <a:cxnSpLocks/>
            <a:stCxn id="55" idx="3"/>
            <a:endCxn id="57" idx="7"/>
          </p:cNvCxnSpPr>
          <p:nvPr/>
        </p:nvCxnSpPr>
        <p:spPr>
          <a:xfrm flipH="1">
            <a:off x="6739958" y="5035231"/>
            <a:ext cx="179130" cy="25006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14290CFE-1891-4D64-A891-4043E2220DD9}"/>
              </a:ext>
            </a:extLst>
          </p:cNvPr>
          <p:cNvSpPr/>
          <p:nvPr/>
        </p:nvSpPr>
        <p:spPr>
          <a:xfrm>
            <a:off x="8164672" y="4114110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2A324C5-624B-483B-A99B-5E0AE7F1433D}"/>
              </a:ext>
            </a:extLst>
          </p:cNvPr>
          <p:cNvCxnSpPr>
            <a:cxnSpLocks/>
            <a:stCxn id="47" idx="5"/>
            <a:endCxn id="59" idx="1"/>
          </p:cNvCxnSpPr>
          <p:nvPr/>
        </p:nvCxnSpPr>
        <p:spPr>
          <a:xfrm>
            <a:off x="8070697" y="3914893"/>
            <a:ext cx="155780" cy="2639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255DD1E-A4E6-4D59-B282-C24D055BF0A4}"/>
              </a:ext>
            </a:extLst>
          </p:cNvPr>
          <p:cNvSpPr/>
          <p:nvPr/>
        </p:nvSpPr>
        <p:spPr>
          <a:xfrm>
            <a:off x="7790527" y="4713982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46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0BA2B86-03F3-4D46-AF12-A2ED8C8C9548}"/>
              </a:ext>
            </a:extLst>
          </p:cNvPr>
          <p:cNvCxnSpPr>
            <a:cxnSpLocks/>
            <a:stCxn id="49" idx="5"/>
            <a:endCxn id="61" idx="1"/>
          </p:cNvCxnSpPr>
          <p:nvPr/>
        </p:nvCxnSpPr>
        <p:spPr>
          <a:xfrm>
            <a:off x="7710471" y="4506906"/>
            <a:ext cx="141861" cy="27182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F03C4F0-A25B-43EE-BCEA-B5E97D467418}"/>
              </a:ext>
            </a:extLst>
          </p:cNvPr>
          <p:cNvSpPr txBox="1"/>
          <p:nvPr/>
        </p:nvSpPr>
        <p:spPr>
          <a:xfrm>
            <a:off x="1049598" y="5807192"/>
            <a:ext cx="1773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Traversal</a:t>
            </a:r>
          </a:p>
          <a:p>
            <a:r>
              <a:rPr lang="en-US" sz="1600" dirty="0"/>
              <a:t>33, 22, -10, 10, …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61D2436-D197-4F65-92A8-A8A639ED492D}"/>
              </a:ext>
            </a:extLst>
          </p:cNvPr>
          <p:cNvSpPr txBox="1"/>
          <p:nvPr/>
        </p:nvSpPr>
        <p:spPr>
          <a:xfrm>
            <a:off x="3623258" y="5803141"/>
            <a:ext cx="1988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Traversal</a:t>
            </a:r>
          </a:p>
          <a:p>
            <a:r>
              <a:rPr lang="en-US" sz="1600" dirty="0"/>
              <a:t>33, 22, -10, 10, 0, …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93893DA-4B3A-4F6E-A5CD-A889E433453B}"/>
              </a:ext>
            </a:extLst>
          </p:cNvPr>
          <p:cNvSpPr txBox="1"/>
          <p:nvPr/>
        </p:nvSpPr>
        <p:spPr>
          <a:xfrm>
            <a:off x="6314320" y="5761252"/>
            <a:ext cx="2316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Traversal</a:t>
            </a:r>
          </a:p>
          <a:p>
            <a:r>
              <a:rPr lang="en-US" sz="1600" dirty="0"/>
              <a:t>33, 22, -10, 10, 0, 48, …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737C9C1-6E3F-4001-832B-DEA57923F90D}"/>
              </a:ext>
            </a:extLst>
          </p:cNvPr>
          <p:cNvSpPr/>
          <p:nvPr/>
        </p:nvSpPr>
        <p:spPr>
          <a:xfrm>
            <a:off x="2005000" y="2860110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62D6583-6310-45C8-BC00-4935C81CA061}"/>
              </a:ext>
            </a:extLst>
          </p:cNvPr>
          <p:cNvSpPr/>
          <p:nvPr/>
        </p:nvSpPr>
        <p:spPr>
          <a:xfrm>
            <a:off x="2427031" y="351574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48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67A2C23-554B-42DF-B6B3-BF9B5EEB10A3}"/>
              </a:ext>
            </a:extLst>
          </p:cNvPr>
          <p:cNvCxnSpPr>
            <a:cxnSpLocks/>
            <a:stCxn id="66" idx="5"/>
            <a:endCxn id="70" idx="1"/>
          </p:cNvCxnSpPr>
          <p:nvPr/>
        </p:nvCxnSpPr>
        <p:spPr>
          <a:xfrm>
            <a:off x="2365226" y="3237490"/>
            <a:ext cx="123610" cy="3430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8D3B2EB8-7ECB-4A21-A99C-752B77855589}"/>
              </a:ext>
            </a:extLst>
          </p:cNvPr>
          <p:cNvSpPr/>
          <p:nvPr/>
        </p:nvSpPr>
        <p:spPr>
          <a:xfrm>
            <a:off x="2066805" y="410775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342DAE5-B280-4878-AB1E-418027CFDE16}"/>
              </a:ext>
            </a:extLst>
          </p:cNvPr>
          <p:cNvCxnSpPr>
            <a:cxnSpLocks/>
            <a:stCxn id="70" idx="3"/>
            <a:endCxn id="72" idx="0"/>
          </p:cNvCxnSpPr>
          <p:nvPr/>
        </p:nvCxnSpPr>
        <p:spPr>
          <a:xfrm flipH="1">
            <a:off x="2277821" y="3893125"/>
            <a:ext cx="211015" cy="2146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C8AC6A5F-2F2C-4D9A-AA48-4485143B690E}"/>
              </a:ext>
            </a:extLst>
          </p:cNvPr>
          <p:cNvSpPr/>
          <p:nvPr/>
        </p:nvSpPr>
        <p:spPr>
          <a:xfrm>
            <a:off x="1564718" y="3474940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1DDBC7-0BE9-4109-AEE1-162F8050E494}"/>
              </a:ext>
            </a:extLst>
          </p:cNvPr>
          <p:cNvCxnSpPr>
            <a:cxnSpLocks/>
            <a:stCxn id="66" idx="3"/>
            <a:endCxn id="74" idx="7"/>
          </p:cNvCxnSpPr>
          <p:nvPr/>
        </p:nvCxnSpPr>
        <p:spPr>
          <a:xfrm flipH="1">
            <a:off x="1924944" y="3237490"/>
            <a:ext cx="141861" cy="3021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8DF0E68D-E0A0-4A3C-A461-F968FD3E9135}"/>
              </a:ext>
            </a:extLst>
          </p:cNvPr>
          <p:cNvSpPr/>
          <p:nvPr/>
        </p:nvSpPr>
        <p:spPr>
          <a:xfrm>
            <a:off x="1116759" y="407330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-10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5955CE6-9DE9-4BE8-86C9-DAE8867AEBD9}"/>
              </a:ext>
            </a:extLst>
          </p:cNvPr>
          <p:cNvCxnSpPr>
            <a:cxnSpLocks/>
            <a:stCxn id="74" idx="3"/>
            <a:endCxn id="76" idx="7"/>
          </p:cNvCxnSpPr>
          <p:nvPr/>
        </p:nvCxnSpPr>
        <p:spPr>
          <a:xfrm flipH="1">
            <a:off x="1476985" y="3852320"/>
            <a:ext cx="149538" cy="285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ACC48A92-F86D-42A5-A637-867E43714595}"/>
              </a:ext>
            </a:extLst>
          </p:cNvPr>
          <p:cNvSpPr/>
          <p:nvPr/>
        </p:nvSpPr>
        <p:spPr>
          <a:xfrm>
            <a:off x="1573843" y="463608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6566884-A955-4D13-9B55-B329B0594DBE}"/>
              </a:ext>
            </a:extLst>
          </p:cNvPr>
          <p:cNvCxnSpPr>
            <a:cxnSpLocks/>
            <a:stCxn id="76" idx="5"/>
            <a:endCxn id="78" idx="1"/>
          </p:cNvCxnSpPr>
          <p:nvPr/>
        </p:nvCxnSpPr>
        <p:spPr>
          <a:xfrm>
            <a:off x="1476985" y="4450685"/>
            <a:ext cx="158663" cy="25014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7C3252B1-BF54-44F1-B64F-A577AACE06EA}"/>
              </a:ext>
            </a:extLst>
          </p:cNvPr>
          <p:cNvSpPr/>
          <p:nvPr/>
        </p:nvSpPr>
        <p:spPr>
          <a:xfrm>
            <a:off x="1096292" y="5198782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0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94ECA74-E28E-49DB-A50E-D6268258BB1C}"/>
              </a:ext>
            </a:extLst>
          </p:cNvPr>
          <p:cNvCxnSpPr>
            <a:cxnSpLocks/>
            <a:stCxn id="78" idx="3"/>
            <a:endCxn id="80" idx="7"/>
          </p:cNvCxnSpPr>
          <p:nvPr/>
        </p:nvCxnSpPr>
        <p:spPr>
          <a:xfrm flipH="1">
            <a:off x="1456518" y="5013463"/>
            <a:ext cx="179130" cy="25006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B1D298CF-EDF6-4649-AAA4-774DD2F1D9A4}"/>
              </a:ext>
            </a:extLst>
          </p:cNvPr>
          <p:cNvSpPr/>
          <p:nvPr/>
        </p:nvSpPr>
        <p:spPr>
          <a:xfrm>
            <a:off x="2881232" y="4092342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ED1FFBC-717E-4513-A824-9FF9320132F1}"/>
              </a:ext>
            </a:extLst>
          </p:cNvPr>
          <p:cNvCxnSpPr>
            <a:cxnSpLocks/>
            <a:stCxn id="70" idx="5"/>
            <a:endCxn id="82" idx="1"/>
          </p:cNvCxnSpPr>
          <p:nvPr/>
        </p:nvCxnSpPr>
        <p:spPr>
          <a:xfrm>
            <a:off x="2787257" y="3893125"/>
            <a:ext cx="155780" cy="2639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935AEF1F-78C6-4D65-A7C0-B64DFEADF25F}"/>
              </a:ext>
            </a:extLst>
          </p:cNvPr>
          <p:cNvSpPr/>
          <p:nvPr/>
        </p:nvSpPr>
        <p:spPr>
          <a:xfrm>
            <a:off x="2507087" y="4692214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46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E55DC24-C5EE-4C26-BFCD-8DC21DA25992}"/>
              </a:ext>
            </a:extLst>
          </p:cNvPr>
          <p:cNvCxnSpPr>
            <a:cxnSpLocks/>
            <a:stCxn id="72" idx="5"/>
            <a:endCxn id="84" idx="1"/>
          </p:cNvCxnSpPr>
          <p:nvPr/>
        </p:nvCxnSpPr>
        <p:spPr>
          <a:xfrm>
            <a:off x="2427031" y="4485138"/>
            <a:ext cx="141861" cy="27182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1FD134C1-98A1-42CC-BFDB-A983C4B2B1AA}"/>
              </a:ext>
            </a:extLst>
          </p:cNvPr>
          <p:cNvSpPr/>
          <p:nvPr/>
        </p:nvSpPr>
        <p:spPr>
          <a:xfrm>
            <a:off x="1626646" y="2988504"/>
            <a:ext cx="367697" cy="441960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BB3D8230-C025-48BD-BDC2-5590FE355BB1}"/>
              </a:ext>
            </a:extLst>
          </p:cNvPr>
          <p:cNvSpPr/>
          <p:nvPr/>
        </p:nvSpPr>
        <p:spPr>
          <a:xfrm>
            <a:off x="1257170" y="3695924"/>
            <a:ext cx="270516" cy="349345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0EEBB8B6-3898-42E6-8A1D-43B1FBCDA8DE}"/>
              </a:ext>
            </a:extLst>
          </p:cNvPr>
          <p:cNvSpPr/>
          <p:nvPr/>
        </p:nvSpPr>
        <p:spPr>
          <a:xfrm flipH="1">
            <a:off x="1573842" y="4294453"/>
            <a:ext cx="325173" cy="285733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DC7F6318-84A0-40BF-8F53-092E88CF4EF3}"/>
              </a:ext>
            </a:extLst>
          </p:cNvPr>
          <p:cNvSpPr/>
          <p:nvPr/>
        </p:nvSpPr>
        <p:spPr>
          <a:xfrm>
            <a:off x="3954635" y="3627337"/>
            <a:ext cx="270516" cy="349345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09BDC99D-C53C-4527-BD9E-04FF705F03CC}"/>
              </a:ext>
            </a:extLst>
          </p:cNvPr>
          <p:cNvSpPr/>
          <p:nvPr/>
        </p:nvSpPr>
        <p:spPr>
          <a:xfrm flipH="1">
            <a:off x="4278167" y="4285921"/>
            <a:ext cx="325173" cy="285733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2587A499-0282-435C-A287-F3C64B7EDBD6}"/>
              </a:ext>
            </a:extLst>
          </p:cNvPr>
          <p:cNvSpPr/>
          <p:nvPr/>
        </p:nvSpPr>
        <p:spPr>
          <a:xfrm>
            <a:off x="3978495" y="4801259"/>
            <a:ext cx="270516" cy="349345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A4B81A70-692F-4778-A928-4B8E469B0187}"/>
              </a:ext>
            </a:extLst>
          </p:cNvPr>
          <p:cNvSpPr/>
          <p:nvPr/>
        </p:nvSpPr>
        <p:spPr>
          <a:xfrm flipH="1">
            <a:off x="7770036" y="3159371"/>
            <a:ext cx="325173" cy="285733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9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Data Structures Review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02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13DD-DFEE-4373-B3F0-729D8E35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Pre-Order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C451B-D5E2-4FD5-A1B6-C9FB4F27EC9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89660"/>
          </a:xfrm>
        </p:spPr>
        <p:txBody>
          <a:bodyPr/>
          <a:lstStyle/>
          <a:p>
            <a:r>
              <a:rPr lang="en-US" dirty="0"/>
              <a:t>Visits a node and children in the following order: node, left-child, right-child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CD68301-784D-4AEA-B147-F1F69048460E}"/>
              </a:ext>
            </a:extLst>
          </p:cNvPr>
          <p:cNvSpPr/>
          <p:nvPr/>
        </p:nvSpPr>
        <p:spPr>
          <a:xfrm>
            <a:off x="4711828" y="284107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47A4C23-F753-41EA-9CFF-B158CD1DADF8}"/>
              </a:ext>
            </a:extLst>
          </p:cNvPr>
          <p:cNvSpPr/>
          <p:nvPr/>
        </p:nvSpPr>
        <p:spPr>
          <a:xfrm>
            <a:off x="5133859" y="349670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48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3B6960-0822-4300-AA06-ABB11DBD442B}"/>
              </a:ext>
            </a:extLst>
          </p:cNvPr>
          <p:cNvCxnSpPr>
            <a:cxnSpLocks/>
            <a:stCxn id="25" idx="5"/>
            <a:endCxn id="26" idx="1"/>
          </p:cNvCxnSpPr>
          <p:nvPr/>
        </p:nvCxnSpPr>
        <p:spPr>
          <a:xfrm>
            <a:off x="5072054" y="3218453"/>
            <a:ext cx="123610" cy="3430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B3F567B-118B-40B0-B92B-22E71D7CCC51}"/>
              </a:ext>
            </a:extLst>
          </p:cNvPr>
          <p:cNvSpPr/>
          <p:nvPr/>
        </p:nvSpPr>
        <p:spPr>
          <a:xfrm>
            <a:off x="4773633" y="4088721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3191A5-97FF-4F0D-9AE8-8409F0A260C9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 flipH="1">
            <a:off x="4984649" y="3874088"/>
            <a:ext cx="211015" cy="2146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B6B20C8-26F8-47B4-AA2E-7ED333D3F352}"/>
              </a:ext>
            </a:extLst>
          </p:cNvPr>
          <p:cNvSpPr/>
          <p:nvPr/>
        </p:nvSpPr>
        <p:spPr>
          <a:xfrm>
            <a:off x="4271546" y="345590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8549A8-E8BF-403F-9236-8109CB2FB1D7}"/>
              </a:ext>
            </a:extLst>
          </p:cNvPr>
          <p:cNvCxnSpPr>
            <a:cxnSpLocks/>
            <a:stCxn id="25" idx="3"/>
            <a:endCxn id="30" idx="7"/>
          </p:cNvCxnSpPr>
          <p:nvPr/>
        </p:nvCxnSpPr>
        <p:spPr>
          <a:xfrm flipH="1">
            <a:off x="4631772" y="3218453"/>
            <a:ext cx="141861" cy="3021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DD9938C-6FEB-4886-BF8D-E628FC6674E8}"/>
              </a:ext>
            </a:extLst>
          </p:cNvPr>
          <p:cNvSpPr/>
          <p:nvPr/>
        </p:nvSpPr>
        <p:spPr>
          <a:xfrm>
            <a:off x="3823587" y="405426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-10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BD4CB2-3BDF-4A8A-8E83-03F18E0C5E89}"/>
              </a:ext>
            </a:extLst>
          </p:cNvPr>
          <p:cNvCxnSpPr>
            <a:cxnSpLocks/>
            <a:stCxn id="30" idx="3"/>
            <a:endCxn id="32" idx="7"/>
          </p:cNvCxnSpPr>
          <p:nvPr/>
        </p:nvCxnSpPr>
        <p:spPr>
          <a:xfrm flipH="1">
            <a:off x="4183813" y="3833283"/>
            <a:ext cx="149538" cy="285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883C0EE-1CDF-4839-9724-293C3319C697}"/>
              </a:ext>
            </a:extLst>
          </p:cNvPr>
          <p:cNvSpPr/>
          <p:nvPr/>
        </p:nvSpPr>
        <p:spPr>
          <a:xfrm>
            <a:off x="4280671" y="4617046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2E9183-DB01-4F42-A876-4F8CC6392469}"/>
              </a:ext>
            </a:extLst>
          </p:cNvPr>
          <p:cNvCxnSpPr>
            <a:cxnSpLocks/>
            <a:stCxn id="32" idx="5"/>
            <a:endCxn id="34" idx="1"/>
          </p:cNvCxnSpPr>
          <p:nvPr/>
        </p:nvCxnSpPr>
        <p:spPr>
          <a:xfrm>
            <a:off x="4183813" y="4431648"/>
            <a:ext cx="158663" cy="25014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9CC94F8-09BC-462B-80D5-B6B91AA5354B}"/>
              </a:ext>
            </a:extLst>
          </p:cNvPr>
          <p:cNvSpPr/>
          <p:nvPr/>
        </p:nvSpPr>
        <p:spPr>
          <a:xfrm>
            <a:off x="3803120" y="517974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C7E812-A1F1-4E34-B1B2-551853EBE350}"/>
              </a:ext>
            </a:extLst>
          </p:cNvPr>
          <p:cNvCxnSpPr>
            <a:cxnSpLocks/>
            <a:stCxn id="34" idx="3"/>
            <a:endCxn id="36" idx="7"/>
          </p:cNvCxnSpPr>
          <p:nvPr/>
        </p:nvCxnSpPr>
        <p:spPr>
          <a:xfrm flipH="1">
            <a:off x="4163346" y="4994426"/>
            <a:ext cx="179130" cy="25006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1300A65-4951-47A6-9C4A-D8659C442DFB}"/>
              </a:ext>
            </a:extLst>
          </p:cNvPr>
          <p:cNvSpPr/>
          <p:nvPr/>
        </p:nvSpPr>
        <p:spPr>
          <a:xfrm>
            <a:off x="5588060" y="407330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2BDF0B6-4AD3-4EAB-BC8A-6A9936E82760}"/>
              </a:ext>
            </a:extLst>
          </p:cNvPr>
          <p:cNvCxnSpPr>
            <a:cxnSpLocks/>
            <a:stCxn id="26" idx="5"/>
            <a:endCxn id="38" idx="1"/>
          </p:cNvCxnSpPr>
          <p:nvPr/>
        </p:nvCxnSpPr>
        <p:spPr>
          <a:xfrm>
            <a:off x="5494085" y="3874088"/>
            <a:ext cx="155780" cy="2639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5B6052BA-7E15-4491-B496-AD0372BAB2CB}"/>
              </a:ext>
            </a:extLst>
          </p:cNvPr>
          <p:cNvSpPr/>
          <p:nvPr/>
        </p:nvSpPr>
        <p:spPr>
          <a:xfrm>
            <a:off x="5213915" y="4673177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46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4EAB17-4C2F-4047-BA28-15355526FD3A}"/>
              </a:ext>
            </a:extLst>
          </p:cNvPr>
          <p:cNvCxnSpPr>
            <a:cxnSpLocks/>
            <a:stCxn id="28" idx="5"/>
            <a:endCxn id="40" idx="1"/>
          </p:cNvCxnSpPr>
          <p:nvPr/>
        </p:nvCxnSpPr>
        <p:spPr>
          <a:xfrm>
            <a:off x="5133859" y="4466101"/>
            <a:ext cx="141861" cy="27182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75BEBB5A-A494-43C7-824D-F79D14B72335}"/>
              </a:ext>
            </a:extLst>
          </p:cNvPr>
          <p:cNvSpPr/>
          <p:nvPr/>
        </p:nvSpPr>
        <p:spPr>
          <a:xfrm>
            <a:off x="7288440" y="288187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8AA6C1A-E58D-43FB-B643-93025EBC4F9D}"/>
              </a:ext>
            </a:extLst>
          </p:cNvPr>
          <p:cNvSpPr/>
          <p:nvPr/>
        </p:nvSpPr>
        <p:spPr>
          <a:xfrm>
            <a:off x="7710471" y="353751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48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39FD73A-1732-4980-8B0D-A07BFA7E0DF9}"/>
              </a:ext>
            </a:extLst>
          </p:cNvPr>
          <p:cNvCxnSpPr>
            <a:cxnSpLocks/>
            <a:stCxn id="46" idx="5"/>
            <a:endCxn id="47" idx="1"/>
          </p:cNvCxnSpPr>
          <p:nvPr/>
        </p:nvCxnSpPr>
        <p:spPr>
          <a:xfrm>
            <a:off x="7648666" y="3259258"/>
            <a:ext cx="123610" cy="3430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EA8C9897-0ABF-47F3-81A7-97591096E5AB}"/>
              </a:ext>
            </a:extLst>
          </p:cNvPr>
          <p:cNvSpPr/>
          <p:nvPr/>
        </p:nvSpPr>
        <p:spPr>
          <a:xfrm>
            <a:off x="7350245" y="4129526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3A4FC4F-23F5-45C9-8FAF-8AB8C5DD17E5}"/>
              </a:ext>
            </a:extLst>
          </p:cNvPr>
          <p:cNvCxnSpPr>
            <a:cxnSpLocks/>
            <a:stCxn id="47" idx="3"/>
            <a:endCxn id="49" idx="0"/>
          </p:cNvCxnSpPr>
          <p:nvPr/>
        </p:nvCxnSpPr>
        <p:spPr>
          <a:xfrm flipH="1">
            <a:off x="7561261" y="3914893"/>
            <a:ext cx="211015" cy="2146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D378462-20CA-4129-8CB5-6EE26FE44FEE}"/>
              </a:ext>
            </a:extLst>
          </p:cNvPr>
          <p:cNvSpPr/>
          <p:nvPr/>
        </p:nvSpPr>
        <p:spPr>
          <a:xfrm>
            <a:off x="6848158" y="349670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A34F10-218A-40A2-9906-FFB99008DBA5}"/>
              </a:ext>
            </a:extLst>
          </p:cNvPr>
          <p:cNvCxnSpPr>
            <a:cxnSpLocks/>
            <a:stCxn id="46" idx="3"/>
            <a:endCxn id="51" idx="7"/>
          </p:cNvCxnSpPr>
          <p:nvPr/>
        </p:nvCxnSpPr>
        <p:spPr>
          <a:xfrm flipH="1">
            <a:off x="7208384" y="3259258"/>
            <a:ext cx="141861" cy="3021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EF7406C8-A229-42B2-8C0F-6F3339313154}"/>
              </a:ext>
            </a:extLst>
          </p:cNvPr>
          <p:cNvSpPr/>
          <p:nvPr/>
        </p:nvSpPr>
        <p:spPr>
          <a:xfrm>
            <a:off x="6400199" y="409507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-10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27E4E0A-3863-4B38-8218-D8499244ED3A}"/>
              </a:ext>
            </a:extLst>
          </p:cNvPr>
          <p:cNvCxnSpPr>
            <a:cxnSpLocks/>
            <a:stCxn id="51" idx="3"/>
            <a:endCxn id="53" idx="7"/>
          </p:cNvCxnSpPr>
          <p:nvPr/>
        </p:nvCxnSpPr>
        <p:spPr>
          <a:xfrm flipH="1">
            <a:off x="6760425" y="3874088"/>
            <a:ext cx="149538" cy="285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9FCDDC5D-D00B-42A2-BAB9-5FF5C0018C05}"/>
              </a:ext>
            </a:extLst>
          </p:cNvPr>
          <p:cNvSpPr/>
          <p:nvPr/>
        </p:nvSpPr>
        <p:spPr>
          <a:xfrm>
            <a:off x="6857283" y="4657851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825C15-E752-4368-A299-32A23AA4B19F}"/>
              </a:ext>
            </a:extLst>
          </p:cNvPr>
          <p:cNvCxnSpPr>
            <a:cxnSpLocks/>
            <a:stCxn id="53" idx="5"/>
            <a:endCxn id="55" idx="1"/>
          </p:cNvCxnSpPr>
          <p:nvPr/>
        </p:nvCxnSpPr>
        <p:spPr>
          <a:xfrm>
            <a:off x="6760425" y="4472453"/>
            <a:ext cx="158663" cy="25014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F9D9511B-1507-4BBE-BD56-7E066B5E522F}"/>
              </a:ext>
            </a:extLst>
          </p:cNvPr>
          <p:cNvSpPr/>
          <p:nvPr/>
        </p:nvSpPr>
        <p:spPr>
          <a:xfrm>
            <a:off x="6379732" y="5220550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517640D-9066-4CDC-B41E-10F6A7712DC3}"/>
              </a:ext>
            </a:extLst>
          </p:cNvPr>
          <p:cNvCxnSpPr>
            <a:cxnSpLocks/>
            <a:stCxn id="55" idx="3"/>
            <a:endCxn id="57" idx="7"/>
          </p:cNvCxnSpPr>
          <p:nvPr/>
        </p:nvCxnSpPr>
        <p:spPr>
          <a:xfrm flipH="1">
            <a:off x="6739958" y="5035231"/>
            <a:ext cx="179130" cy="25006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14290CFE-1891-4D64-A891-4043E2220DD9}"/>
              </a:ext>
            </a:extLst>
          </p:cNvPr>
          <p:cNvSpPr/>
          <p:nvPr/>
        </p:nvSpPr>
        <p:spPr>
          <a:xfrm>
            <a:off x="8164672" y="4114110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2A324C5-624B-483B-A99B-5E0AE7F1433D}"/>
              </a:ext>
            </a:extLst>
          </p:cNvPr>
          <p:cNvCxnSpPr>
            <a:cxnSpLocks/>
            <a:stCxn id="47" idx="5"/>
            <a:endCxn id="59" idx="1"/>
          </p:cNvCxnSpPr>
          <p:nvPr/>
        </p:nvCxnSpPr>
        <p:spPr>
          <a:xfrm>
            <a:off x="8070697" y="3914893"/>
            <a:ext cx="155780" cy="2639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255DD1E-A4E6-4D59-B282-C24D055BF0A4}"/>
              </a:ext>
            </a:extLst>
          </p:cNvPr>
          <p:cNvSpPr/>
          <p:nvPr/>
        </p:nvSpPr>
        <p:spPr>
          <a:xfrm>
            <a:off x="7790527" y="4713982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46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0BA2B86-03F3-4D46-AF12-A2ED8C8C9548}"/>
              </a:ext>
            </a:extLst>
          </p:cNvPr>
          <p:cNvCxnSpPr>
            <a:cxnSpLocks/>
            <a:stCxn id="49" idx="5"/>
            <a:endCxn id="61" idx="1"/>
          </p:cNvCxnSpPr>
          <p:nvPr/>
        </p:nvCxnSpPr>
        <p:spPr>
          <a:xfrm>
            <a:off x="7710471" y="4506906"/>
            <a:ext cx="141861" cy="27182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F03C4F0-A25B-43EE-BCEA-B5E97D467418}"/>
              </a:ext>
            </a:extLst>
          </p:cNvPr>
          <p:cNvSpPr txBox="1"/>
          <p:nvPr/>
        </p:nvSpPr>
        <p:spPr>
          <a:xfrm>
            <a:off x="1049598" y="5807192"/>
            <a:ext cx="20553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Traversal</a:t>
            </a:r>
          </a:p>
          <a:p>
            <a:r>
              <a:rPr lang="en-US" sz="1600" dirty="0"/>
              <a:t>33, 22, -10, 10, 0, 48,</a:t>
            </a:r>
          </a:p>
          <a:p>
            <a:r>
              <a:rPr lang="en-US" sz="1600" dirty="0"/>
              <a:t>40…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61D2436-D197-4F65-92A8-A8A639ED492D}"/>
              </a:ext>
            </a:extLst>
          </p:cNvPr>
          <p:cNvSpPr txBox="1"/>
          <p:nvPr/>
        </p:nvSpPr>
        <p:spPr>
          <a:xfrm>
            <a:off x="3623258" y="5803141"/>
            <a:ext cx="20553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Traversal</a:t>
            </a:r>
          </a:p>
          <a:p>
            <a:r>
              <a:rPr lang="en-US" sz="1600" dirty="0"/>
              <a:t>33, 22, -10, 10, 0, 48,</a:t>
            </a:r>
          </a:p>
          <a:p>
            <a:r>
              <a:rPr lang="en-US" sz="1600" dirty="0"/>
              <a:t>40, 46…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93893DA-4B3A-4F6E-A5CD-A889E433453B}"/>
              </a:ext>
            </a:extLst>
          </p:cNvPr>
          <p:cNvSpPr txBox="1"/>
          <p:nvPr/>
        </p:nvSpPr>
        <p:spPr>
          <a:xfrm>
            <a:off x="6314320" y="5761252"/>
            <a:ext cx="20553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Traversal</a:t>
            </a:r>
          </a:p>
          <a:p>
            <a:r>
              <a:rPr lang="en-US" sz="1600" dirty="0"/>
              <a:t>33, 22, -10, 10, 0, 48,</a:t>
            </a:r>
          </a:p>
          <a:p>
            <a:r>
              <a:rPr lang="en-US" sz="1600" dirty="0"/>
              <a:t>40, 46, 55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737C9C1-6E3F-4001-832B-DEA57923F90D}"/>
              </a:ext>
            </a:extLst>
          </p:cNvPr>
          <p:cNvSpPr/>
          <p:nvPr/>
        </p:nvSpPr>
        <p:spPr>
          <a:xfrm>
            <a:off x="2005000" y="2860110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62D6583-6310-45C8-BC00-4935C81CA061}"/>
              </a:ext>
            </a:extLst>
          </p:cNvPr>
          <p:cNvSpPr/>
          <p:nvPr/>
        </p:nvSpPr>
        <p:spPr>
          <a:xfrm>
            <a:off x="2427031" y="351574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48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67A2C23-554B-42DF-B6B3-BF9B5EEB10A3}"/>
              </a:ext>
            </a:extLst>
          </p:cNvPr>
          <p:cNvCxnSpPr>
            <a:cxnSpLocks/>
            <a:stCxn id="66" idx="5"/>
            <a:endCxn id="70" idx="1"/>
          </p:cNvCxnSpPr>
          <p:nvPr/>
        </p:nvCxnSpPr>
        <p:spPr>
          <a:xfrm>
            <a:off x="2365226" y="3237490"/>
            <a:ext cx="123610" cy="3430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8D3B2EB8-7ECB-4A21-A99C-752B77855589}"/>
              </a:ext>
            </a:extLst>
          </p:cNvPr>
          <p:cNvSpPr/>
          <p:nvPr/>
        </p:nvSpPr>
        <p:spPr>
          <a:xfrm>
            <a:off x="2066805" y="410775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342DAE5-B280-4878-AB1E-418027CFDE16}"/>
              </a:ext>
            </a:extLst>
          </p:cNvPr>
          <p:cNvCxnSpPr>
            <a:cxnSpLocks/>
            <a:stCxn id="70" idx="3"/>
            <a:endCxn id="72" idx="0"/>
          </p:cNvCxnSpPr>
          <p:nvPr/>
        </p:nvCxnSpPr>
        <p:spPr>
          <a:xfrm flipH="1">
            <a:off x="2277821" y="3893125"/>
            <a:ext cx="211015" cy="2146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C8AC6A5F-2F2C-4D9A-AA48-4485143B690E}"/>
              </a:ext>
            </a:extLst>
          </p:cNvPr>
          <p:cNvSpPr/>
          <p:nvPr/>
        </p:nvSpPr>
        <p:spPr>
          <a:xfrm>
            <a:off x="1564718" y="3474940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1DDBC7-0BE9-4109-AEE1-162F8050E494}"/>
              </a:ext>
            </a:extLst>
          </p:cNvPr>
          <p:cNvCxnSpPr>
            <a:cxnSpLocks/>
            <a:stCxn id="66" idx="3"/>
            <a:endCxn id="74" idx="7"/>
          </p:cNvCxnSpPr>
          <p:nvPr/>
        </p:nvCxnSpPr>
        <p:spPr>
          <a:xfrm flipH="1">
            <a:off x="1924944" y="3237490"/>
            <a:ext cx="141861" cy="3021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8DF0E68D-E0A0-4A3C-A461-F968FD3E9135}"/>
              </a:ext>
            </a:extLst>
          </p:cNvPr>
          <p:cNvSpPr/>
          <p:nvPr/>
        </p:nvSpPr>
        <p:spPr>
          <a:xfrm>
            <a:off x="1116759" y="407330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-10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5955CE6-9DE9-4BE8-86C9-DAE8867AEBD9}"/>
              </a:ext>
            </a:extLst>
          </p:cNvPr>
          <p:cNvCxnSpPr>
            <a:cxnSpLocks/>
            <a:stCxn id="74" idx="3"/>
            <a:endCxn id="76" idx="7"/>
          </p:cNvCxnSpPr>
          <p:nvPr/>
        </p:nvCxnSpPr>
        <p:spPr>
          <a:xfrm flipH="1">
            <a:off x="1476985" y="3852320"/>
            <a:ext cx="149538" cy="285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ACC48A92-F86D-42A5-A637-867E43714595}"/>
              </a:ext>
            </a:extLst>
          </p:cNvPr>
          <p:cNvSpPr/>
          <p:nvPr/>
        </p:nvSpPr>
        <p:spPr>
          <a:xfrm>
            <a:off x="1573843" y="463608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6566884-A955-4D13-9B55-B329B0594DBE}"/>
              </a:ext>
            </a:extLst>
          </p:cNvPr>
          <p:cNvCxnSpPr>
            <a:cxnSpLocks/>
            <a:stCxn id="76" idx="5"/>
            <a:endCxn id="78" idx="1"/>
          </p:cNvCxnSpPr>
          <p:nvPr/>
        </p:nvCxnSpPr>
        <p:spPr>
          <a:xfrm>
            <a:off x="1476985" y="4450685"/>
            <a:ext cx="158663" cy="25014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7C3252B1-BF54-44F1-B64F-A577AACE06EA}"/>
              </a:ext>
            </a:extLst>
          </p:cNvPr>
          <p:cNvSpPr/>
          <p:nvPr/>
        </p:nvSpPr>
        <p:spPr>
          <a:xfrm>
            <a:off x="1096292" y="5198782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0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94ECA74-E28E-49DB-A50E-D6268258BB1C}"/>
              </a:ext>
            </a:extLst>
          </p:cNvPr>
          <p:cNvCxnSpPr>
            <a:cxnSpLocks/>
            <a:stCxn id="78" idx="3"/>
            <a:endCxn id="80" idx="7"/>
          </p:cNvCxnSpPr>
          <p:nvPr/>
        </p:nvCxnSpPr>
        <p:spPr>
          <a:xfrm flipH="1">
            <a:off x="1456518" y="5013463"/>
            <a:ext cx="179130" cy="25006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B1D298CF-EDF6-4649-AAA4-774DD2F1D9A4}"/>
              </a:ext>
            </a:extLst>
          </p:cNvPr>
          <p:cNvSpPr/>
          <p:nvPr/>
        </p:nvSpPr>
        <p:spPr>
          <a:xfrm>
            <a:off x="2881232" y="4092342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ED1FFBC-717E-4513-A824-9FF9320132F1}"/>
              </a:ext>
            </a:extLst>
          </p:cNvPr>
          <p:cNvCxnSpPr>
            <a:cxnSpLocks/>
            <a:stCxn id="70" idx="5"/>
            <a:endCxn id="82" idx="1"/>
          </p:cNvCxnSpPr>
          <p:nvPr/>
        </p:nvCxnSpPr>
        <p:spPr>
          <a:xfrm>
            <a:off x="2787257" y="3893125"/>
            <a:ext cx="155780" cy="2639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935AEF1F-78C6-4D65-A7C0-B64DFEADF25F}"/>
              </a:ext>
            </a:extLst>
          </p:cNvPr>
          <p:cNvSpPr/>
          <p:nvPr/>
        </p:nvSpPr>
        <p:spPr>
          <a:xfrm>
            <a:off x="2507087" y="4692214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46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E55DC24-C5EE-4C26-BFCD-8DC21DA25992}"/>
              </a:ext>
            </a:extLst>
          </p:cNvPr>
          <p:cNvCxnSpPr>
            <a:cxnSpLocks/>
            <a:stCxn id="72" idx="5"/>
            <a:endCxn id="84" idx="1"/>
          </p:cNvCxnSpPr>
          <p:nvPr/>
        </p:nvCxnSpPr>
        <p:spPr>
          <a:xfrm>
            <a:off x="2427031" y="4485138"/>
            <a:ext cx="141861" cy="27182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A4B81A70-692F-4778-A928-4B8E469B0187}"/>
              </a:ext>
            </a:extLst>
          </p:cNvPr>
          <p:cNvSpPr/>
          <p:nvPr/>
        </p:nvSpPr>
        <p:spPr>
          <a:xfrm flipH="1">
            <a:off x="7770036" y="3159371"/>
            <a:ext cx="238856" cy="356374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643FB03B-71B0-48D0-ABD2-EF266DD99903}"/>
              </a:ext>
            </a:extLst>
          </p:cNvPr>
          <p:cNvSpPr/>
          <p:nvPr/>
        </p:nvSpPr>
        <p:spPr>
          <a:xfrm flipH="1">
            <a:off x="2459803" y="3137393"/>
            <a:ext cx="239303" cy="349311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62C64975-B052-4B79-BB82-079D19AF0938}"/>
              </a:ext>
            </a:extLst>
          </p:cNvPr>
          <p:cNvSpPr/>
          <p:nvPr/>
        </p:nvSpPr>
        <p:spPr>
          <a:xfrm>
            <a:off x="2194680" y="3742531"/>
            <a:ext cx="197169" cy="330774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4B503575-4BA7-4622-A13B-DA2D0D25D30E}"/>
              </a:ext>
            </a:extLst>
          </p:cNvPr>
          <p:cNvSpPr/>
          <p:nvPr/>
        </p:nvSpPr>
        <p:spPr>
          <a:xfrm flipH="1">
            <a:off x="5164150" y="3091256"/>
            <a:ext cx="239303" cy="349311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2080649E-86C6-4E9E-A526-520BB2357CC9}"/>
              </a:ext>
            </a:extLst>
          </p:cNvPr>
          <p:cNvSpPr/>
          <p:nvPr/>
        </p:nvSpPr>
        <p:spPr>
          <a:xfrm>
            <a:off x="4899027" y="3696394"/>
            <a:ext cx="197169" cy="330774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7DAE7530-7A14-4B59-8878-6EF86CB91EDE}"/>
              </a:ext>
            </a:extLst>
          </p:cNvPr>
          <p:cNvSpPr/>
          <p:nvPr/>
        </p:nvSpPr>
        <p:spPr>
          <a:xfrm flipH="1">
            <a:off x="5225222" y="4275332"/>
            <a:ext cx="239303" cy="349311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065DB0AF-EA19-4C14-A472-1D029CA23C62}"/>
              </a:ext>
            </a:extLst>
          </p:cNvPr>
          <p:cNvSpPr/>
          <p:nvPr/>
        </p:nvSpPr>
        <p:spPr>
          <a:xfrm flipH="1">
            <a:off x="8190075" y="3733262"/>
            <a:ext cx="239303" cy="349311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659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13DD-DFEE-4373-B3F0-729D8E35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Post-Order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C451B-D5E2-4FD5-A1B6-C9FB4F27EC9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89660"/>
          </a:xfrm>
        </p:spPr>
        <p:txBody>
          <a:bodyPr/>
          <a:lstStyle/>
          <a:p>
            <a:r>
              <a:rPr lang="en-US" dirty="0"/>
              <a:t>Visits a node and children in the following order: left-child, right-child, node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0B9AAED-C9C0-4439-A9B4-634C838D989D}"/>
              </a:ext>
            </a:extLst>
          </p:cNvPr>
          <p:cNvSpPr/>
          <p:nvPr/>
        </p:nvSpPr>
        <p:spPr>
          <a:xfrm>
            <a:off x="1990318" y="284107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CBE4E5-A2C5-47DE-B446-928B166DE3E6}"/>
              </a:ext>
            </a:extLst>
          </p:cNvPr>
          <p:cNvSpPr/>
          <p:nvPr/>
        </p:nvSpPr>
        <p:spPr>
          <a:xfrm>
            <a:off x="2412349" y="349670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48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A94A03-0233-4F9F-B8FA-585AC06BE620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2350544" y="3218453"/>
            <a:ext cx="123610" cy="3430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3DFBFCF-176B-440C-A2D4-0F602E5B8B47}"/>
              </a:ext>
            </a:extLst>
          </p:cNvPr>
          <p:cNvSpPr/>
          <p:nvPr/>
        </p:nvSpPr>
        <p:spPr>
          <a:xfrm>
            <a:off x="2052123" y="4088721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82C6D6-A82F-48D1-B507-A382F3B94F6D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2263139" y="3874088"/>
            <a:ext cx="211015" cy="2146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68DF417-B69E-4369-AADC-5FAB216FA070}"/>
              </a:ext>
            </a:extLst>
          </p:cNvPr>
          <p:cNvSpPr/>
          <p:nvPr/>
        </p:nvSpPr>
        <p:spPr>
          <a:xfrm>
            <a:off x="1550036" y="345590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0BFB41-9D8F-4E14-B14A-D4784CCA3E35}"/>
              </a:ext>
            </a:extLst>
          </p:cNvPr>
          <p:cNvCxnSpPr>
            <a:cxnSpLocks/>
            <a:stCxn id="4" idx="3"/>
            <a:endCxn id="9" idx="7"/>
          </p:cNvCxnSpPr>
          <p:nvPr/>
        </p:nvCxnSpPr>
        <p:spPr>
          <a:xfrm flipH="1">
            <a:off x="1910262" y="3218453"/>
            <a:ext cx="141861" cy="3021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A7E1BCF-1AA2-4FE1-BF8B-F8CDF5D19E2A}"/>
              </a:ext>
            </a:extLst>
          </p:cNvPr>
          <p:cNvSpPr/>
          <p:nvPr/>
        </p:nvSpPr>
        <p:spPr>
          <a:xfrm>
            <a:off x="1102077" y="405426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-10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7F8D22-802C-427B-B734-FDFDFE77BB4A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1462303" y="3833283"/>
            <a:ext cx="149538" cy="285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43D473D-8664-4334-BCE5-7FB0F2830C3D}"/>
              </a:ext>
            </a:extLst>
          </p:cNvPr>
          <p:cNvSpPr/>
          <p:nvPr/>
        </p:nvSpPr>
        <p:spPr>
          <a:xfrm>
            <a:off x="1559161" y="4617046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4C5705-F4B6-4771-BD15-B5765E16663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1462303" y="4431648"/>
            <a:ext cx="158663" cy="25014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F0064A2-EEB6-4634-96AC-4D735AA65CC7}"/>
              </a:ext>
            </a:extLst>
          </p:cNvPr>
          <p:cNvSpPr/>
          <p:nvPr/>
        </p:nvSpPr>
        <p:spPr>
          <a:xfrm>
            <a:off x="1081610" y="517974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1A240B-8A15-4BA2-BFAD-3543A203C270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1441836" y="4994426"/>
            <a:ext cx="179130" cy="25006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978A650-6B4E-417F-BBD9-783FB6BFA12D}"/>
              </a:ext>
            </a:extLst>
          </p:cNvPr>
          <p:cNvSpPr/>
          <p:nvPr/>
        </p:nvSpPr>
        <p:spPr>
          <a:xfrm>
            <a:off x="2866550" y="407330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489A9B-CDDC-40E9-8F19-E29168DA0723}"/>
              </a:ext>
            </a:extLst>
          </p:cNvPr>
          <p:cNvCxnSpPr>
            <a:cxnSpLocks/>
            <a:stCxn id="5" idx="5"/>
            <a:endCxn id="17" idx="1"/>
          </p:cNvCxnSpPr>
          <p:nvPr/>
        </p:nvCxnSpPr>
        <p:spPr>
          <a:xfrm>
            <a:off x="2772575" y="3874088"/>
            <a:ext cx="155780" cy="2639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11F31C5-BC9D-4EE1-9F13-A57385BF847D}"/>
              </a:ext>
            </a:extLst>
          </p:cNvPr>
          <p:cNvSpPr/>
          <p:nvPr/>
        </p:nvSpPr>
        <p:spPr>
          <a:xfrm>
            <a:off x="2492405" y="4673177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46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68B426-0E98-4A9E-B8D5-98EBEA0A906D}"/>
              </a:ext>
            </a:extLst>
          </p:cNvPr>
          <p:cNvCxnSpPr>
            <a:cxnSpLocks/>
            <a:stCxn id="7" idx="5"/>
            <a:endCxn id="19" idx="1"/>
          </p:cNvCxnSpPr>
          <p:nvPr/>
        </p:nvCxnSpPr>
        <p:spPr>
          <a:xfrm>
            <a:off x="2412349" y="4466101"/>
            <a:ext cx="141861" cy="27182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CD68301-784D-4AEA-B147-F1F69048460E}"/>
              </a:ext>
            </a:extLst>
          </p:cNvPr>
          <p:cNvSpPr/>
          <p:nvPr/>
        </p:nvSpPr>
        <p:spPr>
          <a:xfrm>
            <a:off x="4711828" y="284107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47A4C23-F753-41EA-9CFF-B158CD1DADF8}"/>
              </a:ext>
            </a:extLst>
          </p:cNvPr>
          <p:cNvSpPr/>
          <p:nvPr/>
        </p:nvSpPr>
        <p:spPr>
          <a:xfrm>
            <a:off x="5133859" y="349670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48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3B6960-0822-4300-AA06-ABB11DBD442B}"/>
              </a:ext>
            </a:extLst>
          </p:cNvPr>
          <p:cNvCxnSpPr>
            <a:cxnSpLocks/>
            <a:stCxn id="25" idx="5"/>
            <a:endCxn id="26" idx="1"/>
          </p:cNvCxnSpPr>
          <p:nvPr/>
        </p:nvCxnSpPr>
        <p:spPr>
          <a:xfrm>
            <a:off x="5072054" y="3218453"/>
            <a:ext cx="123610" cy="3430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B3F567B-118B-40B0-B92B-22E71D7CCC51}"/>
              </a:ext>
            </a:extLst>
          </p:cNvPr>
          <p:cNvSpPr/>
          <p:nvPr/>
        </p:nvSpPr>
        <p:spPr>
          <a:xfrm>
            <a:off x="4773633" y="4088721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3191A5-97FF-4F0D-9AE8-8409F0A260C9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 flipH="1">
            <a:off x="4984649" y="3874088"/>
            <a:ext cx="211015" cy="2146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B6B20C8-26F8-47B4-AA2E-7ED333D3F352}"/>
              </a:ext>
            </a:extLst>
          </p:cNvPr>
          <p:cNvSpPr/>
          <p:nvPr/>
        </p:nvSpPr>
        <p:spPr>
          <a:xfrm>
            <a:off x="4271546" y="345590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8549A8-E8BF-403F-9236-8109CB2FB1D7}"/>
              </a:ext>
            </a:extLst>
          </p:cNvPr>
          <p:cNvCxnSpPr>
            <a:cxnSpLocks/>
            <a:stCxn id="25" idx="3"/>
            <a:endCxn id="30" idx="7"/>
          </p:cNvCxnSpPr>
          <p:nvPr/>
        </p:nvCxnSpPr>
        <p:spPr>
          <a:xfrm flipH="1">
            <a:off x="4631772" y="3218453"/>
            <a:ext cx="141861" cy="3021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DD9938C-6FEB-4886-BF8D-E628FC6674E8}"/>
              </a:ext>
            </a:extLst>
          </p:cNvPr>
          <p:cNvSpPr/>
          <p:nvPr/>
        </p:nvSpPr>
        <p:spPr>
          <a:xfrm>
            <a:off x="3823587" y="405426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-10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BD4CB2-3BDF-4A8A-8E83-03F18E0C5E89}"/>
              </a:ext>
            </a:extLst>
          </p:cNvPr>
          <p:cNvCxnSpPr>
            <a:cxnSpLocks/>
            <a:stCxn id="30" idx="3"/>
            <a:endCxn id="32" idx="7"/>
          </p:cNvCxnSpPr>
          <p:nvPr/>
        </p:nvCxnSpPr>
        <p:spPr>
          <a:xfrm flipH="1">
            <a:off x="4183813" y="3833283"/>
            <a:ext cx="149538" cy="285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883C0EE-1CDF-4839-9724-293C3319C697}"/>
              </a:ext>
            </a:extLst>
          </p:cNvPr>
          <p:cNvSpPr/>
          <p:nvPr/>
        </p:nvSpPr>
        <p:spPr>
          <a:xfrm>
            <a:off x="4280671" y="4617046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2E9183-DB01-4F42-A876-4F8CC6392469}"/>
              </a:ext>
            </a:extLst>
          </p:cNvPr>
          <p:cNvCxnSpPr>
            <a:cxnSpLocks/>
            <a:stCxn id="32" idx="5"/>
            <a:endCxn id="34" idx="1"/>
          </p:cNvCxnSpPr>
          <p:nvPr/>
        </p:nvCxnSpPr>
        <p:spPr>
          <a:xfrm>
            <a:off x="4183813" y="4431648"/>
            <a:ext cx="158663" cy="25014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9CC94F8-09BC-462B-80D5-B6B91AA5354B}"/>
              </a:ext>
            </a:extLst>
          </p:cNvPr>
          <p:cNvSpPr/>
          <p:nvPr/>
        </p:nvSpPr>
        <p:spPr>
          <a:xfrm>
            <a:off x="3803120" y="517974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C7E812-A1F1-4E34-B1B2-551853EBE350}"/>
              </a:ext>
            </a:extLst>
          </p:cNvPr>
          <p:cNvCxnSpPr>
            <a:cxnSpLocks/>
            <a:stCxn id="34" idx="3"/>
            <a:endCxn id="36" idx="7"/>
          </p:cNvCxnSpPr>
          <p:nvPr/>
        </p:nvCxnSpPr>
        <p:spPr>
          <a:xfrm flipH="1">
            <a:off x="4163346" y="4994426"/>
            <a:ext cx="179130" cy="25006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1300A65-4951-47A6-9C4A-D8659C442DFB}"/>
              </a:ext>
            </a:extLst>
          </p:cNvPr>
          <p:cNvSpPr/>
          <p:nvPr/>
        </p:nvSpPr>
        <p:spPr>
          <a:xfrm>
            <a:off x="5588060" y="407330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2BDF0B6-4AD3-4EAB-BC8A-6A9936E82760}"/>
              </a:ext>
            </a:extLst>
          </p:cNvPr>
          <p:cNvCxnSpPr>
            <a:cxnSpLocks/>
            <a:stCxn id="26" idx="5"/>
            <a:endCxn id="38" idx="1"/>
          </p:cNvCxnSpPr>
          <p:nvPr/>
        </p:nvCxnSpPr>
        <p:spPr>
          <a:xfrm>
            <a:off x="5494085" y="3874088"/>
            <a:ext cx="155780" cy="2639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5B6052BA-7E15-4491-B496-AD0372BAB2CB}"/>
              </a:ext>
            </a:extLst>
          </p:cNvPr>
          <p:cNvSpPr/>
          <p:nvPr/>
        </p:nvSpPr>
        <p:spPr>
          <a:xfrm>
            <a:off x="5213915" y="4673177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46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4EAB17-4C2F-4047-BA28-15355526FD3A}"/>
              </a:ext>
            </a:extLst>
          </p:cNvPr>
          <p:cNvCxnSpPr>
            <a:cxnSpLocks/>
            <a:stCxn id="28" idx="5"/>
            <a:endCxn id="40" idx="1"/>
          </p:cNvCxnSpPr>
          <p:nvPr/>
        </p:nvCxnSpPr>
        <p:spPr>
          <a:xfrm>
            <a:off x="5133859" y="4466101"/>
            <a:ext cx="141861" cy="27182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75BEBB5A-A494-43C7-824D-F79D14B72335}"/>
              </a:ext>
            </a:extLst>
          </p:cNvPr>
          <p:cNvSpPr/>
          <p:nvPr/>
        </p:nvSpPr>
        <p:spPr>
          <a:xfrm>
            <a:off x="7288440" y="288187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8AA6C1A-E58D-43FB-B643-93025EBC4F9D}"/>
              </a:ext>
            </a:extLst>
          </p:cNvPr>
          <p:cNvSpPr/>
          <p:nvPr/>
        </p:nvSpPr>
        <p:spPr>
          <a:xfrm>
            <a:off x="7710471" y="353751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48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39FD73A-1732-4980-8B0D-A07BFA7E0DF9}"/>
              </a:ext>
            </a:extLst>
          </p:cNvPr>
          <p:cNvCxnSpPr>
            <a:cxnSpLocks/>
            <a:stCxn id="46" idx="5"/>
            <a:endCxn id="47" idx="1"/>
          </p:cNvCxnSpPr>
          <p:nvPr/>
        </p:nvCxnSpPr>
        <p:spPr>
          <a:xfrm>
            <a:off x="7648666" y="3259258"/>
            <a:ext cx="123610" cy="3430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EA8C9897-0ABF-47F3-81A7-97591096E5AB}"/>
              </a:ext>
            </a:extLst>
          </p:cNvPr>
          <p:cNvSpPr/>
          <p:nvPr/>
        </p:nvSpPr>
        <p:spPr>
          <a:xfrm>
            <a:off x="7350245" y="4129526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3A4FC4F-23F5-45C9-8FAF-8AB8C5DD17E5}"/>
              </a:ext>
            </a:extLst>
          </p:cNvPr>
          <p:cNvCxnSpPr>
            <a:cxnSpLocks/>
            <a:stCxn id="47" idx="3"/>
            <a:endCxn id="49" idx="0"/>
          </p:cNvCxnSpPr>
          <p:nvPr/>
        </p:nvCxnSpPr>
        <p:spPr>
          <a:xfrm flipH="1">
            <a:off x="7561261" y="3914893"/>
            <a:ext cx="211015" cy="2146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D378462-20CA-4129-8CB5-6EE26FE44FEE}"/>
              </a:ext>
            </a:extLst>
          </p:cNvPr>
          <p:cNvSpPr/>
          <p:nvPr/>
        </p:nvSpPr>
        <p:spPr>
          <a:xfrm>
            <a:off x="6848158" y="349670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A34F10-218A-40A2-9906-FFB99008DBA5}"/>
              </a:ext>
            </a:extLst>
          </p:cNvPr>
          <p:cNvCxnSpPr>
            <a:cxnSpLocks/>
            <a:stCxn id="46" idx="3"/>
            <a:endCxn id="51" idx="7"/>
          </p:cNvCxnSpPr>
          <p:nvPr/>
        </p:nvCxnSpPr>
        <p:spPr>
          <a:xfrm flipH="1">
            <a:off x="7208384" y="3259258"/>
            <a:ext cx="141861" cy="3021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EF7406C8-A229-42B2-8C0F-6F3339313154}"/>
              </a:ext>
            </a:extLst>
          </p:cNvPr>
          <p:cNvSpPr/>
          <p:nvPr/>
        </p:nvSpPr>
        <p:spPr>
          <a:xfrm>
            <a:off x="6400199" y="409507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-10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27E4E0A-3863-4B38-8218-D8499244ED3A}"/>
              </a:ext>
            </a:extLst>
          </p:cNvPr>
          <p:cNvCxnSpPr>
            <a:cxnSpLocks/>
            <a:stCxn id="51" idx="3"/>
            <a:endCxn id="53" idx="7"/>
          </p:cNvCxnSpPr>
          <p:nvPr/>
        </p:nvCxnSpPr>
        <p:spPr>
          <a:xfrm flipH="1">
            <a:off x="6760425" y="3874088"/>
            <a:ext cx="149538" cy="285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9FCDDC5D-D00B-42A2-BAB9-5FF5C0018C05}"/>
              </a:ext>
            </a:extLst>
          </p:cNvPr>
          <p:cNvSpPr/>
          <p:nvPr/>
        </p:nvSpPr>
        <p:spPr>
          <a:xfrm>
            <a:off x="6857283" y="4657851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825C15-E752-4368-A299-32A23AA4B19F}"/>
              </a:ext>
            </a:extLst>
          </p:cNvPr>
          <p:cNvCxnSpPr>
            <a:cxnSpLocks/>
            <a:stCxn id="53" idx="5"/>
            <a:endCxn id="55" idx="1"/>
          </p:cNvCxnSpPr>
          <p:nvPr/>
        </p:nvCxnSpPr>
        <p:spPr>
          <a:xfrm>
            <a:off x="6760425" y="4472453"/>
            <a:ext cx="158663" cy="25014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F9D9511B-1507-4BBE-BD56-7E066B5E522F}"/>
              </a:ext>
            </a:extLst>
          </p:cNvPr>
          <p:cNvSpPr/>
          <p:nvPr/>
        </p:nvSpPr>
        <p:spPr>
          <a:xfrm>
            <a:off x="6379732" y="5220550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517640D-9066-4CDC-B41E-10F6A7712DC3}"/>
              </a:ext>
            </a:extLst>
          </p:cNvPr>
          <p:cNvCxnSpPr>
            <a:cxnSpLocks/>
            <a:stCxn id="55" idx="3"/>
            <a:endCxn id="57" idx="7"/>
          </p:cNvCxnSpPr>
          <p:nvPr/>
        </p:nvCxnSpPr>
        <p:spPr>
          <a:xfrm flipH="1">
            <a:off x="6739958" y="5035231"/>
            <a:ext cx="179130" cy="25006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14290CFE-1891-4D64-A891-4043E2220DD9}"/>
              </a:ext>
            </a:extLst>
          </p:cNvPr>
          <p:cNvSpPr/>
          <p:nvPr/>
        </p:nvSpPr>
        <p:spPr>
          <a:xfrm>
            <a:off x="8164672" y="4114110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2A324C5-624B-483B-A99B-5E0AE7F1433D}"/>
              </a:ext>
            </a:extLst>
          </p:cNvPr>
          <p:cNvCxnSpPr>
            <a:cxnSpLocks/>
            <a:stCxn id="47" idx="5"/>
            <a:endCxn id="59" idx="1"/>
          </p:cNvCxnSpPr>
          <p:nvPr/>
        </p:nvCxnSpPr>
        <p:spPr>
          <a:xfrm>
            <a:off x="8070697" y="3914893"/>
            <a:ext cx="155780" cy="2639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255DD1E-A4E6-4D59-B282-C24D055BF0A4}"/>
              </a:ext>
            </a:extLst>
          </p:cNvPr>
          <p:cNvSpPr/>
          <p:nvPr/>
        </p:nvSpPr>
        <p:spPr>
          <a:xfrm>
            <a:off x="7790527" y="4713982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46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0BA2B86-03F3-4D46-AF12-A2ED8C8C9548}"/>
              </a:ext>
            </a:extLst>
          </p:cNvPr>
          <p:cNvCxnSpPr>
            <a:cxnSpLocks/>
            <a:stCxn id="49" idx="5"/>
            <a:endCxn id="61" idx="1"/>
          </p:cNvCxnSpPr>
          <p:nvPr/>
        </p:nvCxnSpPr>
        <p:spPr>
          <a:xfrm>
            <a:off x="7710471" y="4506906"/>
            <a:ext cx="141861" cy="27182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F03C4F0-A25B-43EE-BCEA-B5E97D467418}"/>
              </a:ext>
            </a:extLst>
          </p:cNvPr>
          <p:cNvSpPr txBox="1"/>
          <p:nvPr/>
        </p:nvSpPr>
        <p:spPr>
          <a:xfrm>
            <a:off x="1049598" y="5807192"/>
            <a:ext cx="929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Traversal</a:t>
            </a:r>
          </a:p>
          <a:p>
            <a:r>
              <a:rPr lang="en-US" sz="1600" dirty="0"/>
              <a:t>0, …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61D2436-D197-4F65-92A8-A8A639ED492D}"/>
              </a:ext>
            </a:extLst>
          </p:cNvPr>
          <p:cNvSpPr txBox="1"/>
          <p:nvPr/>
        </p:nvSpPr>
        <p:spPr>
          <a:xfrm>
            <a:off x="3623258" y="5803141"/>
            <a:ext cx="933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Traversal</a:t>
            </a:r>
          </a:p>
          <a:p>
            <a:r>
              <a:rPr lang="en-US" sz="1600" dirty="0"/>
              <a:t>0, 10, …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93893DA-4B3A-4F6E-A5CD-A889E433453B}"/>
              </a:ext>
            </a:extLst>
          </p:cNvPr>
          <p:cNvSpPr txBox="1"/>
          <p:nvPr/>
        </p:nvSpPr>
        <p:spPr>
          <a:xfrm>
            <a:off x="6314320" y="5761252"/>
            <a:ext cx="1375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Traversal</a:t>
            </a:r>
          </a:p>
          <a:p>
            <a:r>
              <a:rPr lang="en-US" sz="1600" dirty="0"/>
              <a:t>0, 10, -10, …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5208C09-D868-4E32-BA48-8031AD70BB48}"/>
              </a:ext>
            </a:extLst>
          </p:cNvPr>
          <p:cNvSpPr/>
          <p:nvPr/>
        </p:nvSpPr>
        <p:spPr>
          <a:xfrm>
            <a:off x="1674947" y="3062353"/>
            <a:ext cx="270516" cy="349345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9D7CE8A-135B-4FA4-A525-DA452A4AE5F4}"/>
              </a:ext>
            </a:extLst>
          </p:cNvPr>
          <p:cNvSpPr/>
          <p:nvPr/>
        </p:nvSpPr>
        <p:spPr>
          <a:xfrm>
            <a:off x="1229185" y="3687129"/>
            <a:ext cx="270516" cy="349345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822B3BFE-2B92-47AB-842E-DEDCA36DA87F}"/>
              </a:ext>
            </a:extLst>
          </p:cNvPr>
          <p:cNvSpPr/>
          <p:nvPr/>
        </p:nvSpPr>
        <p:spPr>
          <a:xfrm flipH="1">
            <a:off x="1563411" y="4294369"/>
            <a:ext cx="233171" cy="287460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A28C708-D917-4813-86EF-138F1045BFB1}"/>
              </a:ext>
            </a:extLst>
          </p:cNvPr>
          <p:cNvSpPr/>
          <p:nvPr/>
        </p:nvSpPr>
        <p:spPr>
          <a:xfrm>
            <a:off x="1252000" y="4788471"/>
            <a:ext cx="270516" cy="349345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11B39387-819E-45C0-9A8C-9B5C1B43C6D5}"/>
              </a:ext>
            </a:extLst>
          </p:cNvPr>
          <p:cNvSpPr/>
          <p:nvPr/>
        </p:nvSpPr>
        <p:spPr>
          <a:xfrm>
            <a:off x="4410548" y="3021071"/>
            <a:ext cx="270516" cy="349345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4E108791-5130-416D-A0DD-A09B6EDBF3D4}"/>
              </a:ext>
            </a:extLst>
          </p:cNvPr>
          <p:cNvSpPr/>
          <p:nvPr/>
        </p:nvSpPr>
        <p:spPr>
          <a:xfrm>
            <a:off x="3964786" y="3645847"/>
            <a:ext cx="270516" cy="349345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6D6BC1D7-5C5E-4C92-AC8C-A9DC3D3FF7FA}"/>
              </a:ext>
            </a:extLst>
          </p:cNvPr>
          <p:cNvSpPr/>
          <p:nvPr/>
        </p:nvSpPr>
        <p:spPr>
          <a:xfrm flipH="1">
            <a:off x="4289417" y="4275332"/>
            <a:ext cx="233171" cy="287460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6FD8A9DD-799F-49D4-AA52-DCF51EE80BB4}"/>
              </a:ext>
            </a:extLst>
          </p:cNvPr>
          <p:cNvSpPr/>
          <p:nvPr/>
        </p:nvSpPr>
        <p:spPr>
          <a:xfrm>
            <a:off x="6980543" y="3098397"/>
            <a:ext cx="270516" cy="349345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AD354CAE-D26D-47AA-B77A-7C51876B9F45}"/>
              </a:ext>
            </a:extLst>
          </p:cNvPr>
          <p:cNvSpPr/>
          <p:nvPr/>
        </p:nvSpPr>
        <p:spPr>
          <a:xfrm>
            <a:off x="6534781" y="3723173"/>
            <a:ext cx="270516" cy="349345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209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13DD-DFEE-4373-B3F0-729D8E35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Post-Order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C451B-D5E2-4FD5-A1B6-C9FB4F27EC9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89660"/>
          </a:xfrm>
        </p:spPr>
        <p:txBody>
          <a:bodyPr/>
          <a:lstStyle/>
          <a:p>
            <a:r>
              <a:rPr lang="en-US" dirty="0"/>
              <a:t>Visits a node and children in the following order: left-child, right-child, node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CD68301-784D-4AEA-B147-F1F69048460E}"/>
              </a:ext>
            </a:extLst>
          </p:cNvPr>
          <p:cNvSpPr/>
          <p:nvPr/>
        </p:nvSpPr>
        <p:spPr>
          <a:xfrm>
            <a:off x="4711828" y="284107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47A4C23-F753-41EA-9CFF-B158CD1DADF8}"/>
              </a:ext>
            </a:extLst>
          </p:cNvPr>
          <p:cNvSpPr/>
          <p:nvPr/>
        </p:nvSpPr>
        <p:spPr>
          <a:xfrm>
            <a:off x="5133859" y="349670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48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3B6960-0822-4300-AA06-ABB11DBD442B}"/>
              </a:ext>
            </a:extLst>
          </p:cNvPr>
          <p:cNvCxnSpPr>
            <a:cxnSpLocks/>
            <a:stCxn id="25" idx="5"/>
            <a:endCxn id="26" idx="1"/>
          </p:cNvCxnSpPr>
          <p:nvPr/>
        </p:nvCxnSpPr>
        <p:spPr>
          <a:xfrm>
            <a:off x="5072054" y="3218453"/>
            <a:ext cx="123610" cy="3430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B3F567B-118B-40B0-B92B-22E71D7CCC51}"/>
              </a:ext>
            </a:extLst>
          </p:cNvPr>
          <p:cNvSpPr/>
          <p:nvPr/>
        </p:nvSpPr>
        <p:spPr>
          <a:xfrm>
            <a:off x="4773633" y="4088721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3191A5-97FF-4F0D-9AE8-8409F0A260C9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 flipH="1">
            <a:off x="4984649" y="3874088"/>
            <a:ext cx="211015" cy="2146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B6B20C8-26F8-47B4-AA2E-7ED333D3F352}"/>
              </a:ext>
            </a:extLst>
          </p:cNvPr>
          <p:cNvSpPr/>
          <p:nvPr/>
        </p:nvSpPr>
        <p:spPr>
          <a:xfrm>
            <a:off x="4271546" y="345590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8549A8-E8BF-403F-9236-8109CB2FB1D7}"/>
              </a:ext>
            </a:extLst>
          </p:cNvPr>
          <p:cNvCxnSpPr>
            <a:cxnSpLocks/>
            <a:stCxn id="25" idx="3"/>
            <a:endCxn id="30" idx="7"/>
          </p:cNvCxnSpPr>
          <p:nvPr/>
        </p:nvCxnSpPr>
        <p:spPr>
          <a:xfrm flipH="1">
            <a:off x="4631772" y="3218453"/>
            <a:ext cx="141861" cy="3021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DD9938C-6FEB-4886-BF8D-E628FC6674E8}"/>
              </a:ext>
            </a:extLst>
          </p:cNvPr>
          <p:cNvSpPr/>
          <p:nvPr/>
        </p:nvSpPr>
        <p:spPr>
          <a:xfrm>
            <a:off x="3823587" y="405426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-10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BD4CB2-3BDF-4A8A-8E83-03F18E0C5E89}"/>
              </a:ext>
            </a:extLst>
          </p:cNvPr>
          <p:cNvCxnSpPr>
            <a:cxnSpLocks/>
            <a:stCxn id="30" idx="3"/>
            <a:endCxn id="32" idx="7"/>
          </p:cNvCxnSpPr>
          <p:nvPr/>
        </p:nvCxnSpPr>
        <p:spPr>
          <a:xfrm flipH="1">
            <a:off x="4183813" y="3833283"/>
            <a:ext cx="149538" cy="285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883C0EE-1CDF-4839-9724-293C3319C697}"/>
              </a:ext>
            </a:extLst>
          </p:cNvPr>
          <p:cNvSpPr/>
          <p:nvPr/>
        </p:nvSpPr>
        <p:spPr>
          <a:xfrm>
            <a:off x="4280671" y="4617046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2E9183-DB01-4F42-A876-4F8CC6392469}"/>
              </a:ext>
            </a:extLst>
          </p:cNvPr>
          <p:cNvCxnSpPr>
            <a:cxnSpLocks/>
            <a:stCxn id="32" idx="5"/>
            <a:endCxn id="34" idx="1"/>
          </p:cNvCxnSpPr>
          <p:nvPr/>
        </p:nvCxnSpPr>
        <p:spPr>
          <a:xfrm>
            <a:off x="4183813" y="4431648"/>
            <a:ext cx="158663" cy="25014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9CC94F8-09BC-462B-80D5-B6B91AA5354B}"/>
              </a:ext>
            </a:extLst>
          </p:cNvPr>
          <p:cNvSpPr/>
          <p:nvPr/>
        </p:nvSpPr>
        <p:spPr>
          <a:xfrm>
            <a:off x="3803120" y="517974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C7E812-A1F1-4E34-B1B2-551853EBE350}"/>
              </a:ext>
            </a:extLst>
          </p:cNvPr>
          <p:cNvCxnSpPr>
            <a:cxnSpLocks/>
            <a:stCxn id="34" idx="3"/>
            <a:endCxn id="36" idx="7"/>
          </p:cNvCxnSpPr>
          <p:nvPr/>
        </p:nvCxnSpPr>
        <p:spPr>
          <a:xfrm flipH="1">
            <a:off x="4163346" y="4994426"/>
            <a:ext cx="179130" cy="25006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1300A65-4951-47A6-9C4A-D8659C442DFB}"/>
              </a:ext>
            </a:extLst>
          </p:cNvPr>
          <p:cNvSpPr/>
          <p:nvPr/>
        </p:nvSpPr>
        <p:spPr>
          <a:xfrm>
            <a:off x="5588060" y="407330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2BDF0B6-4AD3-4EAB-BC8A-6A9936E82760}"/>
              </a:ext>
            </a:extLst>
          </p:cNvPr>
          <p:cNvCxnSpPr>
            <a:cxnSpLocks/>
            <a:stCxn id="26" idx="5"/>
            <a:endCxn id="38" idx="1"/>
          </p:cNvCxnSpPr>
          <p:nvPr/>
        </p:nvCxnSpPr>
        <p:spPr>
          <a:xfrm>
            <a:off x="5494085" y="3874088"/>
            <a:ext cx="155780" cy="2639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5B6052BA-7E15-4491-B496-AD0372BAB2CB}"/>
              </a:ext>
            </a:extLst>
          </p:cNvPr>
          <p:cNvSpPr/>
          <p:nvPr/>
        </p:nvSpPr>
        <p:spPr>
          <a:xfrm>
            <a:off x="5213915" y="4673177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46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4EAB17-4C2F-4047-BA28-15355526FD3A}"/>
              </a:ext>
            </a:extLst>
          </p:cNvPr>
          <p:cNvCxnSpPr>
            <a:cxnSpLocks/>
            <a:stCxn id="28" idx="5"/>
            <a:endCxn id="40" idx="1"/>
          </p:cNvCxnSpPr>
          <p:nvPr/>
        </p:nvCxnSpPr>
        <p:spPr>
          <a:xfrm>
            <a:off x="5133859" y="4466101"/>
            <a:ext cx="141861" cy="27182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75BEBB5A-A494-43C7-824D-F79D14B72335}"/>
              </a:ext>
            </a:extLst>
          </p:cNvPr>
          <p:cNvSpPr/>
          <p:nvPr/>
        </p:nvSpPr>
        <p:spPr>
          <a:xfrm>
            <a:off x="7288440" y="288187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8AA6C1A-E58D-43FB-B643-93025EBC4F9D}"/>
              </a:ext>
            </a:extLst>
          </p:cNvPr>
          <p:cNvSpPr/>
          <p:nvPr/>
        </p:nvSpPr>
        <p:spPr>
          <a:xfrm>
            <a:off x="7710471" y="353751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48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39FD73A-1732-4980-8B0D-A07BFA7E0DF9}"/>
              </a:ext>
            </a:extLst>
          </p:cNvPr>
          <p:cNvCxnSpPr>
            <a:cxnSpLocks/>
            <a:stCxn id="46" idx="5"/>
            <a:endCxn id="47" idx="1"/>
          </p:cNvCxnSpPr>
          <p:nvPr/>
        </p:nvCxnSpPr>
        <p:spPr>
          <a:xfrm>
            <a:off x="7648666" y="3259258"/>
            <a:ext cx="123610" cy="3430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EA8C9897-0ABF-47F3-81A7-97591096E5AB}"/>
              </a:ext>
            </a:extLst>
          </p:cNvPr>
          <p:cNvSpPr/>
          <p:nvPr/>
        </p:nvSpPr>
        <p:spPr>
          <a:xfrm>
            <a:off x="7350245" y="4129526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3A4FC4F-23F5-45C9-8FAF-8AB8C5DD17E5}"/>
              </a:ext>
            </a:extLst>
          </p:cNvPr>
          <p:cNvCxnSpPr>
            <a:cxnSpLocks/>
            <a:stCxn id="47" idx="3"/>
            <a:endCxn id="49" idx="0"/>
          </p:cNvCxnSpPr>
          <p:nvPr/>
        </p:nvCxnSpPr>
        <p:spPr>
          <a:xfrm flipH="1">
            <a:off x="7561261" y="3914893"/>
            <a:ext cx="211015" cy="2146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D378462-20CA-4129-8CB5-6EE26FE44FEE}"/>
              </a:ext>
            </a:extLst>
          </p:cNvPr>
          <p:cNvSpPr/>
          <p:nvPr/>
        </p:nvSpPr>
        <p:spPr>
          <a:xfrm>
            <a:off x="6848158" y="349670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A34F10-218A-40A2-9906-FFB99008DBA5}"/>
              </a:ext>
            </a:extLst>
          </p:cNvPr>
          <p:cNvCxnSpPr>
            <a:cxnSpLocks/>
            <a:stCxn id="46" idx="3"/>
            <a:endCxn id="51" idx="7"/>
          </p:cNvCxnSpPr>
          <p:nvPr/>
        </p:nvCxnSpPr>
        <p:spPr>
          <a:xfrm flipH="1">
            <a:off x="7208384" y="3259258"/>
            <a:ext cx="141861" cy="3021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EF7406C8-A229-42B2-8C0F-6F3339313154}"/>
              </a:ext>
            </a:extLst>
          </p:cNvPr>
          <p:cNvSpPr/>
          <p:nvPr/>
        </p:nvSpPr>
        <p:spPr>
          <a:xfrm>
            <a:off x="6400199" y="409507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-10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27E4E0A-3863-4B38-8218-D8499244ED3A}"/>
              </a:ext>
            </a:extLst>
          </p:cNvPr>
          <p:cNvCxnSpPr>
            <a:cxnSpLocks/>
            <a:stCxn id="51" idx="3"/>
            <a:endCxn id="53" idx="7"/>
          </p:cNvCxnSpPr>
          <p:nvPr/>
        </p:nvCxnSpPr>
        <p:spPr>
          <a:xfrm flipH="1">
            <a:off x="6760425" y="3874088"/>
            <a:ext cx="149538" cy="285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9FCDDC5D-D00B-42A2-BAB9-5FF5C0018C05}"/>
              </a:ext>
            </a:extLst>
          </p:cNvPr>
          <p:cNvSpPr/>
          <p:nvPr/>
        </p:nvSpPr>
        <p:spPr>
          <a:xfrm>
            <a:off x="6857283" y="4657851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825C15-E752-4368-A299-32A23AA4B19F}"/>
              </a:ext>
            </a:extLst>
          </p:cNvPr>
          <p:cNvCxnSpPr>
            <a:cxnSpLocks/>
            <a:stCxn id="53" idx="5"/>
            <a:endCxn id="55" idx="1"/>
          </p:cNvCxnSpPr>
          <p:nvPr/>
        </p:nvCxnSpPr>
        <p:spPr>
          <a:xfrm>
            <a:off x="6760425" y="4472453"/>
            <a:ext cx="158663" cy="25014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F9D9511B-1507-4BBE-BD56-7E066B5E522F}"/>
              </a:ext>
            </a:extLst>
          </p:cNvPr>
          <p:cNvSpPr/>
          <p:nvPr/>
        </p:nvSpPr>
        <p:spPr>
          <a:xfrm>
            <a:off x="6379732" y="5220550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517640D-9066-4CDC-B41E-10F6A7712DC3}"/>
              </a:ext>
            </a:extLst>
          </p:cNvPr>
          <p:cNvCxnSpPr>
            <a:cxnSpLocks/>
            <a:stCxn id="55" idx="3"/>
            <a:endCxn id="57" idx="7"/>
          </p:cNvCxnSpPr>
          <p:nvPr/>
        </p:nvCxnSpPr>
        <p:spPr>
          <a:xfrm flipH="1">
            <a:off x="6739958" y="5035231"/>
            <a:ext cx="179130" cy="25006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14290CFE-1891-4D64-A891-4043E2220DD9}"/>
              </a:ext>
            </a:extLst>
          </p:cNvPr>
          <p:cNvSpPr/>
          <p:nvPr/>
        </p:nvSpPr>
        <p:spPr>
          <a:xfrm>
            <a:off x="8164672" y="4114110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2A324C5-624B-483B-A99B-5E0AE7F1433D}"/>
              </a:ext>
            </a:extLst>
          </p:cNvPr>
          <p:cNvCxnSpPr>
            <a:cxnSpLocks/>
            <a:stCxn id="47" idx="5"/>
            <a:endCxn id="59" idx="1"/>
          </p:cNvCxnSpPr>
          <p:nvPr/>
        </p:nvCxnSpPr>
        <p:spPr>
          <a:xfrm>
            <a:off x="8070697" y="3914893"/>
            <a:ext cx="155780" cy="2639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255DD1E-A4E6-4D59-B282-C24D055BF0A4}"/>
              </a:ext>
            </a:extLst>
          </p:cNvPr>
          <p:cNvSpPr/>
          <p:nvPr/>
        </p:nvSpPr>
        <p:spPr>
          <a:xfrm>
            <a:off x="7790527" y="4713982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46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0BA2B86-03F3-4D46-AF12-A2ED8C8C9548}"/>
              </a:ext>
            </a:extLst>
          </p:cNvPr>
          <p:cNvCxnSpPr>
            <a:cxnSpLocks/>
            <a:stCxn id="49" idx="5"/>
            <a:endCxn id="61" idx="1"/>
          </p:cNvCxnSpPr>
          <p:nvPr/>
        </p:nvCxnSpPr>
        <p:spPr>
          <a:xfrm>
            <a:off x="7710471" y="4506906"/>
            <a:ext cx="141861" cy="27182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F03C4F0-A25B-43EE-BCEA-B5E97D467418}"/>
              </a:ext>
            </a:extLst>
          </p:cNvPr>
          <p:cNvSpPr txBox="1"/>
          <p:nvPr/>
        </p:nvSpPr>
        <p:spPr>
          <a:xfrm>
            <a:off x="1049598" y="5807192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Traversal</a:t>
            </a:r>
          </a:p>
          <a:p>
            <a:r>
              <a:rPr lang="en-US" sz="1600" dirty="0"/>
              <a:t>0, 10, -10, 22, …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61D2436-D197-4F65-92A8-A8A639ED492D}"/>
              </a:ext>
            </a:extLst>
          </p:cNvPr>
          <p:cNvSpPr txBox="1"/>
          <p:nvPr/>
        </p:nvSpPr>
        <p:spPr>
          <a:xfrm>
            <a:off x="3623258" y="5803141"/>
            <a:ext cx="1988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Traversal</a:t>
            </a:r>
          </a:p>
          <a:p>
            <a:r>
              <a:rPr lang="en-US" sz="1600" dirty="0"/>
              <a:t>0, 10, -10, 22, 46, …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93893DA-4B3A-4F6E-A5CD-A889E433453B}"/>
              </a:ext>
            </a:extLst>
          </p:cNvPr>
          <p:cNvSpPr txBox="1"/>
          <p:nvPr/>
        </p:nvSpPr>
        <p:spPr>
          <a:xfrm>
            <a:off x="6314320" y="5761252"/>
            <a:ext cx="2316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Traversal</a:t>
            </a:r>
          </a:p>
          <a:p>
            <a:r>
              <a:rPr lang="en-US" sz="1600" dirty="0"/>
              <a:t>0, 10, -10, 22, 46, 40, …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737C9C1-6E3F-4001-832B-DEA57923F90D}"/>
              </a:ext>
            </a:extLst>
          </p:cNvPr>
          <p:cNvSpPr/>
          <p:nvPr/>
        </p:nvSpPr>
        <p:spPr>
          <a:xfrm>
            <a:off x="2005000" y="2860110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62D6583-6310-45C8-BC00-4935C81CA061}"/>
              </a:ext>
            </a:extLst>
          </p:cNvPr>
          <p:cNvSpPr/>
          <p:nvPr/>
        </p:nvSpPr>
        <p:spPr>
          <a:xfrm>
            <a:off x="2427031" y="351574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48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67A2C23-554B-42DF-B6B3-BF9B5EEB10A3}"/>
              </a:ext>
            </a:extLst>
          </p:cNvPr>
          <p:cNvCxnSpPr>
            <a:cxnSpLocks/>
            <a:stCxn id="66" idx="5"/>
            <a:endCxn id="70" idx="1"/>
          </p:cNvCxnSpPr>
          <p:nvPr/>
        </p:nvCxnSpPr>
        <p:spPr>
          <a:xfrm>
            <a:off x="2365226" y="3237490"/>
            <a:ext cx="123610" cy="3430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8D3B2EB8-7ECB-4A21-A99C-752B77855589}"/>
              </a:ext>
            </a:extLst>
          </p:cNvPr>
          <p:cNvSpPr/>
          <p:nvPr/>
        </p:nvSpPr>
        <p:spPr>
          <a:xfrm>
            <a:off x="2066805" y="410775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342DAE5-B280-4878-AB1E-418027CFDE16}"/>
              </a:ext>
            </a:extLst>
          </p:cNvPr>
          <p:cNvCxnSpPr>
            <a:cxnSpLocks/>
            <a:stCxn id="70" idx="3"/>
            <a:endCxn id="72" idx="0"/>
          </p:cNvCxnSpPr>
          <p:nvPr/>
        </p:nvCxnSpPr>
        <p:spPr>
          <a:xfrm flipH="1">
            <a:off x="2277821" y="3893125"/>
            <a:ext cx="211015" cy="2146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C8AC6A5F-2F2C-4D9A-AA48-4485143B690E}"/>
              </a:ext>
            </a:extLst>
          </p:cNvPr>
          <p:cNvSpPr/>
          <p:nvPr/>
        </p:nvSpPr>
        <p:spPr>
          <a:xfrm>
            <a:off x="1564718" y="3474940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1DDBC7-0BE9-4109-AEE1-162F8050E494}"/>
              </a:ext>
            </a:extLst>
          </p:cNvPr>
          <p:cNvCxnSpPr>
            <a:cxnSpLocks/>
            <a:stCxn id="66" idx="3"/>
            <a:endCxn id="74" idx="7"/>
          </p:cNvCxnSpPr>
          <p:nvPr/>
        </p:nvCxnSpPr>
        <p:spPr>
          <a:xfrm flipH="1">
            <a:off x="1924944" y="3237490"/>
            <a:ext cx="141861" cy="3021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8DF0E68D-E0A0-4A3C-A461-F968FD3E9135}"/>
              </a:ext>
            </a:extLst>
          </p:cNvPr>
          <p:cNvSpPr/>
          <p:nvPr/>
        </p:nvSpPr>
        <p:spPr>
          <a:xfrm>
            <a:off x="1116759" y="407330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-10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5955CE6-9DE9-4BE8-86C9-DAE8867AEBD9}"/>
              </a:ext>
            </a:extLst>
          </p:cNvPr>
          <p:cNvCxnSpPr>
            <a:cxnSpLocks/>
            <a:stCxn id="74" idx="3"/>
            <a:endCxn id="76" idx="7"/>
          </p:cNvCxnSpPr>
          <p:nvPr/>
        </p:nvCxnSpPr>
        <p:spPr>
          <a:xfrm flipH="1">
            <a:off x="1476985" y="3852320"/>
            <a:ext cx="149538" cy="285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ACC48A92-F86D-42A5-A637-867E43714595}"/>
              </a:ext>
            </a:extLst>
          </p:cNvPr>
          <p:cNvSpPr/>
          <p:nvPr/>
        </p:nvSpPr>
        <p:spPr>
          <a:xfrm>
            <a:off x="1573843" y="463608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6566884-A955-4D13-9B55-B329B0594DBE}"/>
              </a:ext>
            </a:extLst>
          </p:cNvPr>
          <p:cNvCxnSpPr>
            <a:cxnSpLocks/>
            <a:stCxn id="76" idx="5"/>
            <a:endCxn id="78" idx="1"/>
          </p:cNvCxnSpPr>
          <p:nvPr/>
        </p:nvCxnSpPr>
        <p:spPr>
          <a:xfrm>
            <a:off x="1476985" y="4450685"/>
            <a:ext cx="158663" cy="25014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7C3252B1-BF54-44F1-B64F-A577AACE06EA}"/>
              </a:ext>
            </a:extLst>
          </p:cNvPr>
          <p:cNvSpPr/>
          <p:nvPr/>
        </p:nvSpPr>
        <p:spPr>
          <a:xfrm>
            <a:off x="1096292" y="5198782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0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94ECA74-E28E-49DB-A50E-D6268258BB1C}"/>
              </a:ext>
            </a:extLst>
          </p:cNvPr>
          <p:cNvCxnSpPr>
            <a:cxnSpLocks/>
            <a:stCxn id="78" idx="3"/>
            <a:endCxn id="80" idx="7"/>
          </p:cNvCxnSpPr>
          <p:nvPr/>
        </p:nvCxnSpPr>
        <p:spPr>
          <a:xfrm flipH="1">
            <a:off x="1456518" y="5013463"/>
            <a:ext cx="179130" cy="25006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B1D298CF-EDF6-4649-AAA4-774DD2F1D9A4}"/>
              </a:ext>
            </a:extLst>
          </p:cNvPr>
          <p:cNvSpPr/>
          <p:nvPr/>
        </p:nvSpPr>
        <p:spPr>
          <a:xfrm>
            <a:off x="2881232" y="4092342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ED1FFBC-717E-4513-A824-9FF9320132F1}"/>
              </a:ext>
            </a:extLst>
          </p:cNvPr>
          <p:cNvCxnSpPr>
            <a:cxnSpLocks/>
            <a:stCxn id="70" idx="5"/>
            <a:endCxn id="82" idx="1"/>
          </p:cNvCxnSpPr>
          <p:nvPr/>
        </p:nvCxnSpPr>
        <p:spPr>
          <a:xfrm>
            <a:off x="2787257" y="3893125"/>
            <a:ext cx="155780" cy="2639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935AEF1F-78C6-4D65-A7C0-B64DFEADF25F}"/>
              </a:ext>
            </a:extLst>
          </p:cNvPr>
          <p:cNvSpPr/>
          <p:nvPr/>
        </p:nvSpPr>
        <p:spPr>
          <a:xfrm>
            <a:off x="2507087" y="4692214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46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E55DC24-C5EE-4C26-BFCD-8DC21DA25992}"/>
              </a:ext>
            </a:extLst>
          </p:cNvPr>
          <p:cNvCxnSpPr>
            <a:cxnSpLocks/>
            <a:stCxn id="72" idx="5"/>
            <a:endCxn id="84" idx="1"/>
          </p:cNvCxnSpPr>
          <p:nvPr/>
        </p:nvCxnSpPr>
        <p:spPr>
          <a:xfrm>
            <a:off x="2427031" y="4485138"/>
            <a:ext cx="141861" cy="27182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2587A499-0282-435C-A287-F3C64B7EDBD6}"/>
              </a:ext>
            </a:extLst>
          </p:cNvPr>
          <p:cNvSpPr/>
          <p:nvPr/>
        </p:nvSpPr>
        <p:spPr>
          <a:xfrm>
            <a:off x="1690814" y="3070860"/>
            <a:ext cx="270516" cy="349345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A4B81A70-692F-4778-A928-4B8E469B0187}"/>
              </a:ext>
            </a:extLst>
          </p:cNvPr>
          <p:cNvSpPr/>
          <p:nvPr/>
        </p:nvSpPr>
        <p:spPr>
          <a:xfrm flipH="1">
            <a:off x="7770036" y="3159371"/>
            <a:ext cx="325173" cy="285733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1FDE57F1-CDA2-4420-AC53-F41B6A055B2B}"/>
              </a:ext>
            </a:extLst>
          </p:cNvPr>
          <p:cNvSpPr/>
          <p:nvPr/>
        </p:nvSpPr>
        <p:spPr>
          <a:xfrm>
            <a:off x="4894890" y="3694219"/>
            <a:ext cx="200650" cy="369325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792661E3-D09C-4479-AC10-CC8641D8E7F4}"/>
              </a:ext>
            </a:extLst>
          </p:cNvPr>
          <p:cNvSpPr/>
          <p:nvPr/>
        </p:nvSpPr>
        <p:spPr>
          <a:xfrm flipH="1">
            <a:off x="5180261" y="3080894"/>
            <a:ext cx="249870" cy="404725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0AD9084A-1FF9-4FB8-95EC-6B43B59722FC}"/>
              </a:ext>
            </a:extLst>
          </p:cNvPr>
          <p:cNvSpPr/>
          <p:nvPr/>
        </p:nvSpPr>
        <p:spPr>
          <a:xfrm flipH="1">
            <a:off x="5244776" y="4322186"/>
            <a:ext cx="253488" cy="325904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66AE12F3-53FB-4DDE-B7F7-BED7076447DD}"/>
              </a:ext>
            </a:extLst>
          </p:cNvPr>
          <p:cNvSpPr/>
          <p:nvPr/>
        </p:nvSpPr>
        <p:spPr>
          <a:xfrm>
            <a:off x="7481205" y="3725748"/>
            <a:ext cx="200650" cy="369325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691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13DD-DFEE-4373-B3F0-729D8E35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Post-Order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C451B-D5E2-4FD5-A1B6-C9FB4F27EC9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89660"/>
          </a:xfrm>
        </p:spPr>
        <p:txBody>
          <a:bodyPr/>
          <a:lstStyle/>
          <a:p>
            <a:r>
              <a:rPr lang="en-US" dirty="0"/>
              <a:t>Visits a node and children in the following order: left-child, right-child, node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CD68301-784D-4AEA-B147-F1F69048460E}"/>
              </a:ext>
            </a:extLst>
          </p:cNvPr>
          <p:cNvSpPr/>
          <p:nvPr/>
        </p:nvSpPr>
        <p:spPr>
          <a:xfrm>
            <a:off x="4711828" y="284107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47A4C23-F753-41EA-9CFF-B158CD1DADF8}"/>
              </a:ext>
            </a:extLst>
          </p:cNvPr>
          <p:cNvSpPr/>
          <p:nvPr/>
        </p:nvSpPr>
        <p:spPr>
          <a:xfrm>
            <a:off x="5133859" y="349670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48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3B6960-0822-4300-AA06-ABB11DBD442B}"/>
              </a:ext>
            </a:extLst>
          </p:cNvPr>
          <p:cNvCxnSpPr>
            <a:cxnSpLocks/>
            <a:stCxn id="25" idx="5"/>
            <a:endCxn id="26" idx="1"/>
          </p:cNvCxnSpPr>
          <p:nvPr/>
        </p:nvCxnSpPr>
        <p:spPr>
          <a:xfrm>
            <a:off x="5072054" y="3218453"/>
            <a:ext cx="123610" cy="3430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B3F567B-118B-40B0-B92B-22E71D7CCC51}"/>
              </a:ext>
            </a:extLst>
          </p:cNvPr>
          <p:cNvSpPr/>
          <p:nvPr/>
        </p:nvSpPr>
        <p:spPr>
          <a:xfrm>
            <a:off x="4773633" y="4088721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3191A5-97FF-4F0D-9AE8-8409F0A260C9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 flipH="1">
            <a:off x="4984649" y="3874088"/>
            <a:ext cx="211015" cy="2146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B6B20C8-26F8-47B4-AA2E-7ED333D3F352}"/>
              </a:ext>
            </a:extLst>
          </p:cNvPr>
          <p:cNvSpPr/>
          <p:nvPr/>
        </p:nvSpPr>
        <p:spPr>
          <a:xfrm>
            <a:off x="4271546" y="345590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8549A8-E8BF-403F-9236-8109CB2FB1D7}"/>
              </a:ext>
            </a:extLst>
          </p:cNvPr>
          <p:cNvCxnSpPr>
            <a:cxnSpLocks/>
            <a:stCxn id="25" idx="3"/>
            <a:endCxn id="30" idx="7"/>
          </p:cNvCxnSpPr>
          <p:nvPr/>
        </p:nvCxnSpPr>
        <p:spPr>
          <a:xfrm flipH="1">
            <a:off x="4631772" y="3218453"/>
            <a:ext cx="141861" cy="3021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DD9938C-6FEB-4886-BF8D-E628FC6674E8}"/>
              </a:ext>
            </a:extLst>
          </p:cNvPr>
          <p:cNvSpPr/>
          <p:nvPr/>
        </p:nvSpPr>
        <p:spPr>
          <a:xfrm>
            <a:off x="3823587" y="405426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-10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BD4CB2-3BDF-4A8A-8E83-03F18E0C5E89}"/>
              </a:ext>
            </a:extLst>
          </p:cNvPr>
          <p:cNvCxnSpPr>
            <a:cxnSpLocks/>
            <a:stCxn id="30" idx="3"/>
            <a:endCxn id="32" idx="7"/>
          </p:cNvCxnSpPr>
          <p:nvPr/>
        </p:nvCxnSpPr>
        <p:spPr>
          <a:xfrm flipH="1">
            <a:off x="4183813" y="3833283"/>
            <a:ext cx="149538" cy="285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883C0EE-1CDF-4839-9724-293C3319C697}"/>
              </a:ext>
            </a:extLst>
          </p:cNvPr>
          <p:cNvSpPr/>
          <p:nvPr/>
        </p:nvSpPr>
        <p:spPr>
          <a:xfrm>
            <a:off x="4280671" y="4617046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2E9183-DB01-4F42-A876-4F8CC6392469}"/>
              </a:ext>
            </a:extLst>
          </p:cNvPr>
          <p:cNvCxnSpPr>
            <a:cxnSpLocks/>
            <a:stCxn id="32" idx="5"/>
            <a:endCxn id="34" idx="1"/>
          </p:cNvCxnSpPr>
          <p:nvPr/>
        </p:nvCxnSpPr>
        <p:spPr>
          <a:xfrm>
            <a:off x="4183813" y="4431648"/>
            <a:ext cx="158663" cy="25014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9CC94F8-09BC-462B-80D5-B6B91AA5354B}"/>
              </a:ext>
            </a:extLst>
          </p:cNvPr>
          <p:cNvSpPr/>
          <p:nvPr/>
        </p:nvSpPr>
        <p:spPr>
          <a:xfrm>
            <a:off x="3803120" y="517974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C7E812-A1F1-4E34-B1B2-551853EBE350}"/>
              </a:ext>
            </a:extLst>
          </p:cNvPr>
          <p:cNvCxnSpPr>
            <a:cxnSpLocks/>
            <a:stCxn id="34" idx="3"/>
            <a:endCxn id="36" idx="7"/>
          </p:cNvCxnSpPr>
          <p:nvPr/>
        </p:nvCxnSpPr>
        <p:spPr>
          <a:xfrm flipH="1">
            <a:off x="4163346" y="4994426"/>
            <a:ext cx="179130" cy="25006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1300A65-4951-47A6-9C4A-D8659C442DFB}"/>
              </a:ext>
            </a:extLst>
          </p:cNvPr>
          <p:cNvSpPr/>
          <p:nvPr/>
        </p:nvSpPr>
        <p:spPr>
          <a:xfrm>
            <a:off x="5588060" y="407330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2BDF0B6-4AD3-4EAB-BC8A-6A9936E82760}"/>
              </a:ext>
            </a:extLst>
          </p:cNvPr>
          <p:cNvCxnSpPr>
            <a:cxnSpLocks/>
            <a:stCxn id="26" idx="5"/>
            <a:endCxn id="38" idx="1"/>
          </p:cNvCxnSpPr>
          <p:nvPr/>
        </p:nvCxnSpPr>
        <p:spPr>
          <a:xfrm>
            <a:off x="5494085" y="3874088"/>
            <a:ext cx="155780" cy="2639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5B6052BA-7E15-4491-B496-AD0372BAB2CB}"/>
              </a:ext>
            </a:extLst>
          </p:cNvPr>
          <p:cNvSpPr/>
          <p:nvPr/>
        </p:nvSpPr>
        <p:spPr>
          <a:xfrm>
            <a:off x="5213915" y="4673177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46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4EAB17-4C2F-4047-BA28-15355526FD3A}"/>
              </a:ext>
            </a:extLst>
          </p:cNvPr>
          <p:cNvCxnSpPr>
            <a:cxnSpLocks/>
            <a:stCxn id="28" idx="5"/>
            <a:endCxn id="40" idx="1"/>
          </p:cNvCxnSpPr>
          <p:nvPr/>
        </p:nvCxnSpPr>
        <p:spPr>
          <a:xfrm>
            <a:off x="5133859" y="4466101"/>
            <a:ext cx="141861" cy="27182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75BEBB5A-A494-43C7-824D-F79D14B72335}"/>
              </a:ext>
            </a:extLst>
          </p:cNvPr>
          <p:cNvSpPr/>
          <p:nvPr/>
        </p:nvSpPr>
        <p:spPr>
          <a:xfrm>
            <a:off x="7288440" y="288187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8AA6C1A-E58D-43FB-B643-93025EBC4F9D}"/>
              </a:ext>
            </a:extLst>
          </p:cNvPr>
          <p:cNvSpPr/>
          <p:nvPr/>
        </p:nvSpPr>
        <p:spPr>
          <a:xfrm>
            <a:off x="7710471" y="353751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48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39FD73A-1732-4980-8B0D-A07BFA7E0DF9}"/>
              </a:ext>
            </a:extLst>
          </p:cNvPr>
          <p:cNvCxnSpPr>
            <a:cxnSpLocks/>
            <a:stCxn id="46" idx="5"/>
            <a:endCxn id="47" idx="1"/>
          </p:cNvCxnSpPr>
          <p:nvPr/>
        </p:nvCxnSpPr>
        <p:spPr>
          <a:xfrm>
            <a:off x="7648666" y="3259258"/>
            <a:ext cx="123610" cy="3430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EA8C9897-0ABF-47F3-81A7-97591096E5AB}"/>
              </a:ext>
            </a:extLst>
          </p:cNvPr>
          <p:cNvSpPr/>
          <p:nvPr/>
        </p:nvSpPr>
        <p:spPr>
          <a:xfrm>
            <a:off x="7350245" y="4129526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3A4FC4F-23F5-45C9-8FAF-8AB8C5DD17E5}"/>
              </a:ext>
            </a:extLst>
          </p:cNvPr>
          <p:cNvCxnSpPr>
            <a:cxnSpLocks/>
            <a:stCxn id="47" idx="3"/>
            <a:endCxn id="49" idx="0"/>
          </p:cNvCxnSpPr>
          <p:nvPr/>
        </p:nvCxnSpPr>
        <p:spPr>
          <a:xfrm flipH="1">
            <a:off x="7561261" y="3914893"/>
            <a:ext cx="211015" cy="2146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D378462-20CA-4129-8CB5-6EE26FE44FEE}"/>
              </a:ext>
            </a:extLst>
          </p:cNvPr>
          <p:cNvSpPr/>
          <p:nvPr/>
        </p:nvSpPr>
        <p:spPr>
          <a:xfrm>
            <a:off x="6848158" y="349670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A34F10-218A-40A2-9906-FFB99008DBA5}"/>
              </a:ext>
            </a:extLst>
          </p:cNvPr>
          <p:cNvCxnSpPr>
            <a:cxnSpLocks/>
            <a:stCxn id="46" idx="3"/>
            <a:endCxn id="51" idx="7"/>
          </p:cNvCxnSpPr>
          <p:nvPr/>
        </p:nvCxnSpPr>
        <p:spPr>
          <a:xfrm flipH="1">
            <a:off x="7208384" y="3259258"/>
            <a:ext cx="141861" cy="3021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EF7406C8-A229-42B2-8C0F-6F3339313154}"/>
              </a:ext>
            </a:extLst>
          </p:cNvPr>
          <p:cNvSpPr/>
          <p:nvPr/>
        </p:nvSpPr>
        <p:spPr>
          <a:xfrm>
            <a:off x="6400199" y="409507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-10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27E4E0A-3863-4B38-8218-D8499244ED3A}"/>
              </a:ext>
            </a:extLst>
          </p:cNvPr>
          <p:cNvCxnSpPr>
            <a:cxnSpLocks/>
            <a:stCxn id="51" idx="3"/>
            <a:endCxn id="53" idx="7"/>
          </p:cNvCxnSpPr>
          <p:nvPr/>
        </p:nvCxnSpPr>
        <p:spPr>
          <a:xfrm flipH="1">
            <a:off x="6760425" y="3874088"/>
            <a:ext cx="149538" cy="285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9FCDDC5D-D00B-42A2-BAB9-5FF5C0018C05}"/>
              </a:ext>
            </a:extLst>
          </p:cNvPr>
          <p:cNvSpPr/>
          <p:nvPr/>
        </p:nvSpPr>
        <p:spPr>
          <a:xfrm>
            <a:off x="6857283" y="4657851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825C15-E752-4368-A299-32A23AA4B19F}"/>
              </a:ext>
            </a:extLst>
          </p:cNvPr>
          <p:cNvCxnSpPr>
            <a:cxnSpLocks/>
            <a:stCxn id="53" idx="5"/>
            <a:endCxn id="55" idx="1"/>
          </p:cNvCxnSpPr>
          <p:nvPr/>
        </p:nvCxnSpPr>
        <p:spPr>
          <a:xfrm>
            <a:off x="6760425" y="4472453"/>
            <a:ext cx="158663" cy="25014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F9D9511B-1507-4BBE-BD56-7E066B5E522F}"/>
              </a:ext>
            </a:extLst>
          </p:cNvPr>
          <p:cNvSpPr/>
          <p:nvPr/>
        </p:nvSpPr>
        <p:spPr>
          <a:xfrm>
            <a:off x="6379732" y="5220550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517640D-9066-4CDC-B41E-10F6A7712DC3}"/>
              </a:ext>
            </a:extLst>
          </p:cNvPr>
          <p:cNvCxnSpPr>
            <a:cxnSpLocks/>
            <a:stCxn id="55" idx="3"/>
            <a:endCxn id="57" idx="7"/>
          </p:cNvCxnSpPr>
          <p:nvPr/>
        </p:nvCxnSpPr>
        <p:spPr>
          <a:xfrm flipH="1">
            <a:off x="6739958" y="5035231"/>
            <a:ext cx="179130" cy="25006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14290CFE-1891-4D64-A891-4043E2220DD9}"/>
              </a:ext>
            </a:extLst>
          </p:cNvPr>
          <p:cNvSpPr/>
          <p:nvPr/>
        </p:nvSpPr>
        <p:spPr>
          <a:xfrm>
            <a:off x="8164672" y="4114110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2A324C5-624B-483B-A99B-5E0AE7F1433D}"/>
              </a:ext>
            </a:extLst>
          </p:cNvPr>
          <p:cNvCxnSpPr>
            <a:cxnSpLocks/>
            <a:stCxn id="47" idx="5"/>
            <a:endCxn id="59" idx="1"/>
          </p:cNvCxnSpPr>
          <p:nvPr/>
        </p:nvCxnSpPr>
        <p:spPr>
          <a:xfrm>
            <a:off x="8070697" y="3914893"/>
            <a:ext cx="155780" cy="2639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255DD1E-A4E6-4D59-B282-C24D055BF0A4}"/>
              </a:ext>
            </a:extLst>
          </p:cNvPr>
          <p:cNvSpPr/>
          <p:nvPr/>
        </p:nvSpPr>
        <p:spPr>
          <a:xfrm>
            <a:off x="7790527" y="4713982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46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0BA2B86-03F3-4D46-AF12-A2ED8C8C9548}"/>
              </a:ext>
            </a:extLst>
          </p:cNvPr>
          <p:cNvCxnSpPr>
            <a:cxnSpLocks/>
            <a:stCxn id="49" idx="5"/>
            <a:endCxn id="61" idx="1"/>
          </p:cNvCxnSpPr>
          <p:nvPr/>
        </p:nvCxnSpPr>
        <p:spPr>
          <a:xfrm>
            <a:off x="7710471" y="4506906"/>
            <a:ext cx="141861" cy="27182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F03C4F0-A25B-43EE-BCEA-B5E97D467418}"/>
              </a:ext>
            </a:extLst>
          </p:cNvPr>
          <p:cNvSpPr txBox="1"/>
          <p:nvPr/>
        </p:nvSpPr>
        <p:spPr>
          <a:xfrm>
            <a:off x="1049598" y="5807192"/>
            <a:ext cx="2111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Traversal</a:t>
            </a:r>
          </a:p>
          <a:p>
            <a:r>
              <a:rPr lang="en-US" sz="1600" dirty="0"/>
              <a:t>0, 10, -10, 22, 46, 40, </a:t>
            </a:r>
          </a:p>
          <a:p>
            <a:r>
              <a:rPr lang="en-US" sz="1600" dirty="0"/>
              <a:t>55, …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61D2436-D197-4F65-92A8-A8A639ED492D}"/>
              </a:ext>
            </a:extLst>
          </p:cNvPr>
          <p:cNvSpPr txBox="1"/>
          <p:nvPr/>
        </p:nvSpPr>
        <p:spPr>
          <a:xfrm>
            <a:off x="3623258" y="5803141"/>
            <a:ext cx="2111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Traversal</a:t>
            </a:r>
          </a:p>
          <a:p>
            <a:r>
              <a:rPr lang="en-US" sz="1600" dirty="0"/>
              <a:t>0, 10, -10, 22, 46, 40, </a:t>
            </a:r>
          </a:p>
          <a:p>
            <a:r>
              <a:rPr lang="en-US" sz="1600" dirty="0"/>
              <a:t>55, 48, …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93893DA-4B3A-4F6E-A5CD-A889E433453B}"/>
              </a:ext>
            </a:extLst>
          </p:cNvPr>
          <p:cNvSpPr txBox="1"/>
          <p:nvPr/>
        </p:nvSpPr>
        <p:spPr>
          <a:xfrm>
            <a:off x="6314320" y="5761252"/>
            <a:ext cx="2111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Traversal</a:t>
            </a:r>
          </a:p>
          <a:p>
            <a:r>
              <a:rPr lang="en-US" sz="1600" dirty="0"/>
              <a:t>0, 10, -10, 22, 46, 40, </a:t>
            </a:r>
          </a:p>
          <a:p>
            <a:r>
              <a:rPr lang="en-US" sz="1600" dirty="0"/>
              <a:t>55, 48, 33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737C9C1-6E3F-4001-832B-DEA57923F90D}"/>
              </a:ext>
            </a:extLst>
          </p:cNvPr>
          <p:cNvSpPr/>
          <p:nvPr/>
        </p:nvSpPr>
        <p:spPr>
          <a:xfrm>
            <a:off x="2005000" y="2860110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62D6583-6310-45C8-BC00-4935C81CA061}"/>
              </a:ext>
            </a:extLst>
          </p:cNvPr>
          <p:cNvSpPr/>
          <p:nvPr/>
        </p:nvSpPr>
        <p:spPr>
          <a:xfrm>
            <a:off x="2427031" y="351574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48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67A2C23-554B-42DF-B6B3-BF9B5EEB10A3}"/>
              </a:ext>
            </a:extLst>
          </p:cNvPr>
          <p:cNvCxnSpPr>
            <a:cxnSpLocks/>
            <a:stCxn id="66" idx="5"/>
            <a:endCxn id="70" idx="1"/>
          </p:cNvCxnSpPr>
          <p:nvPr/>
        </p:nvCxnSpPr>
        <p:spPr>
          <a:xfrm>
            <a:off x="2365226" y="3237490"/>
            <a:ext cx="123610" cy="3430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8D3B2EB8-7ECB-4A21-A99C-752B77855589}"/>
              </a:ext>
            </a:extLst>
          </p:cNvPr>
          <p:cNvSpPr/>
          <p:nvPr/>
        </p:nvSpPr>
        <p:spPr>
          <a:xfrm>
            <a:off x="2066805" y="410775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342DAE5-B280-4878-AB1E-418027CFDE16}"/>
              </a:ext>
            </a:extLst>
          </p:cNvPr>
          <p:cNvCxnSpPr>
            <a:cxnSpLocks/>
            <a:stCxn id="70" idx="3"/>
            <a:endCxn id="72" idx="0"/>
          </p:cNvCxnSpPr>
          <p:nvPr/>
        </p:nvCxnSpPr>
        <p:spPr>
          <a:xfrm flipH="1">
            <a:off x="2277821" y="3893125"/>
            <a:ext cx="211015" cy="2146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C8AC6A5F-2F2C-4D9A-AA48-4485143B690E}"/>
              </a:ext>
            </a:extLst>
          </p:cNvPr>
          <p:cNvSpPr/>
          <p:nvPr/>
        </p:nvSpPr>
        <p:spPr>
          <a:xfrm>
            <a:off x="1564718" y="3474940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1DDBC7-0BE9-4109-AEE1-162F8050E494}"/>
              </a:ext>
            </a:extLst>
          </p:cNvPr>
          <p:cNvCxnSpPr>
            <a:cxnSpLocks/>
            <a:stCxn id="66" idx="3"/>
            <a:endCxn id="74" idx="7"/>
          </p:cNvCxnSpPr>
          <p:nvPr/>
        </p:nvCxnSpPr>
        <p:spPr>
          <a:xfrm flipH="1">
            <a:off x="1924944" y="3237490"/>
            <a:ext cx="141861" cy="3021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8DF0E68D-E0A0-4A3C-A461-F968FD3E9135}"/>
              </a:ext>
            </a:extLst>
          </p:cNvPr>
          <p:cNvSpPr/>
          <p:nvPr/>
        </p:nvSpPr>
        <p:spPr>
          <a:xfrm>
            <a:off x="1116759" y="407330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-10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5955CE6-9DE9-4BE8-86C9-DAE8867AEBD9}"/>
              </a:ext>
            </a:extLst>
          </p:cNvPr>
          <p:cNvCxnSpPr>
            <a:cxnSpLocks/>
            <a:stCxn id="74" idx="3"/>
            <a:endCxn id="76" idx="7"/>
          </p:cNvCxnSpPr>
          <p:nvPr/>
        </p:nvCxnSpPr>
        <p:spPr>
          <a:xfrm flipH="1">
            <a:off x="1476985" y="3852320"/>
            <a:ext cx="149538" cy="285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ACC48A92-F86D-42A5-A637-867E43714595}"/>
              </a:ext>
            </a:extLst>
          </p:cNvPr>
          <p:cNvSpPr/>
          <p:nvPr/>
        </p:nvSpPr>
        <p:spPr>
          <a:xfrm>
            <a:off x="1573843" y="463608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6566884-A955-4D13-9B55-B329B0594DBE}"/>
              </a:ext>
            </a:extLst>
          </p:cNvPr>
          <p:cNvCxnSpPr>
            <a:cxnSpLocks/>
            <a:stCxn id="76" idx="5"/>
            <a:endCxn id="78" idx="1"/>
          </p:cNvCxnSpPr>
          <p:nvPr/>
        </p:nvCxnSpPr>
        <p:spPr>
          <a:xfrm>
            <a:off x="1476985" y="4450685"/>
            <a:ext cx="158663" cy="25014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7C3252B1-BF54-44F1-B64F-A577AACE06EA}"/>
              </a:ext>
            </a:extLst>
          </p:cNvPr>
          <p:cNvSpPr/>
          <p:nvPr/>
        </p:nvSpPr>
        <p:spPr>
          <a:xfrm>
            <a:off x="1096292" y="5198782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0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94ECA74-E28E-49DB-A50E-D6268258BB1C}"/>
              </a:ext>
            </a:extLst>
          </p:cNvPr>
          <p:cNvCxnSpPr>
            <a:cxnSpLocks/>
            <a:stCxn id="78" idx="3"/>
            <a:endCxn id="80" idx="7"/>
          </p:cNvCxnSpPr>
          <p:nvPr/>
        </p:nvCxnSpPr>
        <p:spPr>
          <a:xfrm flipH="1">
            <a:off x="1456518" y="5013463"/>
            <a:ext cx="179130" cy="25006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B1D298CF-EDF6-4649-AAA4-774DD2F1D9A4}"/>
              </a:ext>
            </a:extLst>
          </p:cNvPr>
          <p:cNvSpPr/>
          <p:nvPr/>
        </p:nvSpPr>
        <p:spPr>
          <a:xfrm>
            <a:off x="2881232" y="4092342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ED1FFBC-717E-4513-A824-9FF9320132F1}"/>
              </a:ext>
            </a:extLst>
          </p:cNvPr>
          <p:cNvCxnSpPr>
            <a:cxnSpLocks/>
            <a:stCxn id="70" idx="5"/>
            <a:endCxn id="82" idx="1"/>
          </p:cNvCxnSpPr>
          <p:nvPr/>
        </p:nvCxnSpPr>
        <p:spPr>
          <a:xfrm>
            <a:off x="2787257" y="3893125"/>
            <a:ext cx="155780" cy="2639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935AEF1F-78C6-4D65-A7C0-B64DFEADF25F}"/>
              </a:ext>
            </a:extLst>
          </p:cNvPr>
          <p:cNvSpPr/>
          <p:nvPr/>
        </p:nvSpPr>
        <p:spPr>
          <a:xfrm>
            <a:off x="2507087" y="4692214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46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E55DC24-C5EE-4C26-BFCD-8DC21DA25992}"/>
              </a:ext>
            </a:extLst>
          </p:cNvPr>
          <p:cNvCxnSpPr>
            <a:cxnSpLocks/>
            <a:stCxn id="72" idx="5"/>
            <a:endCxn id="84" idx="1"/>
          </p:cNvCxnSpPr>
          <p:nvPr/>
        </p:nvCxnSpPr>
        <p:spPr>
          <a:xfrm>
            <a:off x="2427031" y="4485138"/>
            <a:ext cx="141861" cy="27182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643FB03B-71B0-48D0-ABD2-EF266DD99903}"/>
              </a:ext>
            </a:extLst>
          </p:cNvPr>
          <p:cNvSpPr/>
          <p:nvPr/>
        </p:nvSpPr>
        <p:spPr>
          <a:xfrm flipH="1">
            <a:off x="2459803" y="3137393"/>
            <a:ext cx="239303" cy="349311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4B503575-4BA7-4622-A13B-DA2D0D25D30E}"/>
              </a:ext>
            </a:extLst>
          </p:cNvPr>
          <p:cNvSpPr/>
          <p:nvPr/>
        </p:nvSpPr>
        <p:spPr>
          <a:xfrm flipH="1">
            <a:off x="5164150" y="3091256"/>
            <a:ext cx="239303" cy="349311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57403E9C-E869-4A37-801F-DC944A335103}"/>
              </a:ext>
            </a:extLst>
          </p:cNvPr>
          <p:cNvSpPr/>
          <p:nvPr/>
        </p:nvSpPr>
        <p:spPr>
          <a:xfrm flipH="1">
            <a:off x="2908180" y="3716726"/>
            <a:ext cx="239303" cy="349311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578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13DD-DFEE-4373-B3F0-729D8E35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In-Order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C451B-D5E2-4FD5-A1B6-C9FB4F27EC9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89660"/>
          </a:xfrm>
        </p:spPr>
        <p:txBody>
          <a:bodyPr/>
          <a:lstStyle/>
          <a:p>
            <a:r>
              <a:rPr lang="en-US" dirty="0"/>
              <a:t>Visits a node and children in the following order: left-child, node, right-child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0B9AAED-C9C0-4439-A9B4-634C838D989D}"/>
              </a:ext>
            </a:extLst>
          </p:cNvPr>
          <p:cNvSpPr/>
          <p:nvPr/>
        </p:nvSpPr>
        <p:spPr>
          <a:xfrm>
            <a:off x="1990318" y="284107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CBE4E5-A2C5-47DE-B446-928B166DE3E6}"/>
              </a:ext>
            </a:extLst>
          </p:cNvPr>
          <p:cNvSpPr/>
          <p:nvPr/>
        </p:nvSpPr>
        <p:spPr>
          <a:xfrm>
            <a:off x="2412349" y="349670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48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A94A03-0233-4F9F-B8FA-585AC06BE620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2350544" y="3218453"/>
            <a:ext cx="123610" cy="3430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3DFBFCF-176B-440C-A2D4-0F602E5B8B47}"/>
              </a:ext>
            </a:extLst>
          </p:cNvPr>
          <p:cNvSpPr/>
          <p:nvPr/>
        </p:nvSpPr>
        <p:spPr>
          <a:xfrm>
            <a:off x="2052123" y="4088721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82C6D6-A82F-48D1-B507-A382F3B94F6D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2263139" y="3874088"/>
            <a:ext cx="211015" cy="2146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68DF417-B69E-4369-AADC-5FAB216FA070}"/>
              </a:ext>
            </a:extLst>
          </p:cNvPr>
          <p:cNvSpPr/>
          <p:nvPr/>
        </p:nvSpPr>
        <p:spPr>
          <a:xfrm>
            <a:off x="1550036" y="345590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0BFB41-9D8F-4E14-B14A-D4784CCA3E35}"/>
              </a:ext>
            </a:extLst>
          </p:cNvPr>
          <p:cNvCxnSpPr>
            <a:cxnSpLocks/>
            <a:stCxn id="4" idx="3"/>
            <a:endCxn id="9" idx="7"/>
          </p:cNvCxnSpPr>
          <p:nvPr/>
        </p:nvCxnSpPr>
        <p:spPr>
          <a:xfrm flipH="1">
            <a:off x="1910262" y="3218453"/>
            <a:ext cx="141861" cy="3021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A7E1BCF-1AA2-4FE1-BF8B-F8CDF5D19E2A}"/>
              </a:ext>
            </a:extLst>
          </p:cNvPr>
          <p:cNvSpPr/>
          <p:nvPr/>
        </p:nvSpPr>
        <p:spPr>
          <a:xfrm>
            <a:off x="1102077" y="405426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-10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7F8D22-802C-427B-B734-FDFDFE77BB4A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1462303" y="3833283"/>
            <a:ext cx="149538" cy="285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43D473D-8664-4334-BCE5-7FB0F2830C3D}"/>
              </a:ext>
            </a:extLst>
          </p:cNvPr>
          <p:cNvSpPr/>
          <p:nvPr/>
        </p:nvSpPr>
        <p:spPr>
          <a:xfrm>
            <a:off x="1559161" y="4617046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4C5705-F4B6-4771-BD15-B5765E16663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1462303" y="4431648"/>
            <a:ext cx="158663" cy="25014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F0064A2-EEB6-4634-96AC-4D735AA65CC7}"/>
              </a:ext>
            </a:extLst>
          </p:cNvPr>
          <p:cNvSpPr/>
          <p:nvPr/>
        </p:nvSpPr>
        <p:spPr>
          <a:xfrm>
            <a:off x="1081610" y="517974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1A240B-8A15-4BA2-BFAD-3543A203C270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1441836" y="4994426"/>
            <a:ext cx="179130" cy="25006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978A650-6B4E-417F-BBD9-783FB6BFA12D}"/>
              </a:ext>
            </a:extLst>
          </p:cNvPr>
          <p:cNvSpPr/>
          <p:nvPr/>
        </p:nvSpPr>
        <p:spPr>
          <a:xfrm>
            <a:off x="2866550" y="407330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489A9B-CDDC-40E9-8F19-E29168DA0723}"/>
              </a:ext>
            </a:extLst>
          </p:cNvPr>
          <p:cNvCxnSpPr>
            <a:cxnSpLocks/>
            <a:stCxn id="5" idx="5"/>
            <a:endCxn id="17" idx="1"/>
          </p:cNvCxnSpPr>
          <p:nvPr/>
        </p:nvCxnSpPr>
        <p:spPr>
          <a:xfrm>
            <a:off x="2772575" y="3874088"/>
            <a:ext cx="155780" cy="2639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11F31C5-BC9D-4EE1-9F13-A57385BF847D}"/>
              </a:ext>
            </a:extLst>
          </p:cNvPr>
          <p:cNvSpPr/>
          <p:nvPr/>
        </p:nvSpPr>
        <p:spPr>
          <a:xfrm>
            <a:off x="2492405" y="4673177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46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68B426-0E98-4A9E-B8D5-98EBEA0A906D}"/>
              </a:ext>
            </a:extLst>
          </p:cNvPr>
          <p:cNvCxnSpPr>
            <a:cxnSpLocks/>
            <a:stCxn id="7" idx="5"/>
            <a:endCxn id="19" idx="1"/>
          </p:cNvCxnSpPr>
          <p:nvPr/>
        </p:nvCxnSpPr>
        <p:spPr>
          <a:xfrm>
            <a:off x="2412349" y="4466101"/>
            <a:ext cx="141861" cy="27182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CD68301-784D-4AEA-B147-F1F69048460E}"/>
              </a:ext>
            </a:extLst>
          </p:cNvPr>
          <p:cNvSpPr/>
          <p:nvPr/>
        </p:nvSpPr>
        <p:spPr>
          <a:xfrm>
            <a:off x="4711828" y="284107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47A4C23-F753-41EA-9CFF-B158CD1DADF8}"/>
              </a:ext>
            </a:extLst>
          </p:cNvPr>
          <p:cNvSpPr/>
          <p:nvPr/>
        </p:nvSpPr>
        <p:spPr>
          <a:xfrm>
            <a:off x="5133859" y="349670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48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3B6960-0822-4300-AA06-ABB11DBD442B}"/>
              </a:ext>
            </a:extLst>
          </p:cNvPr>
          <p:cNvCxnSpPr>
            <a:cxnSpLocks/>
            <a:stCxn id="25" idx="5"/>
            <a:endCxn id="26" idx="1"/>
          </p:cNvCxnSpPr>
          <p:nvPr/>
        </p:nvCxnSpPr>
        <p:spPr>
          <a:xfrm>
            <a:off x="5072054" y="3218453"/>
            <a:ext cx="123610" cy="3430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B3F567B-118B-40B0-B92B-22E71D7CCC51}"/>
              </a:ext>
            </a:extLst>
          </p:cNvPr>
          <p:cNvSpPr/>
          <p:nvPr/>
        </p:nvSpPr>
        <p:spPr>
          <a:xfrm>
            <a:off x="4773633" y="4088721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3191A5-97FF-4F0D-9AE8-8409F0A260C9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 flipH="1">
            <a:off x="4984649" y="3874088"/>
            <a:ext cx="211015" cy="2146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B6B20C8-26F8-47B4-AA2E-7ED333D3F352}"/>
              </a:ext>
            </a:extLst>
          </p:cNvPr>
          <p:cNvSpPr/>
          <p:nvPr/>
        </p:nvSpPr>
        <p:spPr>
          <a:xfrm>
            <a:off x="4271546" y="345590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8549A8-E8BF-403F-9236-8109CB2FB1D7}"/>
              </a:ext>
            </a:extLst>
          </p:cNvPr>
          <p:cNvCxnSpPr>
            <a:cxnSpLocks/>
            <a:stCxn id="25" idx="3"/>
            <a:endCxn id="30" idx="7"/>
          </p:cNvCxnSpPr>
          <p:nvPr/>
        </p:nvCxnSpPr>
        <p:spPr>
          <a:xfrm flipH="1">
            <a:off x="4631772" y="3218453"/>
            <a:ext cx="141861" cy="3021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DD9938C-6FEB-4886-BF8D-E628FC6674E8}"/>
              </a:ext>
            </a:extLst>
          </p:cNvPr>
          <p:cNvSpPr/>
          <p:nvPr/>
        </p:nvSpPr>
        <p:spPr>
          <a:xfrm>
            <a:off x="3823587" y="405426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-10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BD4CB2-3BDF-4A8A-8E83-03F18E0C5E89}"/>
              </a:ext>
            </a:extLst>
          </p:cNvPr>
          <p:cNvCxnSpPr>
            <a:cxnSpLocks/>
            <a:stCxn id="30" idx="3"/>
            <a:endCxn id="32" idx="7"/>
          </p:cNvCxnSpPr>
          <p:nvPr/>
        </p:nvCxnSpPr>
        <p:spPr>
          <a:xfrm flipH="1">
            <a:off x="4183813" y="3833283"/>
            <a:ext cx="149538" cy="285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883C0EE-1CDF-4839-9724-293C3319C697}"/>
              </a:ext>
            </a:extLst>
          </p:cNvPr>
          <p:cNvSpPr/>
          <p:nvPr/>
        </p:nvSpPr>
        <p:spPr>
          <a:xfrm>
            <a:off x="4280671" y="4617046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2E9183-DB01-4F42-A876-4F8CC6392469}"/>
              </a:ext>
            </a:extLst>
          </p:cNvPr>
          <p:cNvCxnSpPr>
            <a:cxnSpLocks/>
            <a:stCxn id="32" idx="5"/>
            <a:endCxn id="34" idx="1"/>
          </p:cNvCxnSpPr>
          <p:nvPr/>
        </p:nvCxnSpPr>
        <p:spPr>
          <a:xfrm>
            <a:off x="4183813" y="4431648"/>
            <a:ext cx="158663" cy="25014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9CC94F8-09BC-462B-80D5-B6B91AA5354B}"/>
              </a:ext>
            </a:extLst>
          </p:cNvPr>
          <p:cNvSpPr/>
          <p:nvPr/>
        </p:nvSpPr>
        <p:spPr>
          <a:xfrm>
            <a:off x="3803120" y="517974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C7E812-A1F1-4E34-B1B2-551853EBE350}"/>
              </a:ext>
            </a:extLst>
          </p:cNvPr>
          <p:cNvCxnSpPr>
            <a:cxnSpLocks/>
            <a:stCxn id="34" idx="3"/>
            <a:endCxn id="36" idx="7"/>
          </p:cNvCxnSpPr>
          <p:nvPr/>
        </p:nvCxnSpPr>
        <p:spPr>
          <a:xfrm flipH="1">
            <a:off x="4163346" y="4994426"/>
            <a:ext cx="179130" cy="25006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1300A65-4951-47A6-9C4A-D8659C442DFB}"/>
              </a:ext>
            </a:extLst>
          </p:cNvPr>
          <p:cNvSpPr/>
          <p:nvPr/>
        </p:nvSpPr>
        <p:spPr>
          <a:xfrm>
            <a:off x="5588060" y="407330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2BDF0B6-4AD3-4EAB-BC8A-6A9936E82760}"/>
              </a:ext>
            </a:extLst>
          </p:cNvPr>
          <p:cNvCxnSpPr>
            <a:cxnSpLocks/>
            <a:stCxn id="26" idx="5"/>
            <a:endCxn id="38" idx="1"/>
          </p:cNvCxnSpPr>
          <p:nvPr/>
        </p:nvCxnSpPr>
        <p:spPr>
          <a:xfrm>
            <a:off x="5494085" y="3874088"/>
            <a:ext cx="155780" cy="2639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5B6052BA-7E15-4491-B496-AD0372BAB2CB}"/>
              </a:ext>
            </a:extLst>
          </p:cNvPr>
          <p:cNvSpPr/>
          <p:nvPr/>
        </p:nvSpPr>
        <p:spPr>
          <a:xfrm>
            <a:off x="5213915" y="4673177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46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4EAB17-4C2F-4047-BA28-15355526FD3A}"/>
              </a:ext>
            </a:extLst>
          </p:cNvPr>
          <p:cNvCxnSpPr>
            <a:cxnSpLocks/>
            <a:stCxn id="28" idx="5"/>
            <a:endCxn id="40" idx="1"/>
          </p:cNvCxnSpPr>
          <p:nvPr/>
        </p:nvCxnSpPr>
        <p:spPr>
          <a:xfrm>
            <a:off x="5133859" y="4466101"/>
            <a:ext cx="141861" cy="27182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06D732C-490B-4539-B444-990DDF76745B}"/>
              </a:ext>
            </a:extLst>
          </p:cNvPr>
          <p:cNvSpPr/>
          <p:nvPr/>
        </p:nvSpPr>
        <p:spPr>
          <a:xfrm>
            <a:off x="4333474" y="2969467"/>
            <a:ext cx="367697" cy="441960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5BEBB5A-A494-43C7-824D-F79D14B72335}"/>
              </a:ext>
            </a:extLst>
          </p:cNvPr>
          <p:cNvSpPr/>
          <p:nvPr/>
        </p:nvSpPr>
        <p:spPr>
          <a:xfrm>
            <a:off x="7288440" y="288187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8AA6C1A-E58D-43FB-B643-93025EBC4F9D}"/>
              </a:ext>
            </a:extLst>
          </p:cNvPr>
          <p:cNvSpPr/>
          <p:nvPr/>
        </p:nvSpPr>
        <p:spPr>
          <a:xfrm>
            <a:off x="7710471" y="353751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48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39FD73A-1732-4980-8B0D-A07BFA7E0DF9}"/>
              </a:ext>
            </a:extLst>
          </p:cNvPr>
          <p:cNvCxnSpPr>
            <a:cxnSpLocks/>
            <a:stCxn id="46" idx="5"/>
            <a:endCxn id="47" idx="1"/>
          </p:cNvCxnSpPr>
          <p:nvPr/>
        </p:nvCxnSpPr>
        <p:spPr>
          <a:xfrm>
            <a:off x="7648666" y="3259258"/>
            <a:ext cx="123610" cy="3430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EA8C9897-0ABF-47F3-81A7-97591096E5AB}"/>
              </a:ext>
            </a:extLst>
          </p:cNvPr>
          <p:cNvSpPr/>
          <p:nvPr/>
        </p:nvSpPr>
        <p:spPr>
          <a:xfrm>
            <a:off x="7350245" y="4129526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3A4FC4F-23F5-45C9-8FAF-8AB8C5DD17E5}"/>
              </a:ext>
            </a:extLst>
          </p:cNvPr>
          <p:cNvCxnSpPr>
            <a:cxnSpLocks/>
            <a:stCxn id="47" idx="3"/>
            <a:endCxn id="49" idx="0"/>
          </p:cNvCxnSpPr>
          <p:nvPr/>
        </p:nvCxnSpPr>
        <p:spPr>
          <a:xfrm flipH="1">
            <a:off x="7561261" y="3914893"/>
            <a:ext cx="211015" cy="2146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D378462-20CA-4129-8CB5-6EE26FE44FEE}"/>
              </a:ext>
            </a:extLst>
          </p:cNvPr>
          <p:cNvSpPr/>
          <p:nvPr/>
        </p:nvSpPr>
        <p:spPr>
          <a:xfrm>
            <a:off x="6848158" y="349670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A34F10-218A-40A2-9906-FFB99008DBA5}"/>
              </a:ext>
            </a:extLst>
          </p:cNvPr>
          <p:cNvCxnSpPr>
            <a:cxnSpLocks/>
            <a:stCxn id="46" idx="3"/>
            <a:endCxn id="51" idx="7"/>
          </p:cNvCxnSpPr>
          <p:nvPr/>
        </p:nvCxnSpPr>
        <p:spPr>
          <a:xfrm flipH="1">
            <a:off x="7208384" y="3259258"/>
            <a:ext cx="141861" cy="3021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EF7406C8-A229-42B2-8C0F-6F3339313154}"/>
              </a:ext>
            </a:extLst>
          </p:cNvPr>
          <p:cNvSpPr/>
          <p:nvPr/>
        </p:nvSpPr>
        <p:spPr>
          <a:xfrm>
            <a:off x="6400199" y="409507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-10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27E4E0A-3863-4B38-8218-D8499244ED3A}"/>
              </a:ext>
            </a:extLst>
          </p:cNvPr>
          <p:cNvCxnSpPr>
            <a:cxnSpLocks/>
            <a:stCxn id="51" idx="3"/>
            <a:endCxn id="53" idx="7"/>
          </p:cNvCxnSpPr>
          <p:nvPr/>
        </p:nvCxnSpPr>
        <p:spPr>
          <a:xfrm flipH="1">
            <a:off x="6760425" y="3874088"/>
            <a:ext cx="149538" cy="285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9FCDDC5D-D00B-42A2-BAB9-5FF5C0018C05}"/>
              </a:ext>
            </a:extLst>
          </p:cNvPr>
          <p:cNvSpPr/>
          <p:nvPr/>
        </p:nvSpPr>
        <p:spPr>
          <a:xfrm>
            <a:off x="6857283" y="4657851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825C15-E752-4368-A299-32A23AA4B19F}"/>
              </a:ext>
            </a:extLst>
          </p:cNvPr>
          <p:cNvCxnSpPr>
            <a:cxnSpLocks/>
            <a:stCxn id="53" idx="5"/>
            <a:endCxn id="55" idx="1"/>
          </p:cNvCxnSpPr>
          <p:nvPr/>
        </p:nvCxnSpPr>
        <p:spPr>
          <a:xfrm>
            <a:off x="6760425" y="4472453"/>
            <a:ext cx="158663" cy="25014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F9D9511B-1507-4BBE-BD56-7E066B5E522F}"/>
              </a:ext>
            </a:extLst>
          </p:cNvPr>
          <p:cNvSpPr/>
          <p:nvPr/>
        </p:nvSpPr>
        <p:spPr>
          <a:xfrm>
            <a:off x="6379732" y="5220550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517640D-9066-4CDC-B41E-10F6A7712DC3}"/>
              </a:ext>
            </a:extLst>
          </p:cNvPr>
          <p:cNvCxnSpPr>
            <a:cxnSpLocks/>
            <a:stCxn id="55" idx="3"/>
            <a:endCxn id="57" idx="7"/>
          </p:cNvCxnSpPr>
          <p:nvPr/>
        </p:nvCxnSpPr>
        <p:spPr>
          <a:xfrm flipH="1">
            <a:off x="6739958" y="5035231"/>
            <a:ext cx="179130" cy="25006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14290CFE-1891-4D64-A891-4043E2220DD9}"/>
              </a:ext>
            </a:extLst>
          </p:cNvPr>
          <p:cNvSpPr/>
          <p:nvPr/>
        </p:nvSpPr>
        <p:spPr>
          <a:xfrm>
            <a:off x="8164672" y="4114110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2A324C5-624B-483B-A99B-5E0AE7F1433D}"/>
              </a:ext>
            </a:extLst>
          </p:cNvPr>
          <p:cNvCxnSpPr>
            <a:cxnSpLocks/>
            <a:stCxn id="47" idx="5"/>
            <a:endCxn id="59" idx="1"/>
          </p:cNvCxnSpPr>
          <p:nvPr/>
        </p:nvCxnSpPr>
        <p:spPr>
          <a:xfrm>
            <a:off x="8070697" y="3914893"/>
            <a:ext cx="155780" cy="2639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255DD1E-A4E6-4D59-B282-C24D055BF0A4}"/>
              </a:ext>
            </a:extLst>
          </p:cNvPr>
          <p:cNvSpPr/>
          <p:nvPr/>
        </p:nvSpPr>
        <p:spPr>
          <a:xfrm>
            <a:off x="7790527" y="4713982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46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0BA2B86-03F3-4D46-AF12-A2ED8C8C9548}"/>
              </a:ext>
            </a:extLst>
          </p:cNvPr>
          <p:cNvCxnSpPr>
            <a:cxnSpLocks/>
            <a:stCxn id="49" idx="5"/>
            <a:endCxn id="61" idx="1"/>
          </p:cNvCxnSpPr>
          <p:nvPr/>
        </p:nvCxnSpPr>
        <p:spPr>
          <a:xfrm>
            <a:off x="7710471" y="4506906"/>
            <a:ext cx="141861" cy="27182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101CA08C-4740-4437-9E71-DBAD92F50556}"/>
              </a:ext>
            </a:extLst>
          </p:cNvPr>
          <p:cNvSpPr/>
          <p:nvPr/>
        </p:nvSpPr>
        <p:spPr>
          <a:xfrm>
            <a:off x="3941346" y="4816502"/>
            <a:ext cx="304272" cy="332991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C758CFF7-5A99-46BA-B042-513A43E3137D}"/>
              </a:ext>
            </a:extLst>
          </p:cNvPr>
          <p:cNvSpPr/>
          <p:nvPr/>
        </p:nvSpPr>
        <p:spPr>
          <a:xfrm>
            <a:off x="3941346" y="3656725"/>
            <a:ext cx="270516" cy="349345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03C4F0-A25B-43EE-BCEA-B5E97D467418}"/>
              </a:ext>
            </a:extLst>
          </p:cNvPr>
          <p:cNvSpPr txBox="1"/>
          <p:nvPr/>
        </p:nvSpPr>
        <p:spPr>
          <a:xfrm>
            <a:off x="1049598" y="5807192"/>
            <a:ext cx="929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Traversal</a:t>
            </a:r>
          </a:p>
          <a:p>
            <a:r>
              <a:rPr lang="en-US" sz="1600" dirty="0"/>
              <a:t>-10, …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61D2436-D197-4F65-92A8-A8A639ED492D}"/>
              </a:ext>
            </a:extLst>
          </p:cNvPr>
          <p:cNvSpPr txBox="1"/>
          <p:nvPr/>
        </p:nvSpPr>
        <p:spPr>
          <a:xfrm>
            <a:off x="3623258" y="5803141"/>
            <a:ext cx="1002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Traversal</a:t>
            </a:r>
          </a:p>
          <a:p>
            <a:r>
              <a:rPr lang="en-US" sz="1600" dirty="0"/>
              <a:t>-10, 0, …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93893DA-4B3A-4F6E-A5CD-A889E433453B}"/>
              </a:ext>
            </a:extLst>
          </p:cNvPr>
          <p:cNvSpPr txBox="1"/>
          <p:nvPr/>
        </p:nvSpPr>
        <p:spPr>
          <a:xfrm>
            <a:off x="6314320" y="5761252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Traversal</a:t>
            </a:r>
          </a:p>
          <a:p>
            <a:r>
              <a:rPr lang="en-US" sz="1600" dirty="0"/>
              <a:t>-10, 0, 10, …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CB8C2174-8CDD-49C9-8523-E1E600C0686F}"/>
              </a:ext>
            </a:extLst>
          </p:cNvPr>
          <p:cNvSpPr/>
          <p:nvPr/>
        </p:nvSpPr>
        <p:spPr>
          <a:xfrm>
            <a:off x="1577223" y="2957556"/>
            <a:ext cx="367697" cy="441960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C8446D2-1562-4E61-924A-6C4DBDC538EA}"/>
              </a:ext>
            </a:extLst>
          </p:cNvPr>
          <p:cNvSpPr/>
          <p:nvPr/>
        </p:nvSpPr>
        <p:spPr>
          <a:xfrm>
            <a:off x="1207747" y="3664976"/>
            <a:ext cx="270516" cy="349345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C9CCEF12-56AF-4DB4-9F7A-6B534D52956F}"/>
              </a:ext>
            </a:extLst>
          </p:cNvPr>
          <p:cNvSpPr/>
          <p:nvPr/>
        </p:nvSpPr>
        <p:spPr>
          <a:xfrm flipH="1">
            <a:off x="4299715" y="4221388"/>
            <a:ext cx="270516" cy="349345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F7811FF0-06FF-4B22-AC47-46D7A66E463B}"/>
              </a:ext>
            </a:extLst>
          </p:cNvPr>
          <p:cNvSpPr/>
          <p:nvPr/>
        </p:nvSpPr>
        <p:spPr>
          <a:xfrm>
            <a:off x="6883894" y="3029313"/>
            <a:ext cx="367697" cy="441960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D15E1F3-CB0F-4BF4-97C3-F21D174D9DF2}"/>
              </a:ext>
            </a:extLst>
          </p:cNvPr>
          <p:cNvSpPr/>
          <p:nvPr/>
        </p:nvSpPr>
        <p:spPr>
          <a:xfrm>
            <a:off x="6491766" y="3716571"/>
            <a:ext cx="270516" cy="349345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88E6183-F04A-4C6E-8904-25B7A2667C71}"/>
              </a:ext>
            </a:extLst>
          </p:cNvPr>
          <p:cNvSpPr/>
          <p:nvPr/>
        </p:nvSpPr>
        <p:spPr>
          <a:xfrm flipH="1">
            <a:off x="6850135" y="4281234"/>
            <a:ext cx="270516" cy="349345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892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13DD-DFEE-4373-B3F0-729D8E35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In-Order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C451B-D5E2-4FD5-A1B6-C9FB4F27EC9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89660"/>
          </a:xfrm>
        </p:spPr>
        <p:txBody>
          <a:bodyPr/>
          <a:lstStyle/>
          <a:p>
            <a:r>
              <a:rPr lang="en-US" dirty="0"/>
              <a:t>Visits a node and children in the following order: left-child, node, right-child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0B9AAED-C9C0-4439-A9B4-634C838D989D}"/>
              </a:ext>
            </a:extLst>
          </p:cNvPr>
          <p:cNvSpPr/>
          <p:nvPr/>
        </p:nvSpPr>
        <p:spPr>
          <a:xfrm>
            <a:off x="1990318" y="284107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CBE4E5-A2C5-47DE-B446-928B166DE3E6}"/>
              </a:ext>
            </a:extLst>
          </p:cNvPr>
          <p:cNvSpPr/>
          <p:nvPr/>
        </p:nvSpPr>
        <p:spPr>
          <a:xfrm>
            <a:off x="2412349" y="349670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48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A94A03-0233-4F9F-B8FA-585AC06BE620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2350544" y="3218453"/>
            <a:ext cx="123610" cy="3430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3DFBFCF-176B-440C-A2D4-0F602E5B8B47}"/>
              </a:ext>
            </a:extLst>
          </p:cNvPr>
          <p:cNvSpPr/>
          <p:nvPr/>
        </p:nvSpPr>
        <p:spPr>
          <a:xfrm>
            <a:off x="2052123" y="4088721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82C6D6-A82F-48D1-B507-A382F3B94F6D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2263139" y="3874088"/>
            <a:ext cx="211015" cy="2146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68DF417-B69E-4369-AADC-5FAB216FA070}"/>
              </a:ext>
            </a:extLst>
          </p:cNvPr>
          <p:cNvSpPr/>
          <p:nvPr/>
        </p:nvSpPr>
        <p:spPr>
          <a:xfrm>
            <a:off x="1550036" y="345590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0BFB41-9D8F-4E14-B14A-D4784CCA3E35}"/>
              </a:ext>
            </a:extLst>
          </p:cNvPr>
          <p:cNvCxnSpPr>
            <a:cxnSpLocks/>
            <a:stCxn id="4" idx="3"/>
            <a:endCxn id="9" idx="7"/>
          </p:cNvCxnSpPr>
          <p:nvPr/>
        </p:nvCxnSpPr>
        <p:spPr>
          <a:xfrm flipH="1">
            <a:off x="1910262" y="3218453"/>
            <a:ext cx="141861" cy="3021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A7E1BCF-1AA2-4FE1-BF8B-F8CDF5D19E2A}"/>
              </a:ext>
            </a:extLst>
          </p:cNvPr>
          <p:cNvSpPr/>
          <p:nvPr/>
        </p:nvSpPr>
        <p:spPr>
          <a:xfrm>
            <a:off x="1102077" y="405426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-10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7F8D22-802C-427B-B734-FDFDFE77BB4A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1462303" y="3833283"/>
            <a:ext cx="149538" cy="285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43D473D-8664-4334-BCE5-7FB0F2830C3D}"/>
              </a:ext>
            </a:extLst>
          </p:cNvPr>
          <p:cNvSpPr/>
          <p:nvPr/>
        </p:nvSpPr>
        <p:spPr>
          <a:xfrm>
            <a:off x="1559161" y="4617046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4C5705-F4B6-4771-BD15-B5765E16663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1462303" y="4431648"/>
            <a:ext cx="158663" cy="25014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F0064A2-EEB6-4634-96AC-4D735AA65CC7}"/>
              </a:ext>
            </a:extLst>
          </p:cNvPr>
          <p:cNvSpPr/>
          <p:nvPr/>
        </p:nvSpPr>
        <p:spPr>
          <a:xfrm>
            <a:off x="1081610" y="517974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1A240B-8A15-4BA2-BFAD-3543A203C270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1441836" y="4994426"/>
            <a:ext cx="179130" cy="25006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978A650-6B4E-417F-BBD9-783FB6BFA12D}"/>
              </a:ext>
            </a:extLst>
          </p:cNvPr>
          <p:cNvSpPr/>
          <p:nvPr/>
        </p:nvSpPr>
        <p:spPr>
          <a:xfrm>
            <a:off x="2866550" y="407330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489A9B-CDDC-40E9-8F19-E29168DA0723}"/>
              </a:ext>
            </a:extLst>
          </p:cNvPr>
          <p:cNvCxnSpPr>
            <a:cxnSpLocks/>
            <a:stCxn id="5" idx="5"/>
            <a:endCxn id="17" idx="1"/>
          </p:cNvCxnSpPr>
          <p:nvPr/>
        </p:nvCxnSpPr>
        <p:spPr>
          <a:xfrm>
            <a:off x="2772575" y="3874088"/>
            <a:ext cx="155780" cy="2639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11F31C5-BC9D-4EE1-9F13-A57385BF847D}"/>
              </a:ext>
            </a:extLst>
          </p:cNvPr>
          <p:cNvSpPr/>
          <p:nvPr/>
        </p:nvSpPr>
        <p:spPr>
          <a:xfrm>
            <a:off x="2492405" y="4673177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46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68B426-0E98-4A9E-B8D5-98EBEA0A906D}"/>
              </a:ext>
            </a:extLst>
          </p:cNvPr>
          <p:cNvCxnSpPr>
            <a:cxnSpLocks/>
            <a:stCxn id="7" idx="5"/>
            <a:endCxn id="19" idx="1"/>
          </p:cNvCxnSpPr>
          <p:nvPr/>
        </p:nvCxnSpPr>
        <p:spPr>
          <a:xfrm>
            <a:off x="2412349" y="4466101"/>
            <a:ext cx="141861" cy="27182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CD68301-784D-4AEA-B147-F1F69048460E}"/>
              </a:ext>
            </a:extLst>
          </p:cNvPr>
          <p:cNvSpPr/>
          <p:nvPr/>
        </p:nvSpPr>
        <p:spPr>
          <a:xfrm>
            <a:off x="4711828" y="284107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47A4C23-F753-41EA-9CFF-B158CD1DADF8}"/>
              </a:ext>
            </a:extLst>
          </p:cNvPr>
          <p:cNvSpPr/>
          <p:nvPr/>
        </p:nvSpPr>
        <p:spPr>
          <a:xfrm>
            <a:off x="5133859" y="349670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48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3B6960-0822-4300-AA06-ABB11DBD442B}"/>
              </a:ext>
            </a:extLst>
          </p:cNvPr>
          <p:cNvCxnSpPr>
            <a:cxnSpLocks/>
            <a:stCxn id="25" idx="5"/>
            <a:endCxn id="26" idx="1"/>
          </p:cNvCxnSpPr>
          <p:nvPr/>
        </p:nvCxnSpPr>
        <p:spPr>
          <a:xfrm>
            <a:off x="5072054" y="3218453"/>
            <a:ext cx="123610" cy="3430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B3F567B-118B-40B0-B92B-22E71D7CCC51}"/>
              </a:ext>
            </a:extLst>
          </p:cNvPr>
          <p:cNvSpPr/>
          <p:nvPr/>
        </p:nvSpPr>
        <p:spPr>
          <a:xfrm>
            <a:off x="4773633" y="4088721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3191A5-97FF-4F0D-9AE8-8409F0A260C9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 flipH="1">
            <a:off x="4984649" y="3874088"/>
            <a:ext cx="211015" cy="2146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B6B20C8-26F8-47B4-AA2E-7ED333D3F352}"/>
              </a:ext>
            </a:extLst>
          </p:cNvPr>
          <p:cNvSpPr/>
          <p:nvPr/>
        </p:nvSpPr>
        <p:spPr>
          <a:xfrm>
            <a:off x="4271546" y="345590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8549A8-E8BF-403F-9236-8109CB2FB1D7}"/>
              </a:ext>
            </a:extLst>
          </p:cNvPr>
          <p:cNvCxnSpPr>
            <a:cxnSpLocks/>
            <a:stCxn id="25" idx="3"/>
            <a:endCxn id="30" idx="7"/>
          </p:cNvCxnSpPr>
          <p:nvPr/>
        </p:nvCxnSpPr>
        <p:spPr>
          <a:xfrm flipH="1">
            <a:off x="4631772" y="3218453"/>
            <a:ext cx="141861" cy="3021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DD9938C-6FEB-4886-BF8D-E628FC6674E8}"/>
              </a:ext>
            </a:extLst>
          </p:cNvPr>
          <p:cNvSpPr/>
          <p:nvPr/>
        </p:nvSpPr>
        <p:spPr>
          <a:xfrm>
            <a:off x="3823587" y="405426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-10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BD4CB2-3BDF-4A8A-8E83-03F18E0C5E89}"/>
              </a:ext>
            </a:extLst>
          </p:cNvPr>
          <p:cNvCxnSpPr>
            <a:cxnSpLocks/>
            <a:stCxn id="30" idx="3"/>
            <a:endCxn id="32" idx="7"/>
          </p:cNvCxnSpPr>
          <p:nvPr/>
        </p:nvCxnSpPr>
        <p:spPr>
          <a:xfrm flipH="1">
            <a:off x="4183813" y="3833283"/>
            <a:ext cx="149538" cy="285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883C0EE-1CDF-4839-9724-293C3319C697}"/>
              </a:ext>
            </a:extLst>
          </p:cNvPr>
          <p:cNvSpPr/>
          <p:nvPr/>
        </p:nvSpPr>
        <p:spPr>
          <a:xfrm>
            <a:off x="4280671" y="4617046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2E9183-DB01-4F42-A876-4F8CC6392469}"/>
              </a:ext>
            </a:extLst>
          </p:cNvPr>
          <p:cNvCxnSpPr>
            <a:cxnSpLocks/>
            <a:stCxn id="32" idx="5"/>
            <a:endCxn id="34" idx="1"/>
          </p:cNvCxnSpPr>
          <p:nvPr/>
        </p:nvCxnSpPr>
        <p:spPr>
          <a:xfrm>
            <a:off x="4183813" y="4431648"/>
            <a:ext cx="158663" cy="25014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9CC94F8-09BC-462B-80D5-B6B91AA5354B}"/>
              </a:ext>
            </a:extLst>
          </p:cNvPr>
          <p:cNvSpPr/>
          <p:nvPr/>
        </p:nvSpPr>
        <p:spPr>
          <a:xfrm>
            <a:off x="3803120" y="517974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C7E812-A1F1-4E34-B1B2-551853EBE350}"/>
              </a:ext>
            </a:extLst>
          </p:cNvPr>
          <p:cNvCxnSpPr>
            <a:cxnSpLocks/>
            <a:stCxn id="34" idx="3"/>
            <a:endCxn id="36" idx="7"/>
          </p:cNvCxnSpPr>
          <p:nvPr/>
        </p:nvCxnSpPr>
        <p:spPr>
          <a:xfrm flipH="1">
            <a:off x="4163346" y="4994426"/>
            <a:ext cx="179130" cy="25006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1300A65-4951-47A6-9C4A-D8659C442DFB}"/>
              </a:ext>
            </a:extLst>
          </p:cNvPr>
          <p:cNvSpPr/>
          <p:nvPr/>
        </p:nvSpPr>
        <p:spPr>
          <a:xfrm>
            <a:off x="5588060" y="407330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2BDF0B6-4AD3-4EAB-BC8A-6A9936E82760}"/>
              </a:ext>
            </a:extLst>
          </p:cNvPr>
          <p:cNvCxnSpPr>
            <a:cxnSpLocks/>
            <a:stCxn id="26" idx="5"/>
            <a:endCxn id="38" idx="1"/>
          </p:cNvCxnSpPr>
          <p:nvPr/>
        </p:nvCxnSpPr>
        <p:spPr>
          <a:xfrm>
            <a:off x="5494085" y="3874088"/>
            <a:ext cx="155780" cy="2639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5B6052BA-7E15-4491-B496-AD0372BAB2CB}"/>
              </a:ext>
            </a:extLst>
          </p:cNvPr>
          <p:cNvSpPr/>
          <p:nvPr/>
        </p:nvSpPr>
        <p:spPr>
          <a:xfrm>
            <a:off x="5213915" y="4673177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46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4EAB17-4C2F-4047-BA28-15355526FD3A}"/>
              </a:ext>
            </a:extLst>
          </p:cNvPr>
          <p:cNvCxnSpPr>
            <a:cxnSpLocks/>
            <a:stCxn id="28" idx="5"/>
            <a:endCxn id="40" idx="1"/>
          </p:cNvCxnSpPr>
          <p:nvPr/>
        </p:nvCxnSpPr>
        <p:spPr>
          <a:xfrm>
            <a:off x="5133859" y="4466101"/>
            <a:ext cx="141861" cy="27182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75BEBB5A-A494-43C7-824D-F79D14B72335}"/>
              </a:ext>
            </a:extLst>
          </p:cNvPr>
          <p:cNvSpPr/>
          <p:nvPr/>
        </p:nvSpPr>
        <p:spPr>
          <a:xfrm>
            <a:off x="7288440" y="288187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8AA6C1A-E58D-43FB-B643-93025EBC4F9D}"/>
              </a:ext>
            </a:extLst>
          </p:cNvPr>
          <p:cNvSpPr/>
          <p:nvPr/>
        </p:nvSpPr>
        <p:spPr>
          <a:xfrm>
            <a:off x="7710471" y="353751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48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39FD73A-1732-4980-8B0D-A07BFA7E0DF9}"/>
              </a:ext>
            </a:extLst>
          </p:cNvPr>
          <p:cNvCxnSpPr>
            <a:cxnSpLocks/>
            <a:stCxn id="46" idx="5"/>
            <a:endCxn id="47" idx="1"/>
          </p:cNvCxnSpPr>
          <p:nvPr/>
        </p:nvCxnSpPr>
        <p:spPr>
          <a:xfrm>
            <a:off x="7648666" y="3259258"/>
            <a:ext cx="123610" cy="3430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EA8C9897-0ABF-47F3-81A7-97591096E5AB}"/>
              </a:ext>
            </a:extLst>
          </p:cNvPr>
          <p:cNvSpPr/>
          <p:nvPr/>
        </p:nvSpPr>
        <p:spPr>
          <a:xfrm>
            <a:off x="7350245" y="4129526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3A4FC4F-23F5-45C9-8FAF-8AB8C5DD17E5}"/>
              </a:ext>
            </a:extLst>
          </p:cNvPr>
          <p:cNvCxnSpPr>
            <a:cxnSpLocks/>
            <a:stCxn id="47" idx="3"/>
            <a:endCxn id="49" idx="0"/>
          </p:cNvCxnSpPr>
          <p:nvPr/>
        </p:nvCxnSpPr>
        <p:spPr>
          <a:xfrm flipH="1">
            <a:off x="7561261" y="3914893"/>
            <a:ext cx="211015" cy="2146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D378462-20CA-4129-8CB5-6EE26FE44FEE}"/>
              </a:ext>
            </a:extLst>
          </p:cNvPr>
          <p:cNvSpPr/>
          <p:nvPr/>
        </p:nvSpPr>
        <p:spPr>
          <a:xfrm>
            <a:off x="6848158" y="349670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A34F10-218A-40A2-9906-FFB99008DBA5}"/>
              </a:ext>
            </a:extLst>
          </p:cNvPr>
          <p:cNvCxnSpPr>
            <a:cxnSpLocks/>
            <a:stCxn id="46" idx="3"/>
            <a:endCxn id="51" idx="7"/>
          </p:cNvCxnSpPr>
          <p:nvPr/>
        </p:nvCxnSpPr>
        <p:spPr>
          <a:xfrm flipH="1">
            <a:off x="7208384" y="3259258"/>
            <a:ext cx="141861" cy="3021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EF7406C8-A229-42B2-8C0F-6F3339313154}"/>
              </a:ext>
            </a:extLst>
          </p:cNvPr>
          <p:cNvSpPr/>
          <p:nvPr/>
        </p:nvSpPr>
        <p:spPr>
          <a:xfrm>
            <a:off x="6400199" y="409507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-10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27E4E0A-3863-4B38-8218-D8499244ED3A}"/>
              </a:ext>
            </a:extLst>
          </p:cNvPr>
          <p:cNvCxnSpPr>
            <a:cxnSpLocks/>
            <a:stCxn id="51" idx="3"/>
            <a:endCxn id="53" idx="7"/>
          </p:cNvCxnSpPr>
          <p:nvPr/>
        </p:nvCxnSpPr>
        <p:spPr>
          <a:xfrm flipH="1">
            <a:off x="6760425" y="3874088"/>
            <a:ext cx="149538" cy="285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9FCDDC5D-D00B-42A2-BAB9-5FF5C0018C05}"/>
              </a:ext>
            </a:extLst>
          </p:cNvPr>
          <p:cNvSpPr/>
          <p:nvPr/>
        </p:nvSpPr>
        <p:spPr>
          <a:xfrm>
            <a:off x="6857283" y="4657851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825C15-E752-4368-A299-32A23AA4B19F}"/>
              </a:ext>
            </a:extLst>
          </p:cNvPr>
          <p:cNvCxnSpPr>
            <a:cxnSpLocks/>
            <a:stCxn id="53" idx="5"/>
            <a:endCxn id="55" idx="1"/>
          </p:cNvCxnSpPr>
          <p:nvPr/>
        </p:nvCxnSpPr>
        <p:spPr>
          <a:xfrm>
            <a:off x="6760425" y="4472453"/>
            <a:ext cx="158663" cy="25014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F9D9511B-1507-4BBE-BD56-7E066B5E522F}"/>
              </a:ext>
            </a:extLst>
          </p:cNvPr>
          <p:cNvSpPr/>
          <p:nvPr/>
        </p:nvSpPr>
        <p:spPr>
          <a:xfrm>
            <a:off x="6379732" y="5220550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517640D-9066-4CDC-B41E-10F6A7712DC3}"/>
              </a:ext>
            </a:extLst>
          </p:cNvPr>
          <p:cNvCxnSpPr>
            <a:cxnSpLocks/>
            <a:stCxn id="55" idx="3"/>
            <a:endCxn id="57" idx="7"/>
          </p:cNvCxnSpPr>
          <p:nvPr/>
        </p:nvCxnSpPr>
        <p:spPr>
          <a:xfrm flipH="1">
            <a:off x="6739958" y="5035231"/>
            <a:ext cx="179130" cy="25006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14290CFE-1891-4D64-A891-4043E2220DD9}"/>
              </a:ext>
            </a:extLst>
          </p:cNvPr>
          <p:cNvSpPr/>
          <p:nvPr/>
        </p:nvSpPr>
        <p:spPr>
          <a:xfrm>
            <a:off x="8164672" y="4114110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2A324C5-624B-483B-A99B-5E0AE7F1433D}"/>
              </a:ext>
            </a:extLst>
          </p:cNvPr>
          <p:cNvCxnSpPr>
            <a:cxnSpLocks/>
            <a:stCxn id="47" idx="5"/>
            <a:endCxn id="59" idx="1"/>
          </p:cNvCxnSpPr>
          <p:nvPr/>
        </p:nvCxnSpPr>
        <p:spPr>
          <a:xfrm>
            <a:off x="8070697" y="3914893"/>
            <a:ext cx="155780" cy="2639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255DD1E-A4E6-4D59-B282-C24D055BF0A4}"/>
              </a:ext>
            </a:extLst>
          </p:cNvPr>
          <p:cNvSpPr/>
          <p:nvPr/>
        </p:nvSpPr>
        <p:spPr>
          <a:xfrm>
            <a:off x="7790527" y="4713982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46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0BA2B86-03F3-4D46-AF12-A2ED8C8C9548}"/>
              </a:ext>
            </a:extLst>
          </p:cNvPr>
          <p:cNvCxnSpPr>
            <a:cxnSpLocks/>
            <a:stCxn id="49" idx="5"/>
            <a:endCxn id="61" idx="1"/>
          </p:cNvCxnSpPr>
          <p:nvPr/>
        </p:nvCxnSpPr>
        <p:spPr>
          <a:xfrm>
            <a:off x="7710471" y="4506906"/>
            <a:ext cx="141861" cy="27182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101CA08C-4740-4437-9E71-DBAD92F50556}"/>
              </a:ext>
            </a:extLst>
          </p:cNvPr>
          <p:cNvSpPr/>
          <p:nvPr/>
        </p:nvSpPr>
        <p:spPr>
          <a:xfrm>
            <a:off x="3941346" y="4816502"/>
            <a:ext cx="304272" cy="332991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03C4F0-A25B-43EE-BCEA-B5E97D467418}"/>
              </a:ext>
            </a:extLst>
          </p:cNvPr>
          <p:cNvSpPr txBox="1"/>
          <p:nvPr/>
        </p:nvSpPr>
        <p:spPr>
          <a:xfrm>
            <a:off x="1049598" y="5807192"/>
            <a:ext cx="1558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Traversal</a:t>
            </a:r>
          </a:p>
          <a:p>
            <a:r>
              <a:rPr lang="en-US" sz="1600" dirty="0"/>
              <a:t>-10, 0, 10, 22…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61D2436-D197-4F65-92A8-A8A639ED492D}"/>
              </a:ext>
            </a:extLst>
          </p:cNvPr>
          <p:cNvSpPr txBox="1"/>
          <p:nvPr/>
        </p:nvSpPr>
        <p:spPr>
          <a:xfrm>
            <a:off x="3623258" y="5803141"/>
            <a:ext cx="1887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Traversal</a:t>
            </a:r>
          </a:p>
          <a:p>
            <a:r>
              <a:rPr lang="en-US" sz="1600" dirty="0"/>
              <a:t>-10, 0, 10, 22, 33…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93893DA-4B3A-4F6E-A5CD-A889E433453B}"/>
              </a:ext>
            </a:extLst>
          </p:cNvPr>
          <p:cNvSpPr txBox="1"/>
          <p:nvPr/>
        </p:nvSpPr>
        <p:spPr>
          <a:xfrm>
            <a:off x="6314320" y="5761252"/>
            <a:ext cx="2316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Traversal</a:t>
            </a:r>
          </a:p>
          <a:p>
            <a:r>
              <a:rPr lang="en-US" sz="1600" dirty="0"/>
              <a:t>-10, 0, 10, 22, 33, 40, …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CB8C2174-8CDD-49C9-8523-E1E600C0686F}"/>
              </a:ext>
            </a:extLst>
          </p:cNvPr>
          <p:cNvSpPr/>
          <p:nvPr/>
        </p:nvSpPr>
        <p:spPr>
          <a:xfrm>
            <a:off x="1577223" y="2957556"/>
            <a:ext cx="367697" cy="441960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F7811FF0-06FF-4B22-AC47-46D7A66E463B}"/>
              </a:ext>
            </a:extLst>
          </p:cNvPr>
          <p:cNvSpPr/>
          <p:nvPr/>
        </p:nvSpPr>
        <p:spPr>
          <a:xfrm flipH="1">
            <a:off x="7768540" y="3070173"/>
            <a:ext cx="240351" cy="425207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D15E1F3-CB0F-4BF4-97C3-F21D174D9DF2}"/>
              </a:ext>
            </a:extLst>
          </p:cNvPr>
          <p:cNvSpPr/>
          <p:nvPr/>
        </p:nvSpPr>
        <p:spPr>
          <a:xfrm>
            <a:off x="7468553" y="3730894"/>
            <a:ext cx="211015" cy="383216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19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13DD-DFEE-4373-B3F0-729D8E35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In-Order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C451B-D5E2-4FD5-A1B6-C9FB4F27EC9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89660"/>
          </a:xfrm>
        </p:spPr>
        <p:txBody>
          <a:bodyPr/>
          <a:lstStyle/>
          <a:p>
            <a:r>
              <a:rPr lang="en-US" dirty="0"/>
              <a:t>Visits a node and children in the following order: left-child, node, right-child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0B9AAED-C9C0-4439-A9B4-634C838D989D}"/>
              </a:ext>
            </a:extLst>
          </p:cNvPr>
          <p:cNvSpPr/>
          <p:nvPr/>
        </p:nvSpPr>
        <p:spPr>
          <a:xfrm>
            <a:off x="1990318" y="284107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CBE4E5-A2C5-47DE-B446-928B166DE3E6}"/>
              </a:ext>
            </a:extLst>
          </p:cNvPr>
          <p:cNvSpPr/>
          <p:nvPr/>
        </p:nvSpPr>
        <p:spPr>
          <a:xfrm>
            <a:off x="2412349" y="349670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48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A94A03-0233-4F9F-B8FA-585AC06BE620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2350544" y="3218453"/>
            <a:ext cx="123610" cy="3430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3DFBFCF-176B-440C-A2D4-0F602E5B8B47}"/>
              </a:ext>
            </a:extLst>
          </p:cNvPr>
          <p:cNvSpPr/>
          <p:nvPr/>
        </p:nvSpPr>
        <p:spPr>
          <a:xfrm>
            <a:off x="2052123" y="4088721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82C6D6-A82F-48D1-B507-A382F3B94F6D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2263139" y="3874088"/>
            <a:ext cx="211015" cy="2146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68DF417-B69E-4369-AADC-5FAB216FA070}"/>
              </a:ext>
            </a:extLst>
          </p:cNvPr>
          <p:cNvSpPr/>
          <p:nvPr/>
        </p:nvSpPr>
        <p:spPr>
          <a:xfrm>
            <a:off x="1550036" y="345590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0BFB41-9D8F-4E14-B14A-D4784CCA3E35}"/>
              </a:ext>
            </a:extLst>
          </p:cNvPr>
          <p:cNvCxnSpPr>
            <a:cxnSpLocks/>
            <a:stCxn id="4" idx="3"/>
            <a:endCxn id="9" idx="7"/>
          </p:cNvCxnSpPr>
          <p:nvPr/>
        </p:nvCxnSpPr>
        <p:spPr>
          <a:xfrm flipH="1">
            <a:off x="1910262" y="3218453"/>
            <a:ext cx="141861" cy="3021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A7E1BCF-1AA2-4FE1-BF8B-F8CDF5D19E2A}"/>
              </a:ext>
            </a:extLst>
          </p:cNvPr>
          <p:cNvSpPr/>
          <p:nvPr/>
        </p:nvSpPr>
        <p:spPr>
          <a:xfrm>
            <a:off x="1102077" y="405426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-10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7F8D22-802C-427B-B734-FDFDFE77BB4A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1462303" y="3833283"/>
            <a:ext cx="149538" cy="285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43D473D-8664-4334-BCE5-7FB0F2830C3D}"/>
              </a:ext>
            </a:extLst>
          </p:cNvPr>
          <p:cNvSpPr/>
          <p:nvPr/>
        </p:nvSpPr>
        <p:spPr>
          <a:xfrm>
            <a:off x="1559161" y="4617046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4C5705-F4B6-4771-BD15-B5765E16663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1462303" y="4431648"/>
            <a:ext cx="158663" cy="25014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F0064A2-EEB6-4634-96AC-4D735AA65CC7}"/>
              </a:ext>
            </a:extLst>
          </p:cNvPr>
          <p:cNvSpPr/>
          <p:nvPr/>
        </p:nvSpPr>
        <p:spPr>
          <a:xfrm>
            <a:off x="1081610" y="517974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1A240B-8A15-4BA2-BFAD-3543A203C270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1441836" y="4994426"/>
            <a:ext cx="179130" cy="25006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978A650-6B4E-417F-BBD9-783FB6BFA12D}"/>
              </a:ext>
            </a:extLst>
          </p:cNvPr>
          <p:cNvSpPr/>
          <p:nvPr/>
        </p:nvSpPr>
        <p:spPr>
          <a:xfrm>
            <a:off x="2866550" y="407330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489A9B-CDDC-40E9-8F19-E29168DA0723}"/>
              </a:ext>
            </a:extLst>
          </p:cNvPr>
          <p:cNvCxnSpPr>
            <a:cxnSpLocks/>
            <a:stCxn id="5" idx="5"/>
            <a:endCxn id="17" idx="1"/>
          </p:cNvCxnSpPr>
          <p:nvPr/>
        </p:nvCxnSpPr>
        <p:spPr>
          <a:xfrm>
            <a:off x="2772575" y="3874088"/>
            <a:ext cx="155780" cy="2639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11F31C5-BC9D-4EE1-9F13-A57385BF847D}"/>
              </a:ext>
            </a:extLst>
          </p:cNvPr>
          <p:cNvSpPr/>
          <p:nvPr/>
        </p:nvSpPr>
        <p:spPr>
          <a:xfrm>
            <a:off x="2492405" y="4673177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46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68B426-0E98-4A9E-B8D5-98EBEA0A906D}"/>
              </a:ext>
            </a:extLst>
          </p:cNvPr>
          <p:cNvCxnSpPr>
            <a:cxnSpLocks/>
            <a:stCxn id="7" idx="5"/>
            <a:endCxn id="19" idx="1"/>
          </p:cNvCxnSpPr>
          <p:nvPr/>
        </p:nvCxnSpPr>
        <p:spPr>
          <a:xfrm>
            <a:off x="2412349" y="4466101"/>
            <a:ext cx="141861" cy="27182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CD68301-784D-4AEA-B147-F1F69048460E}"/>
              </a:ext>
            </a:extLst>
          </p:cNvPr>
          <p:cNvSpPr/>
          <p:nvPr/>
        </p:nvSpPr>
        <p:spPr>
          <a:xfrm>
            <a:off x="4711828" y="284107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47A4C23-F753-41EA-9CFF-B158CD1DADF8}"/>
              </a:ext>
            </a:extLst>
          </p:cNvPr>
          <p:cNvSpPr/>
          <p:nvPr/>
        </p:nvSpPr>
        <p:spPr>
          <a:xfrm>
            <a:off x="5133859" y="349670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48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3B6960-0822-4300-AA06-ABB11DBD442B}"/>
              </a:ext>
            </a:extLst>
          </p:cNvPr>
          <p:cNvCxnSpPr>
            <a:cxnSpLocks/>
            <a:stCxn id="25" idx="5"/>
            <a:endCxn id="26" idx="1"/>
          </p:cNvCxnSpPr>
          <p:nvPr/>
        </p:nvCxnSpPr>
        <p:spPr>
          <a:xfrm>
            <a:off x="5072054" y="3218453"/>
            <a:ext cx="123610" cy="3430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B3F567B-118B-40B0-B92B-22E71D7CCC51}"/>
              </a:ext>
            </a:extLst>
          </p:cNvPr>
          <p:cNvSpPr/>
          <p:nvPr/>
        </p:nvSpPr>
        <p:spPr>
          <a:xfrm>
            <a:off x="4773633" y="4088721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3191A5-97FF-4F0D-9AE8-8409F0A260C9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 flipH="1">
            <a:off x="4984649" y="3874088"/>
            <a:ext cx="211015" cy="2146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B6B20C8-26F8-47B4-AA2E-7ED333D3F352}"/>
              </a:ext>
            </a:extLst>
          </p:cNvPr>
          <p:cNvSpPr/>
          <p:nvPr/>
        </p:nvSpPr>
        <p:spPr>
          <a:xfrm>
            <a:off x="4271546" y="345590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8549A8-E8BF-403F-9236-8109CB2FB1D7}"/>
              </a:ext>
            </a:extLst>
          </p:cNvPr>
          <p:cNvCxnSpPr>
            <a:cxnSpLocks/>
            <a:stCxn id="25" idx="3"/>
            <a:endCxn id="30" idx="7"/>
          </p:cNvCxnSpPr>
          <p:nvPr/>
        </p:nvCxnSpPr>
        <p:spPr>
          <a:xfrm flipH="1">
            <a:off x="4631772" y="3218453"/>
            <a:ext cx="141861" cy="3021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DD9938C-6FEB-4886-BF8D-E628FC6674E8}"/>
              </a:ext>
            </a:extLst>
          </p:cNvPr>
          <p:cNvSpPr/>
          <p:nvPr/>
        </p:nvSpPr>
        <p:spPr>
          <a:xfrm>
            <a:off x="3823587" y="405426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-10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BD4CB2-3BDF-4A8A-8E83-03F18E0C5E89}"/>
              </a:ext>
            </a:extLst>
          </p:cNvPr>
          <p:cNvCxnSpPr>
            <a:cxnSpLocks/>
            <a:stCxn id="30" idx="3"/>
            <a:endCxn id="32" idx="7"/>
          </p:cNvCxnSpPr>
          <p:nvPr/>
        </p:nvCxnSpPr>
        <p:spPr>
          <a:xfrm flipH="1">
            <a:off x="4183813" y="3833283"/>
            <a:ext cx="149538" cy="285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883C0EE-1CDF-4839-9724-293C3319C697}"/>
              </a:ext>
            </a:extLst>
          </p:cNvPr>
          <p:cNvSpPr/>
          <p:nvPr/>
        </p:nvSpPr>
        <p:spPr>
          <a:xfrm>
            <a:off x="4280671" y="4617046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2E9183-DB01-4F42-A876-4F8CC6392469}"/>
              </a:ext>
            </a:extLst>
          </p:cNvPr>
          <p:cNvCxnSpPr>
            <a:cxnSpLocks/>
            <a:stCxn id="32" idx="5"/>
            <a:endCxn id="34" idx="1"/>
          </p:cNvCxnSpPr>
          <p:nvPr/>
        </p:nvCxnSpPr>
        <p:spPr>
          <a:xfrm>
            <a:off x="4183813" y="4431648"/>
            <a:ext cx="158663" cy="25014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9CC94F8-09BC-462B-80D5-B6B91AA5354B}"/>
              </a:ext>
            </a:extLst>
          </p:cNvPr>
          <p:cNvSpPr/>
          <p:nvPr/>
        </p:nvSpPr>
        <p:spPr>
          <a:xfrm>
            <a:off x="3803120" y="517974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C7E812-A1F1-4E34-B1B2-551853EBE350}"/>
              </a:ext>
            </a:extLst>
          </p:cNvPr>
          <p:cNvCxnSpPr>
            <a:cxnSpLocks/>
            <a:stCxn id="34" idx="3"/>
            <a:endCxn id="36" idx="7"/>
          </p:cNvCxnSpPr>
          <p:nvPr/>
        </p:nvCxnSpPr>
        <p:spPr>
          <a:xfrm flipH="1">
            <a:off x="4163346" y="4994426"/>
            <a:ext cx="179130" cy="25006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1300A65-4951-47A6-9C4A-D8659C442DFB}"/>
              </a:ext>
            </a:extLst>
          </p:cNvPr>
          <p:cNvSpPr/>
          <p:nvPr/>
        </p:nvSpPr>
        <p:spPr>
          <a:xfrm>
            <a:off x="5588060" y="407330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2BDF0B6-4AD3-4EAB-BC8A-6A9936E82760}"/>
              </a:ext>
            </a:extLst>
          </p:cNvPr>
          <p:cNvCxnSpPr>
            <a:cxnSpLocks/>
            <a:stCxn id="26" idx="5"/>
            <a:endCxn id="38" idx="1"/>
          </p:cNvCxnSpPr>
          <p:nvPr/>
        </p:nvCxnSpPr>
        <p:spPr>
          <a:xfrm>
            <a:off x="5494085" y="3874088"/>
            <a:ext cx="155780" cy="2639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5B6052BA-7E15-4491-B496-AD0372BAB2CB}"/>
              </a:ext>
            </a:extLst>
          </p:cNvPr>
          <p:cNvSpPr/>
          <p:nvPr/>
        </p:nvSpPr>
        <p:spPr>
          <a:xfrm>
            <a:off x="5213915" y="4673177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46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4EAB17-4C2F-4047-BA28-15355526FD3A}"/>
              </a:ext>
            </a:extLst>
          </p:cNvPr>
          <p:cNvCxnSpPr>
            <a:cxnSpLocks/>
            <a:stCxn id="28" idx="5"/>
            <a:endCxn id="40" idx="1"/>
          </p:cNvCxnSpPr>
          <p:nvPr/>
        </p:nvCxnSpPr>
        <p:spPr>
          <a:xfrm>
            <a:off x="5133859" y="4466101"/>
            <a:ext cx="141861" cy="27182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75BEBB5A-A494-43C7-824D-F79D14B72335}"/>
              </a:ext>
            </a:extLst>
          </p:cNvPr>
          <p:cNvSpPr/>
          <p:nvPr/>
        </p:nvSpPr>
        <p:spPr>
          <a:xfrm>
            <a:off x="7288440" y="288187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8AA6C1A-E58D-43FB-B643-93025EBC4F9D}"/>
              </a:ext>
            </a:extLst>
          </p:cNvPr>
          <p:cNvSpPr/>
          <p:nvPr/>
        </p:nvSpPr>
        <p:spPr>
          <a:xfrm>
            <a:off x="7710471" y="353751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48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39FD73A-1732-4980-8B0D-A07BFA7E0DF9}"/>
              </a:ext>
            </a:extLst>
          </p:cNvPr>
          <p:cNvCxnSpPr>
            <a:cxnSpLocks/>
            <a:stCxn id="46" idx="5"/>
            <a:endCxn id="47" idx="1"/>
          </p:cNvCxnSpPr>
          <p:nvPr/>
        </p:nvCxnSpPr>
        <p:spPr>
          <a:xfrm>
            <a:off x="7648666" y="3259258"/>
            <a:ext cx="123610" cy="3430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EA8C9897-0ABF-47F3-81A7-97591096E5AB}"/>
              </a:ext>
            </a:extLst>
          </p:cNvPr>
          <p:cNvSpPr/>
          <p:nvPr/>
        </p:nvSpPr>
        <p:spPr>
          <a:xfrm>
            <a:off x="7350245" y="4129526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3A4FC4F-23F5-45C9-8FAF-8AB8C5DD17E5}"/>
              </a:ext>
            </a:extLst>
          </p:cNvPr>
          <p:cNvCxnSpPr>
            <a:cxnSpLocks/>
            <a:stCxn id="47" idx="3"/>
            <a:endCxn id="49" idx="0"/>
          </p:cNvCxnSpPr>
          <p:nvPr/>
        </p:nvCxnSpPr>
        <p:spPr>
          <a:xfrm flipH="1">
            <a:off x="7561261" y="3914893"/>
            <a:ext cx="211015" cy="2146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D378462-20CA-4129-8CB5-6EE26FE44FEE}"/>
              </a:ext>
            </a:extLst>
          </p:cNvPr>
          <p:cNvSpPr/>
          <p:nvPr/>
        </p:nvSpPr>
        <p:spPr>
          <a:xfrm>
            <a:off x="6848158" y="349670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A34F10-218A-40A2-9906-FFB99008DBA5}"/>
              </a:ext>
            </a:extLst>
          </p:cNvPr>
          <p:cNvCxnSpPr>
            <a:cxnSpLocks/>
            <a:stCxn id="46" idx="3"/>
            <a:endCxn id="51" idx="7"/>
          </p:cNvCxnSpPr>
          <p:nvPr/>
        </p:nvCxnSpPr>
        <p:spPr>
          <a:xfrm flipH="1">
            <a:off x="7208384" y="3259258"/>
            <a:ext cx="141861" cy="3021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EF7406C8-A229-42B2-8C0F-6F3339313154}"/>
              </a:ext>
            </a:extLst>
          </p:cNvPr>
          <p:cNvSpPr/>
          <p:nvPr/>
        </p:nvSpPr>
        <p:spPr>
          <a:xfrm>
            <a:off x="6400199" y="4095073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-10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27E4E0A-3863-4B38-8218-D8499244ED3A}"/>
              </a:ext>
            </a:extLst>
          </p:cNvPr>
          <p:cNvCxnSpPr>
            <a:cxnSpLocks/>
            <a:stCxn id="51" idx="3"/>
            <a:endCxn id="53" idx="7"/>
          </p:cNvCxnSpPr>
          <p:nvPr/>
        </p:nvCxnSpPr>
        <p:spPr>
          <a:xfrm flipH="1">
            <a:off x="6760425" y="3874088"/>
            <a:ext cx="149538" cy="285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9FCDDC5D-D00B-42A2-BAB9-5FF5C0018C05}"/>
              </a:ext>
            </a:extLst>
          </p:cNvPr>
          <p:cNvSpPr/>
          <p:nvPr/>
        </p:nvSpPr>
        <p:spPr>
          <a:xfrm>
            <a:off x="6857283" y="4657851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825C15-E752-4368-A299-32A23AA4B19F}"/>
              </a:ext>
            </a:extLst>
          </p:cNvPr>
          <p:cNvCxnSpPr>
            <a:cxnSpLocks/>
            <a:stCxn id="53" idx="5"/>
            <a:endCxn id="55" idx="1"/>
          </p:cNvCxnSpPr>
          <p:nvPr/>
        </p:nvCxnSpPr>
        <p:spPr>
          <a:xfrm>
            <a:off x="6760425" y="4472453"/>
            <a:ext cx="158663" cy="25014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F9D9511B-1507-4BBE-BD56-7E066B5E522F}"/>
              </a:ext>
            </a:extLst>
          </p:cNvPr>
          <p:cNvSpPr/>
          <p:nvPr/>
        </p:nvSpPr>
        <p:spPr>
          <a:xfrm>
            <a:off x="6379732" y="5220550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517640D-9066-4CDC-B41E-10F6A7712DC3}"/>
              </a:ext>
            </a:extLst>
          </p:cNvPr>
          <p:cNvCxnSpPr>
            <a:cxnSpLocks/>
            <a:stCxn id="55" idx="3"/>
            <a:endCxn id="57" idx="7"/>
          </p:cNvCxnSpPr>
          <p:nvPr/>
        </p:nvCxnSpPr>
        <p:spPr>
          <a:xfrm flipH="1">
            <a:off x="6739958" y="5035231"/>
            <a:ext cx="179130" cy="25006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14290CFE-1891-4D64-A891-4043E2220DD9}"/>
              </a:ext>
            </a:extLst>
          </p:cNvPr>
          <p:cNvSpPr/>
          <p:nvPr/>
        </p:nvSpPr>
        <p:spPr>
          <a:xfrm>
            <a:off x="8164672" y="4114110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2A324C5-624B-483B-A99B-5E0AE7F1433D}"/>
              </a:ext>
            </a:extLst>
          </p:cNvPr>
          <p:cNvCxnSpPr>
            <a:cxnSpLocks/>
            <a:stCxn id="47" idx="5"/>
            <a:endCxn id="59" idx="1"/>
          </p:cNvCxnSpPr>
          <p:nvPr/>
        </p:nvCxnSpPr>
        <p:spPr>
          <a:xfrm>
            <a:off x="8070697" y="3914893"/>
            <a:ext cx="155780" cy="2639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255DD1E-A4E6-4D59-B282-C24D055BF0A4}"/>
              </a:ext>
            </a:extLst>
          </p:cNvPr>
          <p:cNvSpPr/>
          <p:nvPr/>
        </p:nvSpPr>
        <p:spPr>
          <a:xfrm>
            <a:off x="7790527" y="4713982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46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0BA2B86-03F3-4D46-AF12-A2ED8C8C9548}"/>
              </a:ext>
            </a:extLst>
          </p:cNvPr>
          <p:cNvCxnSpPr>
            <a:cxnSpLocks/>
            <a:stCxn id="49" idx="5"/>
            <a:endCxn id="61" idx="1"/>
          </p:cNvCxnSpPr>
          <p:nvPr/>
        </p:nvCxnSpPr>
        <p:spPr>
          <a:xfrm>
            <a:off x="7710471" y="4506906"/>
            <a:ext cx="141861" cy="27182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F03C4F0-A25B-43EE-BCEA-B5E97D467418}"/>
              </a:ext>
            </a:extLst>
          </p:cNvPr>
          <p:cNvSpPr txBox="1"/>
          <p:nvPr/>
        </p:nvSpPr>
        <p:spPr>
          <a:xfrm>
            <a:off x="1049598" y="5807192"/>
            <a:ext cx="2111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Traversal</a:t>
            </a:r>
          </a:p>
          <a:p>
            <a:r>
              <a:rPr lang="en-US" sz="1600" dirty="0"/>
              <a:t>-10, 0, 10, 22, 33, 40, </a:t>
            </a:r>
          </a:p>
          <a:p>
            <a:r>
              <a:rPr lang="en-US" sz="1600" dirty="0"/>
              <a:t>46, …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61D2436-D197-4F65-92A8-A8A639ED492D}"/>
              </a:ext>
            </a:extLst>
          </p:cNvPr>
          <p:cNvSpPr txBox="1"/>
          <p:nvPr/>
        </p:nvSpPr>
        <p:spPr>
          <a:xfrm>
            <a:off x="3623258" y="5803141"/>
            <a:ext cx="2111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Traversal</a:t>
            </a:r>
          </a:p>
          <a:p>
            <a:r>
              <a:rPr lang="en-US" sz="1600" dirty="0"/>
              <a:t>-10, 0, 10, 22, 33, 40, </a:t>
            </a:r>
          </a:p>
          <a:p>
            <a:r>
              <a:rPr lang="en-US" sz="1600" dirty="0"/>
              <a:t>46, 48, …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93893DA-4B3A-4F6E-A5CD-A889E433453B}"/>
              </a:ext>
            </a:extLst>
          </p:cNvPr>
          <p:cNvSpPr txBox="1"/>
          <p:nvPr/>
        </p:nvSpPr>
        <p:spPr>
          <a:xfrm>
            <a:off x="6314320" y="5761252"/>
            <a:ext cx="2111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Traversal</a:t>
            </a:r>
          </a:p>
          <a:p>
            <a:r>
              <a:rPr lang="en-US" sz="1600" dirty="0"/>
              <a:t>-10, 0, 10, 22, 33, 40, </a:t>
            </a:r>
          </a:p>
          <a:p>
            <a:r>
              <a:rPr lang="en-US" sz="1600" dirty="0"/>
              <a:t>46, 48, 55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CB8C2174-8CDD-49C9-8523-E1E600C0686F}"/>
              </a:ext>
            </a:extLst>
          </p:cNvPr>
          <p:cNvSpPr/>
          <p:nvPr/>
        </p:nvSpPr>
        <p:spPr>
          <a:xfrm flipH="1">
            <a:off x="2515057" y="4295965"/>
            <a:ext cx="230388" cy="334758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F7811FF0-06FF-4B22-AC47-46D7A66E463B}"/>
              </a:ext>
            </a:extLst>
          </p:cNvPr>
          <p:cNvSpPr/>
          <p:nvPr/>
        </p:nvSpPr>
        <p:spPr>
          <a:xfrm flipH="1">
            <a:off x="7768540" y="3070173"/>
            <a:ext cx="240351" cy="425207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D9F3FEC8-EFC1-4A4C-B5CA-C6F03A9E69DF}"/>
              </a:ext>
            </a:extLst>
          </p:cNvPr>
          <p:cNvSpPr/>
          <p:nvPr/>
        </p:nvSpPr>
        <p:spPr>
          <a:xfrm flipH="1">
            <a:off x="2458555" y="3039955"/>
            <a:ext cx="240351" cy="425207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753A705-2248-4E11-924F-258AD0AEC0BA}"/>
              </a:ext>
            </a:extLst>
          </p:cNvPr>
          <p:cNvSpPr/>
          <p:nvPr/>
        </p:nvSpPr>
        <p:spPr>
          <a:xfrm>
            <a:off x="2158568" y="3700676"/>
            <a:ext cx="211015" cy="383216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F80B6644-2A36-40CD-A022-4848D1765C29}"/>
              </a:ext>
            </a:extLst>
          </p:cNvPr>
          <p:cNvSpPr/>
          <p:nvPr/>
        </p:nvSpPr>
        <p:spPr>
          <a:xfrm flipH="1">
            <a:off x="5184579" y="3024169"/>
            <a:ext cx="240351" cy="425207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ADCC70E-7D7B-4C92-B10C-8BF5C631F7E1}"/>
              </a:ext>
            </a:extLst>
          </p:cNvPr>
          <p:cNvSpPr/>
          <p:nvPr/>
        </p:nvSpPr>
        <p:spPr>
          <a:xfrm flipH="1">
            <a:off x="8173691" y="3720368"/>
            <a:ext cx="240351" cy="366804"/>
          </a:xfrm>
          <a:custGeom>
            <a:avLst/>
            <a:gdLst>
              <a:gd name="connsiteX0" fmla="*/ 367697 w 367697"/>
              <a:gd name="connsiteY0" fmla="*/ 0 h 441960"/>
              <a:gd name="connsiteX1" fmla="*/ 40037 w 367697"/>
              <a:gd name="connsiteY1" fmla="*/ 144780 h 441960"/>
              <a:gd name="connsiteX2" fmla="*/ 17177 w 367697"/>
              <a:gd name="connsiteY2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97" h="441960">
                <a:moveTo>
                  <a:pt x="367697" y="0"/>
                </a:moveTo>
                <a:cubicBezTo>
                  <a:pt x="233077" y="35560"/>
                  <a:pt x="98457" y="71120"/>
                  <a:pt x="40037" y="144780"/>
                </a:cubicBezTo>
                <a:cubicBezTo>
                  <a:pt x="-18383" y="218440"/>
                  <a:pt x="-603" y="330200"/>
                  <a:pt x="17177" y="4419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695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E503-766A-4106-818B-2252E3DD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B14DE-2F0C-43D0-A7B7-379A2E535B5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86940"/>
          </a:xfrm>
        </p:spPr>
        <p:txBody>
          <a:bodyPr/>
          <a:lstStyle/>
          <a:p>
            <a:r>
              <a:rPr lang="en-US" dirty="0"/>
              <a:t>Give the following traversals on the BST seen below</a:t>
            </a:r>
          </a:p>
          <a:p>
            <a:pPr lvl="1"/>
            <a:r>
              <a:rPr lang="en-US" dirty="0"/>
              <a:t>Pre-order</a:t>
            </a:r>
            <a:r>
              <a:rPr lang="en-US" dirty="0">
                <a:latin typeface="Consolas" panose="020B0609020204030204" pitchFamily="49" charset="0"/>
              </a:rPr>
              <a:t> ___________________________</a:t>
            </a:r>
          </a:p>
          <a:p>
            <a:pPr lvl="1"/>
            <a:r>
              <a:rPr lang="en-US" dirty="0"/>
              <a:t>Post-order</a:t>
            </a:r>
            <a:r>
              <a:rPr lang="en-US" dirty="0">
                <a:latin typeface="Consolas" panose="020B0609020204030204" pitchFamily="49" charset="0"/>
              </a:rPr>
              <a:t> __________________________</a:t>
            </a:r>
          </a:p>
          <a:p>
            <a:pPr lvl="1"/>
            <a:r>
              <a:rPr lang="en-US" dirty="0"/>
              <a:t>In-order</a:t>
            </a:r>
            <a:r>
              <a:rPr lang="en-US" dirty="0">
                <a:latin typeface="Consolas" panose="020B0609020204030204" pitchFamily="49" charset="0"/>
              </a:rPr>
              <a:t> ____________________________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1EFC58C-A91B-44FD-BB67-FB7230F5A266}"/>
              </a:ext>
            </a:extLst>
          </p:cNvPr>
          <p:cNvSpPr/>
          <p:nvPr/>
        </p:nvSpPr>
        <p:spPr>
          <a:xfrm>
            <a:off x="4149969" y="3787140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4FBC48-A277-4F79-A04E-4B94AB22AC5F}"/>
              </a:ext>
            </a:extLst>
          </p:cNvPr>
          <p:cNvSpPr/>
          <p:nvPr/>
        </p:nvSpPr>
        <p:spPr>
          <a:xfrm>
            <a:off x="5087978" y="424845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48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E4BA95-8CBB-4103-83BA-223621057326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4510195" y="4164520"/>
            <a:ext cx="639588" cy="14868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851E77A-758A-4904-95C6-49F2CFB1D753}"/>
              </a:ext>
            </a:extLst>
          </p:cNvPr>
          <p:cNvSpPr/>
          <p:nvPr/>
        </p:nvSpPr>
        <p:spPr>
          <a:xfrm>
            <a:off x="4485335" y="4738196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0AA48C-B384-4EA8-B88F-D7E1DA39104E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4696351" y="4625838"/>
            <a:ext cx="453432" cy="11235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529098E-D6A9-4788-B32F-D61F7D7960E5}"/>
              </a:ext>
            </a:extLst>
          </p:cNvPr>
          <p:cNvSpPr/>
          <p:nvPr/>
        </p:nvSpPr>
        <p:spPr>
          <a:xfrm>
            <a:off x="3422977" y="4229268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D8CEE2-A1AB-46B3-B8A3-0788E749F985}"/>
              </a:ext>
            </a:extLst>
          </p:cNvPr>
          <p:cNvCxnSpPr>
            <a:cxnSpLocks/>
            <a:stCxn id="4" idx="3"/>
            <a:endCxn id="9" idx="7"/>
          </p:cNvCxnSpPr>
          <p:nvPr/>
        </p:nvCxnSpPr>
        <p:spPr>
          <a:xfrm flipH="1">
            <a:off x="3783203" y="4164520"/>
            <a:ext cx="428571" cy="1294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7405592-DCF9-4FDD-BACE-E480A5051AFA}"/>
              </a:ext>
            </a:extLst>
          </p:cNvPr>
          <p:cNvSpPr/>
          <p:nvPr/>
        </p:nvSpPr>
        <p:spPr>
          <a:xfrm>
            <a:off x="3103776" y="4742579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-10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ED5D84-AAA8-4E08-8688-5CC5570E48C3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3314792" y="4606648"/>
            <a:ext cx="169990" cy="13593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9920424-159F-4426-A91E-DE1DF3184546}"/>
              </a:ext>
            </a:extLst>
          </p:cNvPr>
          <p:cNvSpPr/>
          <p:nvPr/>
        </p:nvSpPr>
        <p:spPr>
          <a:xfrm>
            <a:off x="3733657" y="4733376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30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A03985-C72B-4164-BF0A-08B104D5B41C}"/>
              </a:ext>
            </a:extLst>
          </p:cNvPr>
          <p:cNvCxnSpPr>
            <a:cxnSpLocks/>
            <a:stCxn id="9" idx="5"/>
            <a:endCxn id="13" idx="0"/>
          </p:cNvCxnSpPr>
          <p:nvPr/>
        </p:nvCxnSpPr>
        <p:spPr>
          <a:xfrm>
            <a:off x="3783203" y="4606648"/>
            <a:ext cx="161470" cy="12672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C5AF26E-C0EF-4544-8211-EACD6ABC7BD8}"/>
              </a:ext>
            </a:extLst>
          </p:cNvPr>
          <p:cNvSpPr/>
          <p:nvPr/>
        </p:nvSpPr>
        <p:spPr>
          <a:xfrm>
            <a:off x="3381146" y="5255890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00A71F-C541-49B0-A89A-26508EF67813}"/>
              </a:ext>
            </a:extLst>
          </p:cNvPr>
          <p:cNvCxnSpPr>
            <a:cxnSpLocks/>
            <a:stCxn id="11" idx="5"/>
            <a:endCxn id="15" idx="0"/>
          </p:cNvCxnSpPr>
          <p:nvPr/>
        </p:nvCxnSpPr>
        <p:spPr>
          <a:xfrm>
            <a:off x="3464002" y="5119959"/>
            <a:ext cx="128160" cy="13593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20273DD-4237-4092-BFC8-D1E19F20AC77}"/>
              </a:ext>
            </a:extLst>
          </p:cNvPr>
          <p:cNvSpPr/>
          <p:nvPr/>
        </p:nvSpPr>
        <p:spPr>
          <a:xfrm>
            <a:off x="5794990" y="4714712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864427-C810-44E9-B731-AE490FF5ED89}"/>
              </a:ext>
            </a:extLst>
          </p:cNvPr>
          <p:cNvCxnSpPr>
            <a:cxnSpLocks/>
            <a:stCxn id="5" idx="5"/>
            <a:endCxn id="17" idx="0"/>
          </p:cNvCxnSpPr>
          <p:nvPr/>
        </p:nvCxnSpPr>
        <p:spPr>
          <a:xfrm>
            <a:off x="5448204" y="4625838"/>
            <a:ext cx="557802" cy="8887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708C79F-ABC4-4644-9D1D-4484E6732F40}"/>
              </a:ext>
            </a:extLst>
          </p:cNvPr>
          <p:cNvSpPr/>
          <p:nvPr/>
        </p:nvSpPr>
        <p:spPr>
          <a:xfrm>
            <a:off x="4907366" y="5207004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46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45E151-EED0-4B25-A922-8E16523B6621}"/>
              </a:ext>
            </a:extLst>
          </p:cNvPr>
          <p:cNvCxnSpPr>
            <a:cxnSpLocks/>
            <a:stCxn id="7" idx="5"/>
            <a:endCxn id="19" idx="1"/>
          </p:cNvCxnSpPr>
          <p:nvPr/>
        </p:nvCxnSpPr>
        <p:spPr>
          <a:xfrm>
            <a:off x="4845561" y="5115576"/>
            <a:ext cx="123610" cy="15617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BABD595-2FD8-4865-9B03-8AEA90897DAD}"/>
              </a:ext>
            </a:extLst>
          </p:cNvPr>
          <p:cNvSpPr/>
          <p:nvPr/>
        </p:nvSpPr>
        <p:spPr>
          <a:xfrm>
            <a:off x="3038992" y="5778404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-4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EE744D-76BC-4297-9691-FB4002D677D1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3250008" y="5663163"/>
            <a:ext cx="197751" cy="11524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AB8F45A-84BA-4A27-87BD-C39477761E61}"/>
              </a:ext>
            </a:extLst>
          </p:cNvPr>
          <p:cNvSpPr/>
          <p:nvPr/>
        </p:nvSpPr>
        <p:spPr>
          <a:xfrm>
            <a:off x="3751729" y="5782787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33E7CB-4F8E-46DA-A792-27298DB2769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746180" y="5663163"/>
            <a:ext cx="216565" cy="11962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BF09121-607C-4870-A37D-CF0FE6C943AA}"/>
              </a:ext>
            </a:extLst>
          </p:cNvPr>
          <p:cNvSpPr/>
          <p:nvPr/>
        </p:nvSpPr>
        <p:spPr>
          <a:xfrm>
            <a:off x="3461023" y="6247212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-8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E016A6B-0AE5-4372-86A5-BAEA6AAD7705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3399218" y="6155784"/>
            <a:ext cx="123610" cy="15617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9A4F28D6-5965-446B-95F6-EB62E1F23C5D}"/>
              </a:ext>
            </a:extLst>
          </p:cNvPr>
          <p:cNvSpPr/>
          <p:nvPr/>
        </p:nvSpPr>
        <p:spPr>
          <a:xfrm>
            <a:off x="5448028" y="5216652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54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08E3ED-07CE-46FD-BC90-F5C0750D9439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659044" y="5101411"/>
            <a:ext cx="197751" cy="11524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2697D27-8879-4D69-B6DF-43767162087E}"/>
              </a:ext>
            </a:extLst>
          </p:cNvPr>
          <p:cNvSpPr/>
          <p:nvPr/>
        </p:nvSpPr>
        <p:spPr>
          <a:xfrm>
            <a:off x="6160765" y="5221035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61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EAFED57-72DA-49E9-83CA-C021960B6EF0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155216" y="5101411"/>
            <a:ext cx="216565" cy="11962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9892DD0-5EE1-47CE-84F5-0A8E059F1B83}"/>
              </a:ext>
            </a:extLst>
          </p:cNvPr>
          <p:cNvSpPr/>
          <p:nvPr/>
        </p:nvSpPr>
        <p:spPr>
          <a:xfrm>
            <a:off x="5149783" y="5805084"/>
            <a:ext cx="422031" cy="44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52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CA6061-75C6-4631-84BA-4E85A0129355}"/>
              </a:ext>
            </a:extLst>
          </p:cNvPr>
          <p:cNvCxnSpPr>
            <a:cxnSpLocks/>
            <a:stCxn id="33" idx="3"/>
            <a:endCxn id="37" idx="0"/>
          </p:cNvCxnSpPr>
          <p:nvPr/>
        </p:nvCxnSpPr>
        <p:spPr>
          <a:xfrm flipH="1">
            <a:off x="5360799" y="5594032"/>
            <a:ext cx="149034" cy="21105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5585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E1F9-DBA3-4C7C-9A6A-7D35F2AE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802D6-7F67-44E1-90A4-4F76F4CEF97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23155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General themes around the traversals</a:t>
            </a:r>
          </a:p>
          <a:p>
            <a:pPr lvl="1"/>
            <a:r>
              <a:rPr lang="en-US" dirty="0"/>
              <a:t>In-order – returns elements in sorted order (important!)</a:t>
            </a:r>
          </a:p>
          <a:p>
            <a:pPr lvl="1"/>
            <a:r>
              <a:rPr lang="en-US" dirty="0"/>
              <a:t>Post-order – a bottom-up search</a:t>
            </a:r>
          </a:p>
          <a:p>
            <a:pPr lvl="1"/>
            <a:r>
              <a:rPr lang="en-US" dirty="0"/>
              <a:t>Pre-order – a top-down search</a:t>
            </a:r>
          </a:p>
          <a:p>
            <a:r>
              <a:rPr lang="en-US" dirty="0"/>
              <a:t>When in doubt use the “sailing method”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8034B1-6BBA-4DCF-8968-806CEB005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008" y="4268627"/>
            <a:ext cx="2707692" cy="23155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2B70CE-9EFD-4F35-B489-F1612C066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28" y="4268628"/>
            <a:ext cx="2707692" cy="23155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50C509-61BD-4A8E-B17C-1C9C488D96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48" y="4268629"/>
            <a:ext cx="2707692" cy="23155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AB0279-9E67-4B7F-910C-075A940EE1BA}"/>
              </a:ext>
            </a:extLst>
          </p:cNvPr>
          <p:cNvSpPr txBox="1"/>
          <p:nvPr/>
        </p:nvSpPr>
        <p:spPr>
          <a:xfrm>
            <a:off x="206160" y="4411980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Pre-order</a:t>
            </a:r>
            <a:endParaRPr lang="en-US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8AABFA-E99E-42CE-94FC-1D5E5E1886BA}"/>
              </a:ext>
            </a:extLst>
          </p:cNvPr>
          <p:cNvSpPr txBox="1"/>
          <p:nvPr/>
        </p:nvSpPr>
        <p:spPr>
          <a:xfrm>
            <a:off x="3126828" y="4411980"/>
            <a:ext cx="1030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Post-order</a:t>
            </a:r>
            <a:endParaRPr lang="en-US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6F9160-A2C5-4A57-A24A-7EA4121C9C7F}"/>
              </a:ext>
            </a:extLst>
          </p:cNvPr>
          <p:cNvSpPr txBox="1"/>
          <p:nvPr/>
        </p:nvSpPr>
        <p:spPr>
          <a:xfrm>
            <a:off x="6078168" y="441198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In-order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1063266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6250" y="2341114"/>
            <a:ext cx="6270922" cy="2098226"/>
          </a:xfrm>
        </p:spPr>
        <p:txBody>
          <a:bodyPr/>
          <a:lstStyle/>
          <a:p>
            <a:r>
              <a:rPr lang="en-US" dirty="0"/>
              <a:t>Basic Data Structures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9834" y="4508940"/>
            <a:ext cx="5123755" cy="1086237"/>
          </a:xfrm>
        </p:spPr>
        <p:txBody>
          <a:bodyPr/>
          <a:lstStyle/>
          <a:p>
            <a:r>
              <a:rPr lang="en-US" dirty="0"/>
              <a:t>SDEV 301</a:t>
            </a:r>
          </a:p>
        </p:txBody>
      </p:sp>
    </p:spTree>
    <p:extLst>
      <p:ext uri="{BB962C8B-B14F-4D97-AF65-F5344CB8AC3E}">
        <p14:creationId xmlns:p14="http://schemas.microsoft.com/office/powerpoint/2010/main" val="205253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58581" y="1906842"/>
            <a:ext cx="7200900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Offers dynamic resizing of an internal array</a:t>
            </a:r>
          </a:p>
          <a:p>
            <a:pPr lvl="2"/>
            <a:r>
              <a:rPr lang="en-US" dirty="0"/>
              <a:t>Elements are added until the array is full after which a new, larger array is created and all elements are copied to the new array</a:t>
            </a:r>
          </a:p>
          <a:p>
            <a:pPr lvl="2"/>
            <a:r>
              <a:rPr lang="en-US" dirty="0"/>
              <a:t>Index-based access</a:t>
            </a:r>
          </a:p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Elements must be stored, without gaps, in the lower indices of the internal array</a:t>
            </a:r>
          </a:p>
          <a:p>
            <a:pPr lvl="1"/>
            <a:r>
              <a:rPr lang="en-US" dirty="0"/>
              <a:t>Shifting elements is costly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668905" y="5846987"/>
            <a:ext cx="6089704" cy="403761"/>
            <a:chOff x="2264006" y="5003474"/>
            <a:chExt cx="6089704" cy="403761"/>
          </a:xfrm>
        </p:grpSpPr>
        <p:cxnSp>
          <p:nvCxnSpPr>
            <p:cNvPr id="7" name="Straight Connector 6"/>
            <p:cNvCxnSpPr>
              <a:cxnSpLocks/>
            </p:cNvCxnSpPr>
            <p:nvPr/>
          </p:nvCxnSpPr>
          <p:spPr>
            <a:xfrm>
              <a:off x="5237018" y="5393381"/>
              <a:ext cx="2814452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237018" y="5017328"/>
              <a:ext cx="2814452" cy="197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/>
            </p:cNvCxnSpPr>
            <p:nvPr/>
          </p:nvCxnSpPr>
          <p:spPr>
            <a:xfrm flipV="1">
              <a:off x="8051470" y="5017328"/>
              <a:ext cx="0" cy="37605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415782" y="5017327"/>
              <a:ext cx="1937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Unused Space</a:t>
              </a:r>
            </a:p>
          </p:txBody>
        </p: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 flipV="1">
              <a:off x="5237018" y="5193313"/>
              <a:ext cx="68876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2264006" y="5003474"/>
              <a:ext cx="2973011" cy="40376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Used Space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90496" y="5894978"/>
            <a:ext cx="1321131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Internal Array</a:t>
            </a:r>
          </a:p>
        </p:txBody>
      </p:sp>
    </p:spTree>
    <p:extLst>
      <p:ext uri="{BB962C8B-B14F-4D97-AF65-F5344CB8AC3E}">
        <p14:creationId xmlns:p14="http://schemas.microsoft.com/office/powerpoint/2010/main" val="150267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ArrayList.add()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Adds a new element at the next available index</a:t>
            </a:r>
          </a:p>
          <a:p>
            <a:r>
              <a:rPr lang="en-US"/>
              <a:t>Method signature</a:t>
            </a:r>
          </a:p>
          <a:p>
            <a:pPr lvl="1"/>
            <a:r>
              <a:rPr lang="en-US"/>
              <a:t>public boolean add(T element)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854163"/>
              </p:ext>
            </p:extLst>
          </p:nvPr>
        </p:nvGraphicFramePr>
        <p:xfrm>
          <a:off x="1443354" y="408956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29598" y="523553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add(A)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80761" y="5731066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add(B)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40782" y="618853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add(C)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797634" y="4831244"/>
            <a:ext cx="0" cy="404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543800" y="4831244"/>
            <a:ext cx="1" cy="899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303821" y="4831244"/>
            <a:ext cx="11876" cy="1357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957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ArrayList.add()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44775" y="1643682"/>
            <a:ext cx="7200900" cy="1862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internal array is still fixed size</a:t>
            </a:r>
          </a:p>
          <a:p>
            <a:r>
              <a:rPr lang="en-US" dirty="0"/>
              <a:t>When the internal capacity is exceeded, a new array is created</a:t>
            </a:r>
          </a:p>
          <a:p>
            <a:pPr lvl="1"/>
            <a:r>
              <a:rPr lang="en-US" dirty="0"/>
              <a:t>The size of the new array is typically 2x or 1.5x the original size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059135"/>
              </p:ext>
            </p:extLst>
          </p:nvPr>
        </p:nvGraphicFramePr>
        <p:xfrm>
          <a:off x="1044775" y="4599522"/>
          <a:ext cx="381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310904"/>
              </p:ext>
            </p:extLst>
          </p:nvPr>
        </p:nvGraphicFramePr>
        <p:xfrm>
          <a:off x="1044775" y="5992881"/>
          <a:ext cx="75725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7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7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7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72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72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1420833" y="5359014"/>
            <a:ext cx="3049980" cy="553509"/>
            <a:chOff x="1211283" y="4646206"/>
            <a:chExt cx="3049980" cy="824358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1211283" y="4646206"/>
              <a:ext cx="0" cy="8243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957449" y="4646206"/>
              <a:ext cx="0" cy="8243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717470" y="4646206"/>
              <a:ext cx="0" cy="8243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501241" y="4646206"/>
              <a:ext cx="0" cy="8243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261263" y="4646206"/>
              <a:ext cx="0" cy="8243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770832" y="3733818"/>
            <a:ext cx="2426230" cy="781974"/>
            <a:chOff x="2608907" y="3104739"/>
            <a:chExt cx="2426230" cy="781974"/>
          </a:xfrm>
        </p:grpSpPr>
        <p:sp>
          <p:nvSpPr>
            <p:cNvPr id="32" name="Freeform 31"/>
            <p:cNvSpPr/>
            <p:nvPr/>
          </p:nvSpPr>
          <p:spPr>
            <a:xfrm>
              <a:off x="3228109" y="3430329"/>
              <a:ext cx="273132" cy="456384"/>
            </a:xfrm>
            <a:custGeom>
              <a:avLst/>
              <a:gdLst>
                <a:gd name="connsiteX0" fmla="*/ 0 w 273132"/>
                <a:gd name="connsiteY0" fmla="*/ 16997 h 456384"/>
                <a:gd name="connsiteX1" fmla="*/ 225631 w 273132"/>
                <a:gd name="connsiteY1" fmla="*/ 52623 h 456384"/>
                <a:gd name="connsiteX2" fmla="*/ 273132 w 273132"/>
                <a:gd name="connsiteY2" fmla="*/ 456384 h 45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132" h="456384">
                  <a:moveTo>
                    <a:pt x="0" y="16997"/>
                  </a:moveTo>
                  <a:cubicBezTo>
                    <a:pt x="90054" y="-1806"/>
                    <a:pt x="180109" y="-20608"/>
                    <a:pt x="225631" y="52623"/>
                  </a:cubicBezTo>
                  <a:cubicBezTo>
                    <a:pt x="271153" y="125854"/>
                    <a:pt x="273132" y="456384"/>
                    <a:pt x="273132" y="456384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3988131" y="3430329"/>
              <a:ext cx="273132" cy="456384"/>
            </a:xfrm>
            <a:custGeom>
              <a:avLst/>
              <a:gdLst>
                <a:gd name="connsiteX0" fmla="*/ 0 w 273132"/>
                <a:gd name="connsiteY0" fmla="*/ 16997 h 456384"/>
                <a:gd name="connsiteX1" fmla="*/ 225631 w 273132"/>
                <a:gd name="connsiteY1" fmla="*/ 52623 h 456384"/>
                <a:gd name="connsiteX2" fmla="*/ 273132 w 273132"/>
                <a:gd name="connsiteY2" fmla="*/ 456384 h 45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132" h="456384">
                  <a:moveTo>
                    <a:pt x="0" y="16997"/>
                  </a:moveTo>
                  <a:cubicBezTo>
                    <a:pt x="90054" y="-1806"/>
                    <a:pt x="180109" y="-20608"/>
                    <a:pt x="225631" y="52623"/>
                  </a:cubicBezTo>
                  <a:cubicBezTo>
                    <a:pt x="271153" y="125854"/>
                    <a:pt x="273132" y="456384"/>
                    <a:pt x="273132" y="456384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4762005" y="3430329"/>
              <a:ext cx="273132" cy="456384"/>
            </a:xfrm>
            <a:custGeom>
              <a:avLst/>
              <a:gdLst>
                <a:gd name="connsiteX0" fmla="*/ 0 w 273132"/>
                <a:gd name="connsiteY0" fmla="*/ 16997 h 456384"/>
                <a:gd name="connsiteX1" fmla="*/ 225631 w 273132"/>
                <a:gd name="connsiteY1" fmla="*/ 52623 h 456384"/>
                <a:gd name="connsiteX2" fmla="*/ 273132 w 273132"/>
                <a:gd name="connsiteY2" fmla="*/ 456384 h 45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132" h="456384">
                  <a:moveTo>
                    <a:pt x="0" y="16997"/>
                  </a:moveTo>
                  <a:cubicBezTo>
                    <a:pt x="90054" y="-1806"/>
                    <a:pt x="180109" y="-20608"/>
                    <a:pt x="225631" y="52623"/>
                  </a:cubicBezTo>
                  <a:cubicBezTo>
                    <a:pt x="271153" y="125854"/>
                    <a:pt x="273132" y="456384"/>
                    <a:pt x="273132" y="456384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08907" y="3122551"/>
              <a:ext cx="692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add(D)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83416" y="3104739"/>
              <a:ext cx="675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add(E)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03485" y="3113645"/>
              <a:ext cx="6687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add(F)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0069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dian" id="{6BD168F2-8D98-C145-8895-6AF9665BB019}" vid="{72F014C4-DA0F-C540-A9D7-0439F680A5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6679</TotalTime>
  <Words>3625</Words>
  <Application>Microsoft Macintosh PowerPoint</Application>
  <PresentationFormat>On-screen Show (4:3)</PresentationFormat>
  <Paragraphs>1354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Calibri</vt:lpstr>
      <vt:lpstr>Cambria Math</vt:lpstr>
      <vt:lpstr>Consolas</vt:lpstr>
      <vt:lpstr>Courier New</vt:lpstr>
      <vt:lpstr>Tw Cen MT</vt:lpstr>
      <vt:lpstr>Wingdings</vt:lpstr>
      <vt:lpstr>Wingdings 2</vt:lpstr>
      <vt:lpstr>Median</vt:lpstr>
      <vt:lpstr>Basic Data Structures Review</vt:lpstr>
      <vt:lpstr>Topics</vt:lpstr>
      <vt:lpstr>Arrays</vt:lpstr>
      <vt:lpstr>The array structure</vt:lpstr>
      <vt:lpstr>Array algorithms</vt:lpstr>
      <vt:lpstr>Array Lists</vt:lpstr>
      <vt:lpstr>Array Lists</vt:lpstr>
      <vt:lpstr>ArrayList.add()</vt:lpstr>
      <vt:lpstr>ArrayList.add()</vt:lpstr>
      <vt:lpstr>ArrayList.remove(element)</vt:lpstr>
      <vt:lpstr>ArrayList.remove(element)</vt:lpstr>
      <vt:lpstr>ArrayList.clear()</vt:lpstr>
      <vt:lpstr>ArrayList.clear()</vt:lpstr>
      <vt:lpstr>ArrayList.contains(element)</vt:lpstr>
      <vt:lpstr>PowerPoint Presentation</vt:lpstr>
      <vt:lpstr>ArrayList.add(index, element)</vt:lpstr>
      <vt:lpstr>ArrayList.add(index, element)</vt:lpstr>
      <vt:lpstr>Linked Lists</vt:lpstr>
      <vt:lpstr>Linked lists</vt:lpstr>
      <vt:lpstr>LinkedList.add(element)</vt:lpstr>
      <vt:lpstr>LinkedList.add(element)</vt:lpstr>
      <vt:lpstr>LinkedList.add(element)</vt:lpstr>
      <vt:lpstr>LinkedList.remove()</vt:lpstr>
      <vt:lpstr>Scenarios</vt:lpstr>
      <vt:lpstr>LinkedList.remove(element)</vt:lpstr>
      <vt:lpstr>Special cases</vt:lpstr>
      <vt:lpstr>Special cases</vt:lpstr>
      <vt:lpstr>LinkedList.contains(element)</vt:lpstr>
      <vt:lpstr>LinkedList.get(), set()</vt:lpstr>
      <vt:lpstr>LinkedList.get(index), set(index)</vt:lpstr>
      <vt:lpstr>LinkedList.clear()</vt:lpstr>
      <vt:lpstr>Stacks &amp; Queues</vt:lpstr>
      <vt:lpstr>Stacks vs. queues</vt:lpstr>
      <vt:lpstr>Array-based stack</vt:lpstr>
      <vt:lpstr>Array-based stack</vt:lpstr>
      <vt:lpstr>Linked-list-based stack</vt:lpstr>
      <vt:lpstr>Linked-list-based stack</vt:lpstr>
      <vt:lpstr>Array-based queue</vt:lpstr>
      <vt:lpstr>Array-based queue</vt:lpstr>
      <vt:lpstr>Linked-list-based queue</vt:lpstr>
      <vt:lpstr>Linked-list-based queue</vt:lpstr>
      <vt:lpstr>Trees</vt:lpstr>
      <vt:lpstr>Definitions</vt:lpstr>
      <vt:lpstr>Terminology</vt:lpstr>
      <vt:lpstr>Terminology - relationships</vt:lpstr>
      <vt:lpstr>Terminology – node types</vt:lpstr>
      <vt:lpstr>Search trees</vt:lpstr>
      <vt:lpstr>PowerPoint Presentation</vt:lpstr>
      <vt:lpstr>Building a BST</vt:lpstr>
      <vt:lpstr>Building a BST</vt:lpstr>
      <vt:lpstr>Insertion order matters</vt:lpstr>
      <vt:lpstr>Searching through a BST</vt:lpstr>
      <vt:lpstr>Node height</vt:lpstr>
      <vt:lpstr>Node depth</vt:lpstr>
      <vt:lpstr>Practice</vt:lpstr>
      <vt:lpstr>Tree balance</vt:lpstr>
      <vt:lpstr>Tree traversals</vt:lpstr>
      <vt:lpstr>Pre-Order traversal</vt:lpstr>
      <vt:lpstr>Pre-Order traversal</vt:lpstr>
      <vt:lpstr>Pre-Order traversal</vt:lpstr>
      <vt:lpstr>Post-Order traversal</vt:lpstr>
      <vt:lpstr>Post-Order traversal</vt:lpstr>
      <vt:lpstr>Post-Order traversal</vt:lpstr>
      <vt:lpstr>In-Order traversal</vt:lpstr>
      <vt:lpstr>In-Order traversal</vt:lpstr>
      <vt:lpstr>In-Order traversal</vt:lpstr>
      <vt:lpstr>Practice</vt:lpstr>
      <vt:lpstr>Tree traversals</vt:lpstr>
      <vt:lpstr>Basic Data Structures Review</vt:lpstr>
    </vt:vector>
  </TitlesOfParts>
  <Company>Green River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&amp; Algorithm Analysis</dc:title>
  <dc:creator>Josh Archer</dc:creator>
  <cp:lastModifiedBy>Susan Uland</cp:lastModifiedBy>
  <cp:revision>275</cp:revision>
  <dcterms:created xsi:type="dcterms:W3CDTF">2016-10-28T19:09:32Z</dcterms:created>
  <dcterms:modified xsi:type="dcterms:W3CDTF">2020-09-17T19:59:00Z</dcterms:modified>
</cp:coreProperties>
</file>