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9"/>
  </p:notesMasterIdLst>
  <p:sldIdLst>
    <p:sldId id="260" r:id="rId2"/>
    <p:sldId id="261" r:id="rId3"/>
    <p:sldId id="265" r:id="rId4"/>
    <p:sldId id="344" r:id="rId5"/>
    <p:sldId id="333" r:id="rId6"/>
    <p:sldId id="334" r:id="rId7"/>
    <p:sldId id="266" r:id="rId8"/>
    <p:sldId id="343" r:id="rId9"/>
    <p:sldId id="341" r:id="rId10"/>
    <p:sldId id="342" r:id="rId11"/>
    <p:sldId id="335" r:id="rId12"/>
    <p:sldId id="339" r:id="rId13"/>
    <p:sldId id="337" r:id="rId14"/>
    <p:sldId id="340" r:id="rId15"/>
    <p:sldId id="271" r:id="rId16"/>
    <p:sldId id="338" r:id="rId17"/>
    <p:sldId id="345" r:id="rId18"/>
  </p:sldIdLst>
  <p:sldSz cx="18288000" cy="10287000"/>
  <p:notesSz cx="6858000" cy="9144000"/>
  <p:embeddedFontLst>
    <p:embeddedFont>
      <p:font typeface="Open Sans" panose="020B0606030504020204" pitchFamily="34"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Proxima Nova Semibold" panose="020B0604020202020204" charset="0"/>
      <p:regular r:id="rId28"/>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38D6C1-AF95-4BA9-9870-C85517EDFFAB}">
  <a:tblStyle styleId="{9138D6C1-AF95-4BA9-9870-C85517EDFFAB}" styleName="Table_0">
    <a:wholeTbl>
      <a:tcTxStyle b="off" i="off">
        <a:font>
          <a:latin typeface="Circe"/>
          <a:ea typeface="Circe"/>
          <a:cs typeface="Circe"/>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E2CD"/>
          </a:solidFill>
        </a:fill>
      </a:tcStyle>
    </a:wholeTbl>
    <a:band1H>
      <a:tcTxStyle b="off" i="off"/>
      <a:tcStyle>
        <a:tcBdr/>
      </a:tcStyle>
    </a:band1H>
    <a:band2H>
      <a:tcTxStyle b="off" i="off"/>
      <a:tcStyle>
        <a:tcBdr/>
        <a:fill>
          <a:solidFill>
            <a:srgbClr val="FFF1E8"/>
          </a:solidFill>
        </a:fill>
      </a:tcStyle>
    </a:band2H>
    <a:band1V>
      <a:tcTxStyle b="off" i="off"/>
      <a:tcStyle>
        <a:tcBdr/>
      </a:tcStyle>
    </a:band1V>
    <a:band2V>
      <a:tcTxStyle b="off" i="off"/>
      <a:tcStyle>
        <a:tcBdr/>
      </a:tcStyle>
    </a:band2V>
    <a:lastCol>
      <a:tcTxStyle b="off" i="off"/>
      <a:tcStyle>
        <a:tcBdr/>
      </a:tcStyle>
    </a:lastCol>
    <a:firstCol>
      <a:tcTxStyle b="on" i="off">
        <a:font>
          <a:latin typeface="Circe"/>
          <a:ea typeface="Circe"/>
          <a:cs typeface="Circe"/>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Col>
    <a:lastRow>
      <a:tcTxStyle b="on" i="off">
        <a:font>
          <a:latin typeface="Circe"/>
          <a:ea typeface="Circe"/>
          <a:cs typeface="Circe"/>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lastRow>
    <a:seCell>
      <a:tcTxStyle b="off" i="off"/>
      <a:tcStyle>
        <a:tcBdr/>
      </a:tcStyle>
    </a:seCell>
    <a:swCell>
      <a:tcTxStyle b="off" i="off"/>
      <a:tcStyle>
        <a:tcBdr/>
      </a:tcStyle>
    </a:swCell>
    <a:firstRow>
      <a:tcTxStyle b="on" i="off">
        <a:font>
          <a:latin typeface="Circe"/>
          <a:ea typeface="Circe"/>
          <a:cs typeface="Circe"/>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77" autoAdjust="0"/>
    <p:restoredTop sz="94660"/>
  </p:normalViewPr>
  <p:slideViewPr>
    <p:cSldViewPr snapToGrid="0">
      <p:cViewPr>
        <p:scale>
          <a:sx n="50" d="100"/>
          <a:sy n="50" d="100"/>
        </p:scale>
        <p:origin x="34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a03a51cc02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a03a51cc0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a047d35a60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a047d35a60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a62bdfab06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a62bdfab06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51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a03a51cc02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a03a51cc0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74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a03a51cc02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a03a51cc0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86f911c6f3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86f911c6f3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86f911c6f3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86f911c6f3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37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a62bdfab06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a62bdfab06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41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a62bdfab06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a62bdfab06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86f911c6f3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86f911c6f3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80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a62bdfab06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a62bdfab06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07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86f911c6f3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86f911c6f3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39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Сетка 2">
  <p:cSld name="CUSTOM_3_1_1_3">
    <p:spTree>
      <p:nvGrpSpPr>
        <p:cNvPr id="1" name="Shape 9"/>
        <p:cNvGrpSpPr/>
        <p:nvPr/>
      </p:nvGrpSpPr>
      <p:grpSpPr>
        <a:xfrm>
          <a:off x="0" y="0"/>
          <a:ext cx="0" cy="0"/>
          <a:chOff x="0" y="0"/>
          <a:chExt cx="0" cy="0"/>
        </a:xfrm>
      </p:grpSpPr>
      <p:grpSp>
        <p:nvGrpSpPr>
          <p:cNvPr id="10" name="Google Shape;10;p2"/>
          <p:cNvGrpSpPr/>
          <p:nvPr/>
        </p:nvGrpSpPr>
        <p:grpSpPr>
          <a:xfrm>
            <a:off x="17479462" y="9377475"/>
            <a:ext cx="517076" cy="530659"/>
            <a:chOff x="238125" y="2432825"/>
            <a:chExt cx="779550" cy="781875"/>
          </a:xfrm>
        </p:grpSpPr>
        <p:sp>
          <p:nvSpPr>
            <p:cNvPr id="11" name="Google Shape;11;p2"/>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08">
          <p15:clr>
            <a:srgbClr val="0000FF"/>
          </p15:clr>
        </p15:guide>
        <p15:guide id="2" orient="horz" pos="6073">
          <p15:clr>
            <a:srgbClr val="0000FF"/>
          </p15:clr>
        </p15:guide>
        <p15:guide id="3" pos="348">
          <p15:clr>
            <a:srgbClr val="0000FF"/>
          </p15:clr>
        </p15:guide>
        <p15:guide id="4" pos="11172">
          <p15:clr>
            <a:srgbClr val="0000F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Три элемента">
  <p:cSld name="CUSTOM_3_1_1_2_2_1_1_1_1_2">
    <p:spTree>
      <p:nvGrpSpPr>
        <p:cNvPr id="1" name="Shape 194"/>
        <p:cNvGrpSpPr/>
        <p:nvPr/>
      </p:nvGrpSpPr>
      <p:grpSpPr>
        <a:xfrm>
          <a:off x="0" y="0"/>
          <a:ext cx="0" cy="0"/>
          <a:chOff x="0" y="0"/>
          <a:chExt cx="0" cy="0"/>
        </a:xfrm>
      </p:grpSpPr>
      <p:grpSp>
        <p:nvGrpSpPr>
          <p:cNvPr id="195" name="Google Shape;195;p11"/>
          <p:cNvGrpSpPr/>
          <p:nvPr/>
        </p:nvGrpSpPr>
        <p:grpSpPr>
          <a:xfrm>
            <a:off x="17479462" y="9377475"/>
            <a:ext cx="517076" cy="530659"/>
            <a:chOff x="238125" y="2432825"/>
            <a:chExt cx="779550" cy="781875"/>
          </a:xfrm>
        </p:grpSpPr>
        <p:sp>
          <p:nvSpPr>
            <p:cNvPr id="196" name="Google Shape;196;p11"/>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1"/>
          <p:cNvGrpSpPr/>
          <p:nvPr/>
        </p:nvGrpSpPr>
        <p:grpSpPr>
          <a:xfrm>
            <a:off x="17479462" y="9377475"/>
            <a:ext cx="517076" cy="530659"/>
            <a:chOff x="238125" y="2432825"/>
            <a:chExt cx="779550" cy="781875"/>
          </a:xfrm>
        </p:grpSpPr>
        <p:sp>
          <p:nvSpPr>
            <p:cNvPr id="201" name="Google Shape;201;p11"/>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11"/>
          <p:cNvGrpSpPr/>
          <p:nvPr/>
        </p:nvGrpSpPr>
        <p:grpSpPr>
          <a:xfrm>
            <a:off x="17479462" y="9377475"/>
            <a:ext cx="517076" cy="530659"/>
            <a:chOff x="238125" y="2432825"/>
            <a:chExt cx="779550" cy="781875"/>
          </a:xfrm>
        </p:grpSpPr>
        <p:sp>
          <p:nvSpPr>
            <p:cNvPr id="206" name="Google Shape;206;p11"/>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1"/>
          <p:cNvSpPr txBox="1">
            <a:spLocks noGrp="1"/>
          </p:cNvSpPr>
          <p:nvPr>
            <p:ph type="body" idx="1"/>
          </p:nvPr>
        </p:nvSpPr>
        <p:spPr>
          <a:xfrm>
            <a:off x="551850" y="5921400"/>
            <a:ext cx="5716800" cy="2977800"/>
          </a:xfrm>
          <a:prstGeom prst="rect">
            <a:avLst/>
          </a:prstGeom>
          <a:noFill/>
        </p:spPr>
        <p:txBody>
          <a:bodyPr spcFirstLastPara="1" wrap="square" lIns="0" tIns="144000" rIns="180000" bIns="0" anchor="t" anchorCtr="0">
            <a:noAutofit/>
          </a:bodyPr>
          <a:lstStyle>
            <a:lvl1pPr marL="457200" lvl="0" indent="-419100" rtl="0">
              <a:lnSpc>
                <a:spcPct val="100000"/>
              </a:lnSpc>
              <a:spcBef>
                <a:spcPts val="0"/>
              </a:spcBef>
              <a:spcAft>
                <a:spcPts val="0"/>
              </a:spcAft>
              <a:buClr>
                <a:srgbClr val="4BD0A0"/>
              </a:buClr>
              <a:buSzPts val="3000"/>
              <a:buChar char="●"/>
              <a:defRPr sz="3000"/>
            </a:lvl1pPr>
            <a:lvl2pPr marL="914400" lvl="1" indent="-419100" rtl="0">
              <a:lnSpc>
                <a:spcPct val="100000"/>
              </a:lnSpc>
              <a:spcBef>
                <a:spcPts val="0"/>
              </a:spcBef>
              <a:spcAft>
                <a:spcPts val="0"/>
              </a:spcAft>
              <a:buSzPts val="3000"/>
              <a:buChar char="○"/>
              <a:defRPr sz="3000"/>
            </a:lvl2pPr>
            <a:lvl3pPr marL="1371600" lvl="2" indent="-419100" rtl="0">
              <a:lnSpc>
                <a:spcPct val="100000"/>
              </a:lnSpc>
              <a:spcBef>
                <a:spcPts val="0"/>
              </a:spcBef>
              <a:spcAft>
                <a:spcPts val="0"/>
              </a:spcAft>
              <a:buSzPts val="3000"/>
              <a:buChar char="■"/>
              <a:defRPr sz="3000"/>
            </a:lvl3pPr>
            <a:lvl4pPr marL="1828800" lvl="3" indent="-419100" rtl="0">
              <a:lnSpc>
                <a:spcPct val="100000"/>
              </a:lnSpc>
              <a:spcBef>
                <a:spcPts val="0"/>
              </a:spcBef>
              <a:spcAft>
                <a:spcPts val="0"/>
              </a:spcAft>
              <a:buSzPts val="3000"/>
              <a:buChar char="●"/>
              <a:defRPr sz="3000"/>
            </a:lvl4pPr>
            <a:lvl5pPr marL="2286000" lvl="4" indent="-419100" rtl="0">
              <a:lnSpc>
                <a:spcPct val="100000"/>
              </a:lnSpc>
              <a:spcBef>
                <a:spcPts val="0"/>
              </a:spcBef>
              <a:spcAft>
                <a:spcPts val="0"/>
              </a:spcAft>
              <a:buSzPts val="3000"/>
              <a:buChar char="○"/>
              <a:defRPr sz="3000"/>
            </a:lvl5pPr>
            <a:lvl6pPr marL="2743200" lvl="5" indent="-419100" rtl="0">
              <a:lnSpc>
                <a:spcPct val="100000"/>
              </a:lnSpc>
              <a:spcBef>
                <a:spcPts val="0"/>
              </a:spcBef>
              <a:spcAft>
                <a:spcPts val="0"/>
              </a:spcAft>
              <a:buSzPts val="3000"/>
              <a:buChar char="■"/>
              <a:defRPr sz="3000"/>
            </a:lvl6pPr>
            <a:lvl7pPr marL="3200400" lvl="6" indent="-419100" rtl="0">
              <a:lnSpc>
                <a:spcPct val="100000"/>
              </a:lnSpc>
              <a:spcBef>
                <a:spcPts val="0"/>
              </a:spcBef>
              <a:spcAft>
                <a:spcPts val="0"/>
              </a:spcAft>
              <a:buSzPts val="3000"/>
              <a:buChar char="●"/>
              <a:defRPr sz="3000"/>
            </a:lvl7pPr>
            <a:lvl8pPr marL="3657600" lvl="7" indent="-419100" rtl="0">
              <a:lnSpc>
                <a:spcPct val="100000"/>
              </a:lnSpc>
              <a:spcBef>
                <a:spcPts val="0"/>
              </a:spcBef>
              <a:spcAft>
                <a:spcPts val="0"/>
              </a:spcAft>
              <a:buSzPts val="3000"/>
              <a:buChar char="○"/>
              <a:defRPr sz="3000"/>
            </a:lvl8pPr>
            <a:lvl9pPr marL="4114800" lvl="8" indent="-419100" rtl="0">
              <a:lnSpc>
                <a:spcPct val="100000"/>
              </a:lnSpc>
              <a:spcBef>
                <a:spcPts val="0"/>
              </a:spcBef>
              <a:spcAft>
                <a:spcPts val="0"/>
              </a:spcAft>
              <a:buSzPts val="3000"/>
              <a:buChar char="■"/>
              <a:defRPr sz="3000"/>
            </a:lvl9pPr>
          </a:lstStyle>
          <a:p>
            <a:endParaRPr/>
          </a:p>
        </p:txBody>
      </p:sp>
      <p:grpSp>
        <p:nvGrpSpPr>
          <p:cNvPr id="211" name="Google Shape;211;p11"/>
          <p:cNvGrpSpPr/>
          <p:nvPr/>
        </p:nvGrpSpPr>
        <p:grpSpPr>
          <a:xfrm>
            <a:off x="17479462" y="9377475"/>
            <a:ext cx="517076" cy="530659"/>
            <a:chOff x="238125" y="2432825"/>
            <a:chExt cx="779550" cy="781875"/>
          </a:xfrm>
        </p:grpSpPr>
        <p:sp>
          <p:nvSpPr>
            <p:cNvPr id="212" name="Google Shape;212;p11"/>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p:nvPr>
        </p:nvSpPr>
        <p:spPr>
          <a:xfrm>
            <a:off x="551850" y="489600"/>
            <a:ext cx="14292000" cy="1483200"/>
          </a:xfrm>
          <a:prstGeom prst="rect">
            <a:avLst/>
          </a:prstGeom>
        </p:spPr>
        <p:txBody>
          <a:bodyPr spcFirstLastPara="1" wrap="square" lIns="0" tIns="0" rIns="91425" bIns="91425" anchor="t" anchorCtr="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sp>
        <p:nvSpPr>
          <p:cNvPr id="217" name="Google Shape;217;p11"/>
          <p:cNvSpPr/>
          <p:nvPr/>
        </p:nvSpPr>
        <p:spPr>
          <a:xfrm>
            <a:off x="547200" y="3194025"/>
            <a:ext cx="2484000" cy="2484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8" name="Google Shape;218;p11"/>
          <p:cNvSpPr/>
          <p:nvPr/>
        </p:nvSpPr>
        <p:spPr>
          <a:xfrm>
            <a:off x="6268638" y="3199200"/>
            <a:ext cx="2484000" cy="2484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9" name="Google Shape;219;p11"/>
          <p:cNvSpPr/>
          <p:nvPr/>
        </p:nvSpPr>
        <p:spPr>
          <a:xfrm>
            <a:off x="11983225" y="3199200"/>
            <a:ext cx="2484000" cy="2484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0" name="Google Shape;220;p11"/>
          <p:cNvSpPr txBox="1">
            <a:spLocks noGrp="1"/>
          </p:cNvSpPr>
          <p:nvPr>
            <p:ph type="body" idx="2"/>
          </p:nvPr>
        </p:nvSpPr>
        <p:spPr>
          <a:xfrm>
            <a:off x="6268650" y="5921400"/>
            <a:ext cx="5716800" cy="2977800"/>
          </a:xfrm>
          <a:prstGeom prst="rect">
            <a:avLst/>
          </a:prstGeom>
          <a:noFill/>
        </p:spPr>
        <p:txBody>
          <a:bodyPr spcFirstLastPara="1" wrap="square" lIns="0" tIns="144000" rIns="180000" bIns="0" anchor="t" anchorCtr="0">
            <a:noAutofit/>
          </a:bodyPr>
          <a:lstStyle>
            <a:lvl1pPr marL="457200" lvl="0" indent="-419100" rtl="0">
              <a:lnSpc>
                <a:spcPct val="100000"/>
              </a:lnSpc>
              <a:spcBef>
                <a:spcPts val="0"/>
              </a:spcBef>
              <a:spcAft>
                <a:spcPts val="0"/>
              </a:spcAft>
              <a:buClr>
                <a:srgbClr val="4BD0A0"/>
              </a:buClr>
              <a:buSzPts val="3000"/>
              <a:buChar char="●"/>
              <a:defRPr sz="3000"/>
            </a:lvl1pPr>
            <a:lvl2pPr marL="914400" lvl="1" indent="-419100" rtl="0">
              <a:lnSpc>
                <a:spcPct val="100000"/>
              </a:lnSpc>
              <a:spcBef>
                <a:spcPts val="0"/>
              </a:spcBef>
              <a:spcAft>
                <a:spcPts val="0"/>
              </a:spcAft>
              <a:buSzPts val="3000"/>
              <a:buChar char="○"/>
              <a:defRPr sz="3000"/>
            </a:lvl2pPr>
            <a:lvl3pPr marL="1371600" lvl="2" indent="-419100" rtl="0">
              <a:lnSpc>
                <a:spcPct val="100000"/>
              </a:lnSpc>
              <a:spcBef>
                <a:spcPts val="0"/>
              </a:spcBef>
              <a:spcAft>
                <a:spcPts val="0"/>
              </a:spcAft>
              <a:buSzPts val="3000"/>
              <a:buChar char="■"/>
              <a:defRPr sz="3000"/>
            </a:lvl3pPr>
            <a:lvl4pPr marL="1828800" lvl="3" indent="-419100" rtl="0">
              <a:lnSpc>
                <a:spcPct val="100000"/>
              </a:lnSpc>
              <a:spcBef>
                <a:spcPts val="0"/>
              </a:spcBef>
              <a:spcAft>
                <a:spcPts val="0"/>
              </a:spcAft>
              <a:buSzPts val="3000"/>
              <a:buChar char="●"/>
              <a:defRPr sz="3000"/>
            </a:lvl4pPr>
            <a:lvl5pPr marL="2286000" lvl="4" indent="-419100" rtl="0">
              <a:lnSpc>
                <a:spcPct val="100000"/>
              </a:lnSpc>
              <a:spcBef>
                <a:spcPts val="0"/>
              </a:spcBef>
              <a:spcAft>
                <a:spcPts val="0"/>
              </a:spcAft>
              <a:buSzPts val="3000"/>
              <a:buChar char="○"/>
              <a:defRPr sz="3000"/>
            </a:lvl5pPr>
            <a:lvl6pPr marL="2743200" lvl="5" indent="-419100" rtl="0">
              <a:lnSpc>
                <a:spcPct val="100000"/>
              </a:lnSpc>
              <a:spcBef>
                <a:spcPts val="0"/>
              </a:spcBef>
              <a:spcAft>
                <a:spcPts val="0"/>
              </a:spcAft>
              <a:buSzPts val="3000"/>
              <a:buChar char="■"/>
              <a:defRPr sz="3000"/>
            </a:lvl6pPr>
            <a:lvl7pPr marL="3200400" lvl="6" indent="-419100" rtl="0">
              <a:lnSpc>
                <a:spcPct val="100000"/>
              </a:lnSpc>
              <a:spcBef>
                <a:spcPts val="0"/>
              </a:spcBef>
              <a:spcAft>
                <a:spcPts val="0"/>
              </a:spcAft>
              <a:buSzPts val="3000"/>
              <a:buChar char="●"/>
              <a:defRPr sz="3000"/>
            </a:lvl7pPr>
            <a:lvl8pPr marL="3657600" lvl="7" indent="-419100" rtl="0">
              <a:lnSpc>
                <a:spcPct val="100000"/>
              </a:lnSpc>
              <a:spcBef>
                <a:spcPts val="0"/>
              </a:spcBef>
              <a:spcAft>
                <a:spcPts val="0"/>
              </a:spcAft>
              <a:buSzPts val="3000"/>
              <a:buChar char="○"/>
              <a:defRPr sz="3000"/>
            </a:lvl8pPr>
            <a:lvl9pPr marL="4114800" lvl="8" indent="-419100" rtl="0">
              <a:lnSpc>
                <a:spcPct val="100000"/>
              </a:lnSpc>
              <a:spcBef>
                <a:spcPts val="0"/>
              </a:spcBef>
              <a:spcAft>
                <a:spcPts val="0"/>
              </a:spcAft>
              <a:buSzPts val="3000"/>
              <a:buChar char="■"/>
              <a:defRPr sz="3000"/>
            </a:lvl9pPr>
          </a:lstStyle>
          <a:p>
            <a:endParaRPr/>
          </a:p>
        </p:txBody>
      </p:sp>
      <p:sp>
        <p:nvSpPr>
          <p:cNvPr id="221" name="Google Shape;221;p11"/>
          <p:cNvSpPr txBox="1">
            <a:spLocks noGrp="1"/>
          </p:cNvSpPr>
          <p:nvPr>
            <p:ph type="body" idx="3"/>
          </p:nvPr>
        </p:nvSpPr>
        <p:spPr>
          <a:xfrm>
            <a:off x="11985450" y="5921400"/>
            <a:ext cx="5750700" cy="2977800"/>
          </a:xfrm>
          <a:prstGeom prst="rect">
            <a:avLst/>
          </a:prstGeom>
          <a:noFill/>
        </p:spPr>
        <p:txBody>
          <a:bodyPr spcFirstLastPara="1" wrap="square" lIns="0" tIns="144000" rIns="180000" bIns="0" anchor="t" anchorCtr="0">
            <a:noAutofit/>
          </a:bodyPr>
          <a:lstStyle>
            <a:lvl1pPr marL="457200" lvl="0" indent="-419100" rtl="0">
              <a:lnSpc>
                <a:spcPct val="100000"/>
              </a:lnSpc>
              <a:spcBef>
                <a:spcPts val="0"/>
              </a:spcBef>
              <a:spcAft>
                <a:spcPts val="0"/>
              </a:spcAft>
              <a:buClr>
                <a:srgbClr val="4BD0A0"/>
              </a:buClr>
              <a:buSzPts val="3000"/>
              <a:buChar char="●"/>
              <a:defRPr sz="3000"/>
            </a:lvl1pPr>
            <a:lvl2pPr marL="914400" lvl="1" indent="-419100" rtl="0">
              <a:lnSpc>
                <a:spcPct val="100000"/>
              </a:lnSpc>
              <a:spcBef>
                <a:spcPts val="0"/>
              </a:spcBef>
              <a:spcAft>
                <a:spcPts val="0"/>
              </a:spcAft>
              <a:buSzPts val="3000"/>
              <a:buChar char="○"/>
              <a:defRPr sz="3000"/>
            </a:lvl2pPr>
            <a:lvl3pPr marL="1371600" lvl="2" indent="-419100" rtl="0">
              <a:lnSpc>
                <a:spcPct val="100000"/>
              </a:lnSpc>
              <a:spcBef>
                <a:spcPts val="0"/>
              </a:spcBef>
              <a:spcAft>
                <a:spcPts val="0"/>
              </a:spcAft>
              <a:buSzPts val="3000"/>
              <a:buChar char="■"/>
              <a:defRPr sz="3000"/>
            </a:lvl3pPr>
            <a:lvl4pPr marL="1828800" lvl="3" indent="-419100" rtl="0">
              <a:lnSpc>
                <a:spcPct val="100000"/>
              </a:lnSpc>
              <a:spcBef>
                <a:spcPts val="0"/>
              </a:spcBef>
              <a:spcAft>
                <a:spcPts val="0"/>
              </a:spcAft>
              <a:buSzPts val="3000"/>
              <a:buChar char="●"/>
              <a:defRPr sz="3000"/>
            </a:lvl4pPr>
            <a:lvl5pPr marL="2286000" lvl="4" indent="-419100" rtl="0">
              <a:lnSpc>
                <a:spcPct val="100000"/>
              </a:lnSpc>
              <a:spcBef>
                <a:spcPts val="0"/>
              </a:spcBef>
              <a:spcAft>
                <a:spcPts val="0"/>
              </a:spcAft>
              <a:buSzPts val="3000"/>
              <a:buChar char="○"/>
              <a:defRPr sz="3000"/>
            </a:lvl5pPr>
            <a:lvl6pPr marL="2743200" lvl="5" indent="-419100" rtl="0">
              <a:lnSpc>
                <a:spcPct val="100000"/>
              </a:lnSpc>
              <a:spcBef>
                <a:spcPts val="0"/>
              </a:spcBef>
              <a:spcAft>
                <a:spcPts val="0"/>
              </a:spcAft>
              <a:buSzPts val="3000"/>
              <a:buChar char="■"/>
              <a:defRPr sz="3000"/>
            </a:lvl6pPr>
            <a:lvl7pPr marL="3200400" lvl="6" indent="-419100" rtl="0">
              <a:lnSpc>
                <a:spcPct val="100000"/>
              </a:lnSpc>
              <a:spcBef>
                <a:spcPts val="0"/>
              </a:spcBef>
              <a:spcAft>
                <a:spcPts val="0"/>
              </a:spcAft>
              <a:buSzPts val="3000"/>
              <a:buChar char="●"/>
              <a:defRPr sz="3000"/>
            </a:lvl7pPr>
            <a:lvl8pPr marL="3657600" lvl="7" indent="-419100" rtl="0">
              <a:lnSpc>
                <a:spcPct val="100000"/>
              </a:lnSpc>
              <a:spcBef>
                <a:spcPts val="0"/>
              </a:spcBef>
              <a:spcAft>
                <a:spcPts val="0"/>
              </a:spcAft>
              <a:buSzPts val="3000"/>
              <a:buChar char="○"/>
              <a:defRPr sz="3000"/>
            </a:lvl8pPr>
            <a:lvl9pPr marL="4114800" lvl="8" indent="-419100" rtl="0">
              <a:lnSpc>
                <a:spcPct val="100000"/>
              </a:lnSpc>
              <a:spcBef>
                <a:spcPts val="0"/>
              </a:spcBef>
              <a:spcAft>
                <a:spcPts val="0"/>
              </a:spcAft>
              <a:buSzPts val="3000"/>
              <a:buChar char="■"/>
              <a:defRPr sz="3000"/>
            </a:lvl9pPr>
          </a:lstStyle>
          <a:p>
            <a:endParaRPr/>
          </a:p>
        </p:txBody>
      </p:sp>
      <p:sp>
        <p:nvSpPr>
          <p:cNvPr id="222" name="Google Shape;222;p11"/>
          <p:cNvSpPr/>
          <p:nvPr/>
        </p:nvSpPr>
        <p:spPr>
          <a:xfrm>
            <a:off x="18773050" y="725400"/>
            <a:ext cx="3521100" cy="44532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Впишите в круг иконку или текстовое </a:t>
            </a:r>
            <a:br>
              <a:rPr lang="ru"/>
            </a:br>
            <a:r>
              <a:rPr lang="ru"/>
              <a:t>значение с размером шрифта 56pt.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223" name="Google Shape;223;p11"/>
          <p:cNvPicPr preferRelativeResize="0"/>
          <p:nvPr/>
        </p:nvPicPr>
        <p:blipFill rotWithShape="1">
          <a:blip r:embed="rId2">
            <a:alphaModFix/>
          </a:blip>
          <a:srcRect l="7544"/>
          <a:stretch/>
        </p:blipFill>
        <p:spPr>
          <a:xfrm>
            <a:off x="18930390" y="1974600"/>
            <a:ext cx="2641925" cy="3143250"/>
          </a:xfrm>
          <a:prstGeom prst="rect">
            <a:avLst/>
          </a:prstGeom>
          <a:noFill/>
          <a:ln>
            <a:noFill/>
          </a:ln>
        </p:spPr>
      </p:pic>
      <p:sp>
        <p:nvSpPr>
          <p:cNvPr id="224" name="Google Shape;224;p11"/>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Большая цифра">
  <p:cSld name="CUSTOM_3_1_1_2_2_1_1_1_1_1">
    <p:spTree>
      <p:nvGrpSpPr>
        <p:cNvPr id="1" name="Shape 225"/>
        <p:cNvGrpSpPr/>
        <p:nvPr/>
      </p:nvGrpSpPr>
      <p:grpSpPr>
        <a:xfrm>
          <a:off x="0" y="0"/>
          <a:ext cx="0" cy="0"/>
          <a:chOff x="0" y="0"/>
          <a:chExt cx="0" cy="0"/>
        </a:xfrm>
      </p:grpSpPr>
      <p:sp>
        <p:nvSpPr>
          <p:cNvPr id="226" name="Google Shape;226;p12"/>
          <p:cNvSpPr/>
          <p:nvPr/>
        </p:nvSpPr>
        <p:spPr>
          <a:xfrm>
            <a:off x="4000500" y="0"/>
            <a:ext cx="10287000" cy="10287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7" name="Google Shape;227;p12"/>
          <p:cNvSpPr txBox="1">
            <a:spLocks noGrp="1"/>
          </p:cNvSpPr>
          <p:nvPr>
            <p:ph type="subTitle" idx="1"/>
          </p:nvPr>
        </p:nvSpPr>
        <p:spPr>
          <a:xfrm>
            <a:off x="4856925" y="2217600"/>
            <a:ext cx="8574000" cy="2973600"/>
          </a:xfrm>
          <a:prstGeom prst="rect">
            <a:avLst/>
          </a:prstGeom>
        </p:spPr>
        <p:txBody>
          <a:bodyPr spcFirstLastPara="1" wrap="square" lIns="0" tIns="0" rIns="0" bIns="0" anchor="t" anchorCtr="0">
            <a:noAutofit/>
          </a:bodyPr>
          <a:lstStyle>
            <a:lvl1pPr lvl="0" algn="ctr" rtl="0">
              <a:lnSpc>
                <a:spcPct val="400000"/>
              </a:lnSpc>
              <a:spcBef>
                <a:spcPts val="0"/>
              </a:spcBef>
              <a:spcAft>
                <a:spcPts val="0"/>
              </a:spcAft>
              <a:buClr>
                <a:srgbClr val="4BD0A0"/>
              </a:buClr>
              <a:buSzPts val="23000"/>
              <a:buNone/>
              <a:defRPr sz="23000" b="1">
                <a:solidFill>
                  <a:srgbClr val="4BD0A0"/>
                </a:solidFill>
              </a:defRPr>
            </a:lvl1pPr>
            <a:lvl2pPr lvl="1" algn="ctr" rtl="0">
              <a:lnSpc>
                <a:spcPct val="500000"/>
              </a:lnSpc>
              <a:spcBef>
                <a:spcPts val="0"/>
              </a:spcBef>
              <a:spcAft>
                <a:spcPts val="0"/>
              </a:spcAft>
              <a:buSzPts val="3000"/>
              <a:buNone/>
              <a:defRPr sz="3000"/>
            </a:lvl2pPr>
            <a:lvl3pPr lvl="2" algn="ctr" rtl="0">
              <a:lnSpc>
                <a:spcPct val="500000"/>
              </a:lnSpc>
              <a:spcBef>
                <a:spcPts val="0"/>
              </a:spcBef>
              <a:spcAft>
                <a:spcPts val="0"/>
              </a:spcAft>
              <a:buSzPts val="3000"/>
              <a:buNone/>
              <a:defRPr sz="3000"/>
            </a:lvl3pPr>
            <a:lvl4pPr lvl="3" algn="ctr" rtl="0">
              <a:lnSpc>
                <a:spcPct val="500000"/>
              </a:lnSpc>
              <a:spcBef>
                <a:spcPts val="0"/>
              </a:spcBef>
              <a:spcAft>
                <a:spcPts val="0"/>
              </a:spcAft>
              <a:buSzPts val="3000"/>
              <a:buNone/>
              <a:defRPr sz="3000"/>
            </a:lvl4pPr>
            <a:lvl5pPr lvl="4" algn="ctr" rtl="0">
              <a:lnSpc>
                <a:spcPct val="500000"/>
              </a:lnSpc>
              <a:spcBef>
                <a:spcPts val="0"/>
              </a:spcBef>
              <a:spcAft>
                <a:spcPts val="0"/>
              </a:spcAft>
              <a:buSzPts val="3000"/>
              <a:buNone/>
              <a:defRPr sz="3000"/>
            </a:lvl5pPr>
            <a:lvl6pPr lvl="5" algn="ctr" rtl="0">
              <a:lnSpc>
                <a:spcPct val="500000"/>
              </a:lnSpc>
              <a:spcBef>
                <a:spcPts val="0"/>
              </a:spcBef>
              <a:spcAft>
                <a:spcPts val="0"/>
              </a:spcAft>
              <a:buSzPts val="3000"/>
              <a:buNone/>
              <a:defRPr sz="3000"/>
            </a:lvl6pPr>
            <a:lvl7pPr lvl="6" algn="ctr" rtl="0">
              <a:lnSpc>
                <a:spcPct val="500000"/>
              </a:lnSpc>
              <a:spcBef>
                <a:spcPts val="0"/>
              </a:spcBef>
              <a:spcAft>
                <a:spcPts val="0"/>
              </a:spcAft>
              <a:buSzPts val="3000"/>
              <a:buNone/>
              <a:defRPr sz="3000"/>
            </a:lvl7pPr>
            <a:lvl8pPr lvl="7" algn="ctr" rtl="0">
              <a:lnSpc>
                <a:spcPct val="500000"/>
              </a:lnSpc>
              <a:spcBef>
                <a:spcPts val="0"/>
              </a:spcBef>
              <a:spcAft>
                <a:spcPts val="0"/>
              </a:spcAft>
              <a:buSzPts val="3000"/>
              <a:buNone/>
              <a:defRPr sz="3000"/>
            </a:lvl8pPr>
            <a:lvl9pPr lvl="8" algn="ctr" rtl="0">
              <a:lnSpc>
                <a:spcPct val="500000"/>
              </a:lnSpc>
              <a:spcBef>
                <a:spcPts val="0"/>
              </a:spcBef>
              <a:spcAft>
                <a:spcPts val="0"/>
              </a:spcAft>
              <a:buSzPts val="3000"/>
              <a:buNone/>
              <a:defRPr sz="3000"/>
            </a:lvl9pPr>
          </a:lstStyle>
          <a:p>
            <a:endParaRPr/>
          </a:p>
        </p:txBody>
      </p:sp>
      <p:sp>
        <p:nvSpPr>
          <p:cNvPr id="228" name="Google Shape;228;p12"/>
          <p:cNvSpPr/>
          <p:nvPr/>
        </p:nvSpPr>
        <p:spPr>
          <a:xfrm>
            <a:off x="-6286500" y="47700"/>
            <a:ext cx="10287000" cy="10287000"/>
          </a:xfrm>
          <a:prstGeom prst="ellipse">
            <a:avLst/>
          </a:prstGeom>
          <a:noFill/>
          <a:ln w="2857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9" name="Google Shape;229;p12"/>
          <p:cNvSpPr/>
          <p:nvPr/>
        </p:nvSpPr>
        <p:spPr>
          <a:xfrm>
            <a:off x="14287500" y="47700"/>
            <a:ext cx="10287000" cy="10287000"/>
          </a:xfrm>
          <a:prstGeom prst="ellipse">
            <a:avLst/>
          </a:prstGeom>
          <a:noFill/>
          <a:ln w="2857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0" name="Google Shape;230;p12"/>
          <p:cNvSpPr txBox="1">
            <a:spLocks noGrp="1"/>
          </p:cNvSpPr>
          <p:nvPr>
            <p:ph type="title"/>
          </p:nvPr>
        </p:nvSpPr>
        <p:spPr>
          <a:xfrm>
            <a:off x="4856925" y="5435575"/>
            <a:ext cx="8574000" cy="2469900"/>
          </a:xfrm>
          <a:prstGeom prst="rect">
            <a:avLst/>
          </a:prstGeom>
        </p:spPr>
        <p:txBody>
          <a:bodyPr spcFirstLastPara="1" wrap="square" lIns="0" tIns="126000" rIns="91425" bIns="91425" anchor="t" anchorCtr="0">
            <a:noAutofit/>
          </a:bodyPr>
          <a:lstStyle>
            <a:lvl1pPr lvl="0" algn="ctr" rtl="0">
              <a:lnSpc>
                <a:spcPct val="80000"/>
              </a:lnSpc>
              <a:spcBef>
                <a:spcPts val="0"/>
              </a:spcBef>
              <a:spcAft>
                <a:spcPts val="0"/>
              </a:spcAft>
              <a:buNone/>
              <a:defRPr>
                <a:solidFill>
                  <a:srgbClr val="000000"/>
                </a:solidFill>
                <a:latin typeface="Proxima Nova Semibold"/>
                <a:ea typeface="Proxima Nova Semibold"/>
                <a:cs typeface="Proxima Nova Semibold"/>
                <a:sym typeface="Proxima Nova Semibold"/>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sp>
        <p:nvSpPr>
          <p:cNvPr id="231" name="Google Shape;231;p12"/>
          <p:cNvSpPr txBox="1">
            <a:spLocks noGrp="1"/>
          </p:cNvSpPr>
          <p:nvPr>
            <p:ph type="body" idx="2"/>
          </p:nvPr>
        </p:nvSpPr>
        <p:spPr>
          <a:xfrm>
            <a:off x="551850" y="9396000"/>
            <a:ext cx="7146000" cy="244800"/>
          </a:xfrm>
          <a:prstGeom prst="rect">
            <a:avLst/>
          </a:prstGeom>
          <a:noFill/>
        </p:spPr>
        <p:txBody>
          <a:bodyPr spcFirstLastPara="1" wrap="square" lIns="0" tIns="0" rIns="0" bIns="0" anchor="t" anchorCtr="0">
            <a:noAutofit/>
          </a:bodyPr>
          <a:lstStyle>
            <a:lvl1pPr marL="457200" lvl="0" indent="-317500" rtl="0">
              <a:lnSpc>
                <a:spcPct val="100000"/>
              </a:lnSpc>
              <a:spcBef>
                <a:spcPts val="0"/>
              </a:spcBef>
              <a:spcAft>
                <a:spcPts val="0"/>
              </a:spcAft>
              <a:buClr>
                <a:srgbClr val="999999"/>
              </a:buClr>
              <a:buSzPts val="1400"/>
              <a:buChar char="●"/>
              <a:defRPr sz="1400">
                <a:solidFill>
                  <a:srgbClr val="999999"/>
                </a:solidFill>
              </a:defRPr>
            </a:lvl1pPr>
            <a:lvl2pPr marL="914400" lvl="1" indent="-317500" rtl="0">
              <a:lnSpc>
                <a:spcPct val="100000"/>
              </a:lnSpc>
              <a:spcBef>
                <a:spcPts val="0"/>
              </a:spcBef>
              <a:spcAft>
                <a:spcPts val="0"/>
              </a:spcAft>
              <a:buClr>
                <a:srgbClr val="999999"/>
              </a:buClr>
              <a:buSzPts val="1400"/>
              <a:buChar char="○"/>
              <a:defRPr sz="1400">
                <a:solidFill>
                  <a:srgbClr val="999999"/>
                </a:solidFill>
              </a:defRPr>
            </a:lvl2pPr>
            <a:lvl3pPr marL="1371600" lvl="2" indent="-317500" rtl="0">
              <a:lnSpc>
                <a:spcPct val="100000"/>
              </a:lnSpc>
              <a:spcBef>
                <a:spcPts val="0"/>
              </a:spcBef>
              <a:spcAft>
                <a:spcPts val="0"/>
              </a:spcAft>
              <a:buClr>
                <a:srgbClr val="999999"/>
              </a:buClr>
              <a:buSzPts val="1400"/>
              <a:buChar char="■"/>
              <a:defRPr sz="1400">
                <a:solidFill>
                  <a:srgbClr val="999999"/>
                </a:solidFill>
              </a:defRPr>
            </a:lvl3pPr>
            <a:lvl4pPr marL="1828800" lvl="3" indent="-317500" rtl="0">
              <a:lnSpc>
                <a:spcPct val="100000"/>
              </a:lnSpc>
              <a:spcBef>
                <a:spcPts val="0"/>
              </a:spcBef>
              <a:spcAft>
                <a:spcPts val="0"/>
              </a:spcAft>
              <a:buClr>
                <a:srgbClr val="999999"/>
              </a:buClr>
              <a:buSzPts val="1400"/>
              <a:buChar char="●"/>
              <a:defRPr sz="1400">
                <a:solidFill>
                  <a:srgbClr val="999999"/>
                </a:solidFill>
              </a:defRPr>
            </a:lvl4pPr>
            <a:lvl5pPr marL="2286000" lvl="4" indent="-317500" rtl="0">
              <a:lnSpc>
                <a:spcPct val="100000"/>
              </a:lnSpc>
              <a:spcBef>
                <a:spcPts val="0"/>
              </a:spcBef>
              <a:spcAft>
                <a:spcPts val="0"/>
              </a:spcAft>
              <a:buClr>
                <a:srgbClr val="999999"/>
              </a:buClr>
              <a:buSzPts val="1400"/>
              <a:buChar char="○"/>
              <a:defRPr sz="1400">
                <a:solidFill>
                  <a:srgbClr val="999999"/>
                </a:solidFill>
              </a:defRPr>
            </a:lvl5pPr>
            <a:lvl6pPr marL="2743200" lvl="5" indent="-317500" rtl="0">
              <a:lnSpc>
                <a:spcPct val="100000"/>
              </a:lnSpc>
              <a:spcBef>
                <a:spcPts val="0"/>
              </a:spcBef>
              <a:spcAft>
                <a:spcPts val="0"/>
              </a:spcAft>
              <a:buClr>
                <a:srgbClr val="999999"/>
              </a:buClr>
              <a:buSzPts val="1400"/>
              <a:buChar char="■"/>
              <a:defRPr sz="1400">
                <a:solidFill>
                  <a:srgbClr val="999999"/>
                </a:solidFill>
              </a:defRPr>
            </a:lvl6pPr>
            <a:lvl7pPr marL="3200400" lvl="6" indent="-317500" rtl="0">
              <a:lnSpc>
                <a:spcPct val="100000"/>
              </a:lnSpc>
              <a:spcBef>
                <a:spcPts val="0"/>
              </a:spcBef>
              <a:spcAft>
                <a:spcPts val="0"/>
              </a:spcAft>
              <a:buClr>
                <a:srgbClr val="999999"/>
              </a:buClr>
              <a:buSzPts val="1400"/>
              <a:buChar char="●"/>
              <a:defRPr sz="1400">
                <a:solidFill>
                  <a:srgbClr val="999999"/>
                </a:solidFill>
              </a:defRPr>
            </a:lvl7pPr>
            <a:lvl8pPr marL="3657600" lvl="7" indent="-317500" rtl="0">
              <a:lnSpc>
                <a:spcPct val="100000"/>
              </a:lnSpc>
              <a:spcBef>
                <a:spcPts val="0"/>
              </a:spcBef>
              <a:spcAft>
                <a:spcPts val="0"/>
              </a:spcAft>
              <a:buClr>
                <a:srgbClr val="999999"/>
              </a:buClr>
              <a:buSzPts val="1400"/>
              <a:buChar char="○"/>
              <a:defRPr sz="1400">
                <a:solidFill>
                  <a:srgbClr val="999999"/>
                </a:solidFill>
              </a:defRPr>
            </a:lvl8pPr>
            <a:lvl9pPr marL="4114800" lvl="8" indent="-317500" rtl="0">
              <a:lnSpc>
                <a:spcPct val="100000"/>
              </a:lnSpc>
              <a:spcBef>
                <a:spcPts val="0"/>
              </a:spcBef>
              <a:spcAft>
                <a:spcPts val="0"/>
              </a:spcAft>
              <a:buClr>
                <a:srgbClr val="999999"/>
              </a:buClr>
              <a:buSzPts val="1400"/>
              <a:buChar char="■"/>
              <a:defRPr sz="1400">
                <a:solidFill>
                  <a:srgbClr val="999999"/>
                </a:solidFill>
              </a:defRPr>
            </a:lvl9pPr>
          </a:lstStyle>
          <a:p>
            <a:endParaRPr/>
          </a:p>
        </p:txBody>
      </p:sp>
      <p:grpSp>
        <p:nvGrpSpPr>
          <p:cNvPr id="232" name="Google Shape;232;p12"/>
          <p:cNvGrpSpPr/>
          <p:nvPr/>
        </p:nvGrpSpPr>
        <p:grpSpPr>
          <a:xfrm>
            <a:off x="17479462" y="9377475"/>
            <a:ext cx="517076" cy="530659"/>
            <a:chOff x="238125" y="2432825"/>
            <a:chExt cx="779550" cy="781875"/>
          </a:xfrm>
        </p:grpSpPr>
        <p:sp>
          <p:nvSpPr>
            <p:cNvPr id="233" name="Google Shape;233;p12"/>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CUSTOM_3_1_1_2_1">
    <p:bg>
      <p:bgPr>
        <a:solidFill>
          <a:srgbClr val="4BD0A0"/>
        </a:solidFill>
        <a:effectLst/>
      </p:bgPr>
    </p:bg>
    <p:spTree>
      <p:nvGrpSpPr>
        <p:cNvPr id="1" name="Shape 237"/>
        <p:cNvGrpSpPr/>
        <p:nvPr/>
      </p:nvGrpSpPr>
      <p:grpSpPr>
        <a:xfrm>
          <a:off x="0" y="0"/>
          <a:ext cx="0" cy="0"/>
          <a:chOff x="0" y="0"/>
          <a:chExt cx="0" cy="0"/>
        </a:xfrm>
      </p:grpSpPr>
      <p:sp>
        <p:nvSpPr>
          <p:cNvPr id="238" name="Google Shape;238;p13"/>
          <p:cNvSpPr/>
          <p:nvPr/>
        </p:nvSpPr>
        <p:spPr>
          <a:xfrm>
            <a:off x="14272675" y="723900"/>
            <a:ext cx="9563100" cy="956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4702500" y="723900"/>
            <a:ext cx="9563100" cy="9563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0" name="Google Shape;240;p13"/>
          <p:cNvSpPr txBox="1">
            <a:spLocks noGrp="1"/>
          </p:cNvSpPr>
          <p:nvPr>
            <p:ph type="title"/>
          </p:nvPr>
        </p:nvSpPr>
        <p:spPr>
          <a:xfrm>
            <a:off x="551850" y="489600"/>
            <a:ext cx="14292000" cy="4701600"/>
          </a:xfrm>
          <a:prstGeom prst="rect">
            <a:avLst/>
          </a:prstGeom>
        </p:spPr>
        <p:txBody>
          <a:bodyPr spcFirstLastPara="1" wrap="square" lIns="0" tIns="36000" rIns="0" bIns="0" anchor="t" anchorCtr="0">
            <a:noAutofit/>
          </a:bodyPr>
          <a:lstStyle>
            <a:lvl1pPr lvl="0">
              <a:lnSpc>
                <a:spcPct val="80000"/>
              </a:lnSpc>
              <a:spcBef>
                <a:spcPts val="0"/>
              </a:spcBef>
              <a:spcAft>
                <a:spcPts val="0"/>
              </a:spcAft>
              <a:buSzPts val="9600"/>
              <a:buNone/>
              <a:defRPr sz="9600" b="1"/>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grpSp>
        <p:nvGrpSpPr>
          <p:cNvPr id="241" name="Google Shape;241;p13"/>
          <p:cNvGrpSpPr/>
          <p:nvPr/>
        </p:nvGrpSpPr>
        <p:grpSpPr>
          <a:xfrm>
            <a:off x="17479462" y="9377475"/>
            <a:ext cx="517076" cy="530659"/>
            <a:chOff x="238125" y="2432825"/>
            <a:chExt cx="779550" cy="781875"/>
          </a:xfrm>
        </p:grpSpPr>
        <p:sp>
          <p:nvSpPr>
            <p:cNvPr id="242" name="Google Shape;242;p13"/>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3"/>
          <p:cNvSpPr/>
          <p:nvPr/>
        </p:nvSpPr>
        <p:spPr>
          <a:xfrm>
            <a:off x="18773050" y="725400"/>
            <a:ext cx="4680000" cy="44658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Для подзаголовков используйте шрифт размером 30pt. Добавьте пустую строку, для отделения заголовка от подзаголовка.</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247" name="Google Shape;247;p13"/>
          <p:cNvPicPr preferRelativeResize="0"/>
          <p:nvPr/>
        </p:nvPicPr>
        <p:blipFill>
          <a:blip r:embed="rId2">
            <a:alphaModFix/>
          </a:blip>
          <a:stretch>
            <a:fillRect/>
          </a:stretch>
        </p:blipFill>
        <p:spPr>
          <a:xfrm>
            <a:off x="18941750" y="2217591"/>
            <a:ext cx="4364628" cy="2767800"/>
          </a:xfrm>
          <a:prstGeom prst="rect">
            <a:avLst/>
          </a:prstGeom>
          <a:noFill/>
          <a:ln>
            <a:noFill/>
          </a:ln>
        </p:spPr>
      </p:pic>
      <p:sp>
        <p:nvSpPr>
          <p:cNvPr id="248" name="Google Shape;248;p13"/>
          <p:cNvSpPr/>
          <p:nvPr/>
        </p:nvSpPr>
        <p:spPr>
          <a:xfrm>
            <a:off x="18773050" y="5916625"/>
            <a:ext cx="4680000" cy="29826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Нижний текстовый блок используйте для написания имени, фамилии и должности.</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249" name="Google Shape;249;p13"/>
          <p:cNvPicPr preferRelativeResize="0"/>
          <p:nvPr/>
        </p:nvPicPr>
        <p:blipFill>
          <a:blip r:embed="rId3">
            <a:alphaModFix/>
          </a:blip>
          <a:stretch>
            <a:fillRect/>
          </a:stretch>
        </p:blipFill>
        <p:spPr>
          <a:xfrm>
            <a:off x="18941750" y="7164000"/>
            <a:ext cx="3167966" cy="1497825"/>
          </a:xfrm>
          <a:prstGeom prst="rect">
            <a:avLst/>
          </a:prstGeom>
          <a:noFill/>
          <a:ln>
            <a:noFill/>
          </a:ln>
        </p:spPr>
      </p:pic>
      <p:sp>
        <p:nvSpPr>
          <p:cNvPr id="250" name="Google Shape;250;p13"/>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
        <p:nvSpPr>
          <p:cNvPr id="251" name="Google Shape;251;p13"/>
          <p:cNvSpPr txBox="1">
            <a:spLocks noGrp="1"/>
          </p:cNvSpPr>
          <p:nvPr>
            <p:ph type="subTitle" idx="1"/>
          </p:nvPr>
        </p:nvSpPr>
        <p:spPr>
          <a:xfrm>
            <a:off x="540000" y="8157600"/>
            <a:ext cx="5728500" cy="148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Финальный слайд">
  <p:cSld name="CUSTOM_3_1_1_2_1_3">
    <p:bg>
      <p:bgPr>
        <a:solidFill>
          <a:srgbClr val="4BD0A0"/>
        </a:solidFill>
        <a:effectLst/>
      </p:bgPr>
    </p:bg>
    <p:spTree>
      <p:nvGrpSpPr>
        <p:cNvPr id="1" name="Shape 252"/>
        <p:cNvGrpSpPr/>
        <p:nvPr/>
      </p:nvGrpSpPr>
      <p:grpSpPr>
        <a:xfrm>
          <a:off x="0" y="0"/>
          <a:ext cx="0" cy="0"/>
          <a:chOff x="0" y="0"/>
          <a:chExt cx="0" cy="0"/>
        </a:xfrm>
      </p:grpSpPr>
      <p:grpSp>
        <p:nvGrpSpPr>
          <p:cNvPr id="253" name="Google Shape;253;p14"/>
          <p:cNvGrpSpPr/>
          <p:nvPr/>
        </p:nvGrpSpPr>
        <p:grpSpPr>
          <a:xfrm>
            <a:off x="3949200" y="723900"/>
            <a:ext cx="19133275" cy="9563100"/>
            <a:chOff x="3949200" y="723900"/>
            <a:chExt cx="19133275" cy="9563100"/>
          </a:xfrm>
        </p:grpSpPr>
        <p:sp>
          <p:nvSpPr>
            <p:cNvPr id="254" name="Google Shape;254;p14"/>
            <p:cNvSpPr/>
            <p:nvPr/>
          </p:nvSpPr>
          <p:spPr>
            <a:xfrm>
              <a:off x="13519375" y="723900"/>
              <a:ext cx="9563100" cy="956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3949200" y="723900"/>
              <a:ext cx="9563100" cy="9563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56" name="Google Shape;256;p14"/>
          <p:cNvSpPr txBox="1">
            <a:spLocks noGrp="1"/>
          </p:cNvSpPr>
          <p:nvPr>
            <p:ph type="subTitle" idx="1"/>
          </p:nvPr>
        </p:nvSpPr>
        <p:spPr>
          <a:xfrm>
            <a:off x="540000" y="8157600"/>
            <a:ext cx="5728500" cy="148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4"/>
          <p:cNvSpPr txBox="1">
            <a:spLocks noGrp="1"/>
          </p:cNvSpPr>
          <p:nvPr>
            <p:ph type="subTitle" idx="2"/>
          </p:nvPr>
        </p:nvSpPr>
        <p:spPr>
          <a:xfrm>
            <a:off x="8454216" y="8908925"/>
            <a:ext cx="3547200" cy="732000"/>
          </a:xfrm>
          <a:prstGeom prst="rect">
            <a:avLst/>
          </a:prstGeom>
        </p:spPr>
        <p:txBody>
          <a:bodyPr spcFirstLastPara="1" wrap="square" lIns="144000" tIns="216000" rIns="0" bIns="0"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4"/>
          <p:cNvSpPr txBox="1">
            <a:spLocks noGrp="1"/>
          </p:cNvSpPr>
          <p:nvPr>
            <p:ph type="subTitle" idx="3"/>
          </p:nvPr>
        </p:nvSpPr>
        <p:spPr>
          <a:xfrm>
            <a:off x="12725850" y="8908925"/>
            <a:ext cx="3547200" cy="732000"/>
          </a:xfrm>
          <a:prstGeom prst="rect">
            <a:avLst/>
          </a:prstGeom>
        </p:spPr>
        <p:txBody>
          <a:bodyPr spcFirstLastPara="1" wrap="square" lIns="144000" tIns="216000" rIns="0" bIns="0"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9" name="Google Shape;259;p14"/>
          <p:cNvGrpSpPr/>
          <p:nvPr/>
        </p:nvGrpSpPr>
        <p:grpSpPr>
          <a:xfrm>
            <a:off x="17479462" y="9377475"/>
            <a:ext cx="517076" cy="530659"/>
            <a:chOff x="238125" y="2432825"/>
            <a:chExt cx="779550" cy="781875"/>
          </a:xfrm>
        </p:grpSpPr>
        <p:sp>
          <p:nvSpPr>
            <p:cNvPr id="260" name="Google Shape;260;p14"/>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4"/>
          <p:cNvSpPr txBox="1">
            <a:spLocks noGrp="1"/>
          </p:cNvSpPr>
          <p:nvPr>
            <p:ph type="title"/>
          </p:nvPr>
        </p:nvSpPr>
        <p:spPr>
          <a:xfrm>
            <a:off x="551850" y="489600"/>
            <a:ext cx="14292000" cy="49464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grpSp>
        <p:nvGrpSpPr>
          <p:cNvPr id="265" name="Google Shape;265;p14"/>
          <p:cNvGrpSpPr/>
          <p:nvPr/>
        </p:nvGrpSpPr>
        <p:grpSpPr>
          <a:xfrm>
            <a:off x="11989956" y="8898074"/>
            <a:ext cx="741757" cy="741757"/>
            <a:chOff x="1190625" y="193738"/>
            <a:chExt cx="4905800" cy="4905800"/>
          </a:xfrm>
        </p:grpSpPr>
        <p:sp>
          <p:nvSpPr>
            <p:cNvPr id="266" name="Google Shape;266;p14"/>
            <p:cNvSpPr/>
            <p:nvPr/>
          </p:nvSpPr>
          <p:spPr>
            <a:xfrm>
              <a:off x="1190625" y="193738"/>
              <a:ext cx="4905800" cy="4905800"/>
            </a:xfrm>
            <a:custGeom>
              <a:avLst/>
              <a:gdLst/>
              <a:ahLst/>
              <a:cxnLst/>
              <a:rect l="l" t="t" r="r" b="b"/>
              <a:pathLst>
                <a:path w="196232" h="196232" extrusionOk="0">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088563" y="1629213"/>
              <a:ext cx="1109925" cy="2034850"/>
            </a:xfrm>
            <a:custGeom>
              <a:avLst/>
              <a:gdLst/>
              <a:ahLst/>
              <a:cxnLst/>
              <a:rect l="l" t="t" r="r" b="b"/>
              <a:pathLst>
                <a:path w="44397" h="81394" extrusionOk="0">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4"/>
          <p:cNvGrpSpPr/>
          <p:nvPr/>
        </p:nvGrpSpPr>
        <p:grpSpPr>
          <a:xfrm>
            <a:off x="7697851" y="8899998"/>
            <a:ext cx="740589" cy="740589"/>
            <a:chOff x="1190625" y="238125"/>
            <a:chExt cx="5186200" cy="5186200"/>
          </a:xfrm>
        </p:grpSpPr>
        <p:sp>
          <p:nvSpPr>
            <p:cNvPr id="269" name="Google Shape;269;p14"/>
            <p:cNvSpPr/>
            <p:nvPr/>
          </p:nvSpPr>
          <p:spPr>
            <a:xfrm>
              <a:off x="1190625" y="238125"/>
              <a:ext cx="5186200" cy="518620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2761650" y="1809150"/>
              <a:ext cx="2137575" cy="2178450"/>
            </a:xfrm>
            <a:custGeom>
              <a:avLst/>
              <a:gdLst/>
              <a:ahLst/>
              <a:cxnLst/>
              <a:rect l="l" t="t" r="r" b="b"/>
              <a:pathLst>
                <a:path w="85503" h="87138" extrusionOk="0">
                  <a:moveTo>
                    <a:pt x="50928" y="25698"/>
                  </a:moveTo>
                  <a:lnTo>
                    <a:pt x="50694" y="27567"/>
                  </a:lnTo>
                  <a:cubicBezTo>
                    <a:pt x="48125" y="25464"/>
                    <a:pt x="45088" y="24530"/>
                    <a:pt x="41350" y="24530"/>
                  </a:cubicBezTo>
                  <a:cubicBezTo>
                    <a:pt x="31772" y="24530"/>
                    <a:pt x="23362" y="32473"/>
                    <a:pt x="22194" y="42284"/>
                  </a:cubicBezTo>
                  <a:cubicBezTo>
                    <a:pt x="21026" y="52330"/>
                    <a:pt x="27333" y="61207"/>
                    <a:pt x="38079" y="61207"/>
                  </a:cubicBezTo>
                  <a:cubicBezTo>
                    <a:pt x="42752" y="61207"/>
                    <a:pt x="47190" y="59104"/>
                    <a:pt x="50227" y="56535"/>
                  </a:cubicBezTo>
                  <a:cubicBezTo>
                    <a:pt x="52330" y="60039"/>
                    <a:pt x="56535" y="64010"/>
                    <a:pt x="63543" y="64010"/>
                  </a:cubicBezTo>
                  <a:cubicBezTo>
                    <a:pt x="76859" y="64010"/>
                    <a:pt x="85503" y="53264"/>
                    <a:pt x="85503" y="39948"/>
                  </a:cubicBezTo>
                  <a:cubicBezTo>
                    <a:pt x="85503" y="17989"/>
                    <a:pt x="66346" y="1"/>
                    <a:pt x="43452" y="1"/>
                  </a:cubicBezTo>
                  <a:cubicBezTo>
                    <a:pt x="18690" y="1"/>
                    <a:pt x="1" y="19390"/>
                    <a:pt x="1" y="43452"/>
                  </a:cubicBezTo>
                  <a:cubicBezTo>
                    <a:pt x="1" y="67515"/>
                    <a:pt x="18690" y="86437"/>
                    <a:pt x="42752" y="86904"/>
                  </a:cubicBezTo>
                  <a:cubicBezTo>
                    <a:pt x="49293" y="87138"/>
                    <a:pt x="57703" y="85269"/>
                    <a:pt x="62375" y="82232"/>
                  </a:cubicBezTo>
                  <a:lnTo>
                    <a:pt x="63543" y="81765"/>
                  </a:lnTo>
                  <a:lnTo>
                    <a:pt x="58170" y="71019"/>
                  </a:lnTo>
                  <a:lnTo>
                    <a:pt x="57002" y="71720"/>
                  </a:lnTo>
                  <a:cubicBezTo>
                    <a:pt x="53731" y="73355"/>
                    <a:pt x="48826" y="74523"/>
                    <a:pt x="42752" y="74523"/>
                  </a:cubicBezTo>
                  <a:cubicBezTo>
                    <a:pt x="25698" y="74523"/>
                    <a:pt x="12382" y="60740"/>
                    <a:pt x="12382" y="43452"/>
                  </a:cubicBezTo>
                  <a:cubicBezTo>
                    <a:pt x="12382" y="26399"/>
                    <a:pt x="25698" y="12382"/>
                    <a:pt x="43452" y="12382"/>
                  </a:cubicBezTo>
                  <a:cubicBezTo>
                    <a:pt x="60039" y="12382"/>
                    <a:pt x="73121" y="24530"/>
                    <a:pt x="73121" y="39948"/>
                  </a:cubicBezTo>
                  <a:cubicBezTo>
                    <a:pt x="73121" y="44854"/>
                    <a:pt x="71720" y="47657"/>
                    <a:pt x="69851" y="49293"/>
                  </a:cubicBezTo>
                  <a:cubicBezTo>
                    <a:pt x="68215" y="50928"/>
                    <a:pt x="66113" y="51629"/>
                    <a:pt x="64711" y="51629"/>
                  </a:cubicBezTo>
                  <a:cubicBezTo>
                    <a:pt x="63076" y="51629"/>
                    <a:pt x="61674" y="50928"/>
                    <a:pt x="60973" y="50227"/>
                  </a:cubicBezTo>
                  <a:cubicBezTo>
                    <a:pt x="60273" y="49293"/>
                    <a:pt x="59805" y="48125"/>
                    <a:pt x="60039" y="46256"/>
                  </a:cubicBezTo>
                  <a:lnTo>
                    <a:pt x="62609" y="25698"/>
                  </a:lnTo>
                  <a:close/>
                  <a:moveTo>
                    <a:pt x="40416" y="50227"/>
                  </a:moveTo>
                  <a:cubicBezTo>
                    <a:pt x="44621" y="50227"/>
                    <a:pt x="47658" y="46957"/>
                    <a:pt x="48358" y="42752"/>
                  </a:cubicBezTo>
                  <a:cubicBezTo>
                    <a:pt x="48826" y="38780"/>
                    <a:pt x="46256" y="35510"/>
                    <a:pt x="42518" y="35510"/>
                  </a:cubicBezTo>
                  <a:cubicBezTo>
                    <a:pt x="38079" y="35510"/>
                    <a:pt x="34809" y="39014"/>
                    <a:pt x="34342" y="42985"/>
                  </a:cubicBezTo>
                  <a:lnTo>
                    <a:pt x="34342" y="42985"/>
                  </a:lnTo>
                  <a:lnTo>
                    <a:pt x="34342" y="43219"/>
                  </a:lnTo>
                  <a:cubicBezTo>
                    <a:pt x="33874" y="46957"/>
                    <a:pt x="36444" y="50227"/>
                    <a:pt x="40416" y="50227"/>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4"/>
          <p:cNvGrpSpPr/>
          <p:nvPr/>
        </p:nvGrpSpPr>
        <p:grpSpPr>
          <a:xfrm>
            <a:off x="17477600" y="9375471"/>
            <a:ext cx="517076" cy="530659"/>
            <a:chOff x="238125" y="2432825"/>
            <a:chExt cx="779550" cy="781875"/>
          </a:xfrm>
        </p:grpSpPr>
        <p:sp>
          <p:nvSpPr>
            <p:cNvPr id="272" name="Google Shape;272;p14"/>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_Финальный слайд 2">
  <p:cSld name="CUSTOM_3_1_1_2_1_3_1">
    <p:bg>
      <p:bgPr>
        <a:solidFill>
          <a:srgbClr val="4BD0A0"/>
        </a:solidFill>
        <a:effectLst/>
      </p:bgPr>
    </p:bg>
    <p:spTree>
      <p:nvGrpSpPr>
        <p:cNvPr id="1" name="Shape 276"/>
        <p:cNvGrpSpPr/>
        <p:nvPr/>
      </p:nvGrpSpPr>
      <p:grpSpPr>
        <a:xfrm>
          <a:off x="0" y="0"/>
          <a:ext cx="0" cy="0"/>
          <a:chOff x="0" y="0"/>
          <a:chExt cx="0" cy="0"/>
        </a:xfrm>
      </p:grpSpPr>
      <p:grpSp>
        <p:nvGrpSpPr>
          <p:cNvPr id="277" name="Google Shape;277;p15"/>
          <p:cNvGrpSpPr/>
          <p:nvPr/>
        </p:nvGrpSpPr>
        <p:grpSpPr>
          <a:xfrm>
            <a:off x="3949200" y="723900"/>
            <a:ext cx="19133275" cy="9563100"/>
            <a:chOff x="3949200" y="723900"/>
            <a:chExt cx="19133275" cy="9563100"/>
          </a:xfrm>
        </p:grpSpPr>
        <p:sp>
          <p:nvSpPr>
            <p:cNvPr id="278" name="Google Shape;278;p15"/>
            <p:cNvSpPr/>
            <p:nvPr/>
          </p:nvSpPr>
          <p:spPr>
            <a:xfrm>
              <a:off x="13519375" y="723900"/>
              <a:ext cx="9563100" cy="956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3949200" y="723900"/>
              <a:ext cx="9563100" cy="95631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80" name="Google Shape;280;p15"/>
          <p:cNvSpPr txBox="1">
            <a:spLocks noGrp="1"/>
          </p:cNvSpPr>
          <p:nvPr>
            <p:ph type="subTitle" idx="1"/>
          </p:nvPr>
        </p:nvSpPr>
        <p:spPr>
          <a:xfrm>
            <a:off x="1299900" y="5928725"/>
            <a:ext cx="3557100" cy="732000"/>
          </a:xfrm>
          <a:prstGeom prst="rect">
            <a:avLst/>
          </a:prstGeom>
        </p:spPr>
        <p:txBody>
          <a:bodyPr spcFirstLastPara="1" wrap="square" lIns="180000" tIns="216000" rIns="0" bIns="0"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1" name="Google Shape;281;p15"/>
          <p:cNvGrpSpPr/>
          <p:nvPr/>
        </p:nvGrpSpPr>
        <p:grpSpPr>
          <a:xfrm>
            <a:off x="17479462" y="9377475"/>
            <a:ext cx="517076" cy="530659"/>
            <a:chOff x="238125" y="2432825"/>
            <a:chExt cx="779550" cy="781875"/>
          </a:xfrm>
        </p:grpSpPr>
        <p:sp>
          <p:nvSpPr>
            <p:cNvPr id="282" name="Google Shape;282;p15"/>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5"/>
          <p:cNvSpPr txBox="1">
            <a:spLocks noGrp="1"/>
          </p:cNvSpPr>
          <p:nvPr>
            <p:ph type="title"/>
          </p:nvPr>
        </p:nvSpPr>
        <p:spPr>
          <a:xfrm>
            <a:off x="551850" y="489600"/>
            <a:ext cx="12862800" cy="49464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grpSp>
        <p:nvGrpSpPr>
          <p:cNvPr id="287" name="Google Shape;287;p15"/>
          <p:cNvGrpSpPr/>
          <p:nvPr/>
        </p:nvGrpSpPr>
        <p:grpSpPr>
          <a:xfrm>
            <a:off x="17477600" y="9375471"/>
            <a:ext cx="517076" cy="530659"/>
            <a:chOff x="238125" y="2432825"/>
            <a:chExt cx="779550" cy="781875"/>
          </a:xfrm>
        </p:grpSpPr>
        <p:sp>
          <p:nvSpPr>
            <p:cNvPr id="288" name="Google Shape;288;p15"/>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5"/>
          <p:cNvGrpSpPr/>
          <p:nvPr/>
        </p:nvGrpSpPr>
        <p:grpSpPr>
          <a:xfrm>
            <a:off x="551795" y="6913222"/>
            <a:ext cx="748625" cy="748625"/>
            <a:chOff x="1190625" y="193738"/>
            <a:chExt cx="4905800" cy="4905800"/>
          </a:xfrm>
        </p:grpSpPr>
        <p:sp>
          <p:nvSpPr>
            <p:cNvPr id="293" name="Google Shape;293;p15"/>
            <p:cNvSpPr/>
            <p:nvPr/>
          </p:nvSpPr>
          <p:spPr>
            <a:xfrm>
              <a:off x="1190625" y="193738"/>
              <a:ext cx="4905800" cy="4905800"/>
            </a:xfrm>
            <a:custGeom>
              <a:avLst/>
              <a:gdLst/>
              <a:ahLst/>
              <a:cxnLst/>
              <a:rect l="l" t="t" r="r" b="b"/>
              <a:pathLst>
                <a:path w="196232" h="196232" extrusionOk="0">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4" name="Google Shape;294;p15"/>
            <p:cNvSpPr/>
            <p:nvPr/>
          </p:nvSpPr>
          <p:spPr>
            <a:xfrm>
              <a:off x="3088563" y="1629213"/>
              <a:ext cx="1109925" cy="2034850"/>
            </a:xfrm>
            <a:custGeom>
              <a:avLst/>
              <a:gdLst/>
              <a:ahLst/>
              <a:cxnLst/>
              <a:rect l="l" t="t" r="r" b="b"/>
              <a:pathLst>
                <a:path w="44397" h="81394" extrusionOk="0">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95" name="Google Shape;295;p15"/>
          <p:cNvGrpSpPr/>
          <p:nvPr/>
        </p:nvGrpSpPr>
        <p:grpSpPr>
          <a:xfrm>
            <a:off x="551117" y="5925589"/>
            <a:ext cx="748772" cy="748772"/>
            <a:chOff x="7019517" y="8956750"/>
            <a:chExt cx="684060" cy="684060"/>
          </a:xfrm>
        </p:grpSpPr>
        <p:sp>
          <p:nvSpPr>
            <p:cNvPr id="296" name="Google Shape;296;p15"/>
            <p:cNvSpPr/>
            <p:nvPr/>
          </p:nvSpPr>
          <p:spPr>
            <a:xfrm>
              <a:off x="7019517" y="8956750"/>
              <a:ext cx="684060" cy="68406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7" name="Google Shape;297;p15"/>
            <p:cNvSpPr/>
            <p:nvPr/>
          </p:nvSpPr>
          <p:spPr>
            <a:xfrm>
              <a:off x="7226735" y="9163968"/>
              <a:ext cx="281946" cy="287338"/>
            </a:xfrm>
            <a:custGeom>
              <a:avLst/>
              <a:gdLst/>
              <a:ahLst/>
              <a:cxnLst/>
              <a:rect l="l" t="t" r="r" b="b"/>
              <a:pathLst>
                <a:path w="85503" h="87138" extrusionOk="0">
                  <a:moveTo>
                    <a:pt x="50928" y="25698"/>
                  </a:moveTo>
                  <a:lnTo>
                    <a:pt x="50694" y="27567"/>
                  </a:lnTo>
                  <a:cubicBezTo>
                    <a:pt x="48125" y="25464"/>
                    <a:pt x="45088" y="24530"/>
                    <a:pt x="41350" y="24530"/>
                  </a:cubicBezTo>
                  <a:cubicBezTo>
                    <a:pt x="31772" y="24530"/>
                    <a:pt x="23362" y="32473"/>
                    <a:pt x="22194" y="42284"/>
                  </a:cubicBezTo>
                  <a:cubicBezTo>
                    <a:pt x="21026" y="52330"/>
                    <a:pt x="27333" y="61207"/>
                    <a:pt x="38079" y="61207"/>
                  </a:cubicBezTo>
                  <a:cubicBezTo>
                    <a:pt x="42752" y="61207"/>
                    <a:pt x="47190" y="59104"/>
                    <a:pt x="50227" y="56535"/>
                  </a:cubicBezTo>
                  <a:cubicBezTo>
                    <a:pt x="52330" y="60039"/>
                    <a:pt x="56535" y="64010"/>
                    <a:pt x="63543" y="64010"/>
                  </a:cubicBezTo>
                  <a:cubicBezTo>
                    <a:pt x="76859" y="64010"/>
                    <a:pt x="85503" y="53264"/>
                    <a:pt x="85503" y="39948"/>
                  </a:cubicBezTo>
                  <a:cubicBezTo>
                    <a:pt x="85503" y="17989"/>
                    <a:pt x="66346" y="1"/>
                    <a:pt x="43452" y="1"/>
                  </a:cubicBezTo>
                  <a:cubicBezTo>
                    <a:pt x="18690" y="1"/>
                    <a:pt x="1" y="19390"/>
                    <a:pt x="1" y="43452"/>
                  </a:cubicBezTo>
                  <a:cubicBezTo>
                    <a:pt x="1" y="67515"/>
                    <a:pt x="18690" y="86437"/>
                    <a:pt x="42752" y="86904"/>
                  </a:cubicBezTo>
                  <a:cubicBezTo>
                    <a:pt x="49293" y="87138"/>
                    <a:pt x="57703" y="85269"/>
                    <a:pt x="62375" y="82232"/>
                  </a:cubicBezTo>
                  <a:lnTo>
                    <a:pt x="63543" y="81765"/>
                  </a:lnTo>
                  <a:lnTo>
                    <a:pt x="58170" y="71019"/>
                  </a:lnTo>
                  <a:lnTo>
                    <a:pt x="57002" y="71720"/>
                  </a:lnTo>
                  <a:cubicBezTo>
                    <a:pt x="53731" y="73355"/>
                    <a:pt x="48826" y="74523"/>
                    <a:pt x="42752" y="74523"/>
                  </a:cubicBezTo>
                  <a:cubicBezTo>
                    <a:pt x="25698" y="74523"/>
                    <a:pt x="12382" y="60740"/>
                    <a:pt x="12382" y="43452"/>
                  </a:cubicBezTo>
                  <a:cubicBezTo>
                    <a:pt x="12382" y="26399"/>
                    <a:pt x="25698" y="12382"/>
                    <a:pt x="43452" y="12382"/>
                  </a:cubicBezTo>
                  <a:cubicBezTo>
                    <a:pt x="60039" y="12382"/>
                    <a:pt x="73121" y="24530"/>
                    <a:pt x="73121" y="39948"/>
                  </a:cubicBezTo>
                  <a:cubicBezTo>
                    <a:pt x="73121" y="44854"/>
                    <a:pt x="71720" y="47657"/>
                    <a:pt x="69851" y="49293"/>
                  </a:cubicBezTo>
                  <a:cubicBezTo>
                    <a:pt x="68215" y="50928"/>
                    <a:pt x="66113" y="51629"/>
                    <a:pt x="64711" y="51629"/>
                  </a:cubicBezTo>
                  <a:cubicBezTo>
                    <a:pt x="63076" y="51629"/>
                    <a:pt x="61674" y="50928"/>
                    <a:pt x="60973" y="50227"/>
                  </a:cubicBezTo>
                  <a:cubicBezTo>
                    <a:pt x="60273" y="49293"/>
                    <a:pt x="59805" y="48125"/>
                    <a:pt x="60039" y="46256"/>
                  </a:cubicBezTo>
                  <a:lnTo>
                    <a:pt x="62609" y="25698"/>
                  </a:lnTo>
                  <a:close/>
                  <a:moveTo>
                    <a:pt x="40416" y="50227"/>
                  </a:moveTo>
                  <a:cubicBezTo>
                    <a:pt x="44621" y="50227"/>
                    <a:pt x="47658" y="46957"/>
                    <a:pt x="48358" y="42752"/>
                  </a:cubicBezTo>
                  <a:cubicBezTo>
                    <a:pt x="48826" y="38780"/>
                    <a:pt x="46256" y="35510"/>
                    <a:pt x="42518" y="35510"/>
                  </a:cubicBezTo>
                  <a:cubicBezTo>
                    <a:pt x="38079" y="35510"/>
                    <a:pt x="34809" y="39014"/>
                    <a:pt x="34342" y="42985"/>
                  </a:cubicBezTo>
                  <a:lnTo>
                    <a:pt x="34342" y="42985"/>
                  </a:lnTo>
                  <a:lnTo>
                    <a:pt x="34342" y="43219"/>
                  </a:lnTo>
                  <a:cubicBezTo>
                    <a:pt x="33874" y="46957"/>
                    <a:pt x="36444" y="50227"/>
                    <a:pt x="40416" y="502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298" name="Google Shape;298;p15"/>
          <p:cNvSpPr txBox="1">
            <a:spLocks noGrp="1"/>
          </p:cNvSpPr>
          <p:nvPr>
            <p:ph type="subTitle" idx="2"/>
          </p:nvPr>
        </p:nvSpPr>
        <p:spPr>
          <a:xfrm>
            <a:off x="1299750" y="6919200"/>
            <a:ext cx="3557100" cy="732000"/>
          </a:xfrm>
          <a:prstGeom prst="rect">
            <a:avLst/>
          </a:prstGeom>
        </p:spPr>
        <p:txBody>
          <a:bodyPr spcFirstLastPara="1" wrap="square" lIns="180000" tIns="216000" rIns="0" bIns="0"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9" name="Google Shape;299;p15"/>
          <p:cNvSpPr txBox="1">
            <a:spLocks noGrp="1"/>
          </p:cNvSpPr>
          <p:nvPr>
            <p:ph type="subTitle" idx="3"/>
          </p:nvPr>
        </p:nvSpPr>
        <p:spPr>
          <a:xfrm>
            <a:off x="540000" y="8157600"/>
            <a:ext cx="5728500" cy="148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Слайд раздел">
  <p:cSld name="CUSTOM_3_1_1_2_1_2">
    <p:bg>
      <p:bgPr>
        <a:solidFill>
          <a:srgbClr val="4BD0A0"/>
        </a:solidFill>
        <a:effectLst/>
      </p:bgPr>
    </p:bg>
    <p:spTree>
      <p:nvGrpSpPr>
        <p:cNvPr id="1" name="Shape 300"/>
        <p:cNvGrpSpPr/>
        <p:nvPr/>
      </p:nvGrpSpPr>
      <p:grpSpPr>
        <a:xfrm>
          <a:off x="0" y="0"/>
          <a:ext cx="0" cy="0"/>
          <a:chOff x="0" y="0"/>
          <a:chExt cx="0" cy="0"/>
        </a:xfrm>
      </p:grpSpPr>
      <p:grpSp>
        <p:nvGrpSpPr>
          <p:cNvPr id="301" name="Google Shape;301;p16"/>
          <p:cNvGrpSpPr/>
          <p:nvPr/>
        </p:nvGrpSpPr>
        <p:grpSpPr>
          <a:xfrm>
            <a:off x="17479462" y="9377475"/>
            <a:ext cx="517076" cy="530659"/>
            <a:chOff x="238125" y="2432825"/>
            <a:chExt cx="779550" cy="781875"/>
          </a:xfrm>
        </p:grpSpPr>
        <p:sp>
          <p:nvSpPr>
            <p:cNvPr id="302" name="Google Shape;302;p16"/>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16"/>
          <p:cNvSpPr/>
          <p:nvPr/>
        </p:nvSpPr>
        <p:spPr>
          <a:xfrm>
            <a:off x="10346800" y="-6938"/>
            <a:ext cx="7941300" cy="7885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8673450" y="6519300"/>
            <a:ext cx="3765600" cy="37662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a:p>
        </p:txBody>
      </p:sp>
      <p:sp>
        <p:nvSpPr>
          <p:cNvPr id="308" name="Google Shape;308;p16"/>
          <p:cNvSpPr txBox="1">
            <a:spLocks noGrp="1"/>
          </p:cNvSpPr>
          <p:nvPr>
            <p:ph type="subTitle" idx="1"/>
          </p:nvPr>
        </p:nvSpPr>
        <p:spPr>
          <a:xfrm>
            <a:off x="9144000" y="7644600"/>
            <a:ext cx="2841600" cy="1499400"/>
          </a:xfrm>
          <a:prstGeom prst="rect">
            <a:avLst/>
          </a:prstGeom>
        </p:spPr>
        <p:txBody>
          <a:bodyPr spcFirstLastPara="1" wrap="square" lIns="0" tIns="0" rIns="91425" bIns="0" anchor="t" anchorCtr="0">
            <a:noAutofit/>
          </a:bodyPr>
          <a:lstStyle>
            <a:lvl1pPr lvl="0" algn="ctr" rtl="0">
              <a:lnSpc>
                <a:spcPct val="500000"/>
              </a:lnSpc>
              <a:spcBef>
                <a:spcPts val="0"/>
              </a:spcBef>
              <a:spcAft>
                <a:spcPts val="0"/>
              </a:spcAft>
              <a:buClr>
                <a:srgbClr val="FFFFFF"/>
              </a:buClr>
              <a:buSzPts val="9600"/>
              <a:buFont typeface="Proxima Nova Semibold"/>
              <a:buNone/>
              <a:defRPr sz="9600">
                <a:solidFill>
                  <a:srgbClr val="FFFFFF"/>
                </a:solidFill>
                <a:latin typeface="Proxima Nova Semibold"/>
                <a:ea typeface="Proxima Nova Semibold"/>
                <a:cs typeface="Proxima Nova Semibold"/>
                <a:sym typeface="Proxima Nova Semibold"/>
              </a:defRPr>
            </a:lvl1pPr>
            <a:lvl2pPr lvl="1" algn="ctr" rtl="0">
              <a:lnSpc>
                <a:spcPct val="500000"/>
              </a:lnSpc>
              <a:spcBef>
                <a:spcPts val="0"/>
              </a:spcBef>
              <a:spcAft>
                <a:spcPts val="0"/>
              </a:spcAft>
              <a:buSzPts val="3000"/>
              <a:buNone/>
              <a:defRPr sz="3000"/>
            </a:lvl2pPr>
            <a:lvl3pPr lvl="2" algn="ctr" rtl="0">
              <a:lnSpc>
                <a:spcPct val="500000"/>
              </a:lnSpc>
              <a:spcBef>
                <a:spcPts val="0"/>
              </a:spcBef>
              <a:spcAft>
                <a:spcPts val="0"/>
              </a:spcAft>
              <a:buSzPts val="3000"/>
              <a:buNone/>
              <a:defRPr sz="3000"/>
            </a:lvl3pPr>
            <a:lvl4pPr lvl="3" algn="ctr" rtl="0">
              <a:lnSpc>
                <a:spcPct val="500000"/>
              </a:lnSpc>
              <a:spcBef>
                <a:spcPts val="0"/>
              </a:spcBef>
              <a:spcAft>
                <a:spcPts val="0"/>
              </a:spcAft>
              <a:buSzPts val="3000"/>
              <a:buNone/>
              <a:defRPr sz="3000"/>
            </a:lvl4pPr>
            <a:lvl5pPr lvl="4" algn="ctr" rtl="0">
              <a:lnSpc>
                <a:spcPct val="500000"/>
              </a:lnSpc>
              <a:spcBef>
                <a:spcPts val="0"/>
              </a:spcBef>
              <a:spcAft>
                <a:spcPts val="0"/>
              </a:spcAft>
              <a:buSzPts val="3000"/>
              <a:buNone/>
              <a:defRPr sz="3000"/>
            </a:lvl5pPr>
            <a:lvl6pPr lvl="5" algn="ctr" rtl="0">
              <a:lnSpc>
                <a:spcPct val="500000"/>
              </a:lnSpc>
              <a:spcBef>
                <a:spcPts val="0"/>
              </a:spcBef>
              <a:spcAft>
                <a:spcPts val="0"/>
              </a:spcAft>
              <a:buSzPts val="3000"/>
              <a:buNone/>
              <a:defRPr sz="3000"/>
            </a:lvl6pPr>
            <a:lvl7pPr lvl="6" algn="ctr" rtl="0">
              <a:lnSpc>
                <a:spcPct val="500000"/>
              </a:lnSpc>
              <a:spcBef>
                <a:spcPts val="0"/>
              </a:spcBef>
              <a:spcAft>
                <a:spcPts val="0"/>
              </a:spcAft>
              <a:buSzPts val="3000"/>
              <a:buNone/>
              <a:defRPr sz="3000"/>
            </a:lvl7pPr>
            <a:lvl8pPr lvl="7" algn="ctr" rtl="0">
              <a:lnSpc>
                <a:spcPct val="500000"/>
              </a:lnSpc>
              <a:spcBef>
                <a:spcPts val="0"/>
              </a:spcBef>
              <a:spcAft>
                <a:spcPts val="0"/>
              </a:spcAft>
              <a:buSzPts val="3000"/>
              <a:buNone/>
              <a:defRPr sz="3000"/>
            </a:lvl8pPr>
            <a:lvl9pPr lvl="8" algn="ctr" rtl="0">
              <a:lnSpc>
                <a:spcPct val="500000"/>
              </a:lnSpc>
              <a:spcBef>
                <a:spcPts val="0"/>
              </a:spcBef>
              <a:spcAft>
                <a:spcPts val="0"/>
              </a:spcAft>
              <a:buSzPts val="3000"/>
              <a:buNone/>
              <a:defRPr sz="3000"/>
            </a:lvl9pPr>
          </a:lstStyle>
          <a:p>
            <a:endParaRPr/>
          </a:p>
        </p:txBody>
      </p:sp>
      <p:sp>
        <p:nvSpPr>
          <p:cNvPr id="309" name="Google Shape;309;p16"/>
          <p:cNvSpPr txBox="1">
            <a:spLocks noGrp="1"/>
          </p:cNvSpPr>
          <p:nvPr>
            <p:ph type="title"/>
          </p:nvPr>
        </p:nvSpPr>
        <p:spPr>
          <a:xfrm>
            <a:off x="551850" y="489600"/>
            <a:ext cx="12862800" cy="47016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Слайд раздел 2">
  <p:cSld name="CUSTOM_3_1_1_2_1_2_1">
    <p:bg>
      <p:bgPr>
        <a:solidFill>
          <a:srgbClr val="4BD0A0"/>
        </a:solidFill>
        <a:effectLst/>
      </p:bgPr>
    </p:bg>
    <p:spTree>
      <p:nvGrpSpPr>
        <p:cNvPr id="1" name="Shape 310"/>
        <p:cNvGrpSpPr/>
        <p:nvPr/>
      </p:nvGrpSpPr>
      <p:grpSpPr>
        <a:xfrm>
          <a:off x="0" y="0"/>
          <a:ext cx="0" cy="0"/>
          <a:chOff x="0" y="0"/>
          <a:chExt cx="0" cy="0"/>
        </a:xfrm>
      </p:grpSpPr>
      <p:sp>
        <p:nvSpPr>
          <p:cNvPr id="311" name="Google Shape;311;p17"/>
          <p:cNvSpPr/>
          <p:nvPr/>
        </p:nvSpPr>
        <p:spPr>
          <a:xfrm>
            <a:off x="13360413" y="3981995"/>
            <a:ext cx="5654700" cy="56547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2" name="Google Shape;312;p17"/>
          <p:cNvSpPr/>
          <p:nvPr/>
        </p:nvSpPr>
        <p:spPr>
          <a:xfrm>
            <a:off x="7704086" y="3960625"/>
            <a:ext cx="5654700" cy="5654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b="1">
              <a:latin typeface="Proxima Nova"/>
              <a:ea typeface="Proxima Nova"/>
              <a:cs typeface="Proxima Nova"/>
              <a:sym typeface="Proxima Nova"/>
            </a:endParaRPr>
          </a:p>
        </p:txBody>
      </p:sp>
      <p:sp>
        <p:nvSpPr>
          <p:cNvPr id="313" name="Google Shape;313;p17"/>
          <p:cNvSpPr txBox="1">
            <a:spLocks noGrp="1"/>
          </p:cNvSpPr>
          <p:nvPr>
            <p:ph type="subTitle" idx="1"/>
          </p:nvPr>
        </p:nvSpPr>
        <p:spPr>
          <a:xfrm>
            <a:off x="7704075" y="5436000"/>
            <a:ext cx="5710500" cy="2721600"/>
          </a:xfrm>
          <a:prstGeom prst="rect">
            <a:avLst/>
          </a:prstGeom>
        </p:spPr>
        <p:txBody>
          <a:bodyPr spcFirstLastPara="1" wrap="square" lIns="0" tIns="576000" rIns="91425" bIns="0" anchor="t" anchorCtr="0">
            <a:noAutofit/>
          </a:bodyPr>
          <a:lstStyle>
            <a:lvl1pPr lvl="0" algn="ctr" rtl="0">
              <a:lnSpc>
                <a:spcPct val="500000"/>
              </a:lnSpc>
              <a:spcBef>
                <a:spcPts val="0"/>
              </a:spcBef>
              <a:spcAft>
                <a:spcPts val="0"/>
              </a:spcAft>
              <a:buSzPts val="9600"/>
              <a:buFont typeface="Proxima Nova Semibold"/>
              <a:buNone/>
              <a:defRPr sz="9600">
                <a:latin typeface="Proxima Nova Semibold"/>
                <a:ea typeface="Proxima Nova Semibold"/>
                <a:cs typeface="Proxima Nova Semibold"/>
                <a:sym typeface="Proxima Nova Semibold"/>
              </a:defRPr>
            </a:lvl1pPr>
            <a:lvl2pPr lvl="1" algn="ctr" rtl="0">
              <a:lnSpc>
                <a:spcPct val="500000"/>
              </a:lnSpc>
              <a:spcBef>
                <a:spcPts val="0"/>
              </a:spcBef>
              <a:spcAft>
                <a:spcPts val="0"/>
              </a:spcAft>
              <a:buSzPts val="3000"/>
              <a:buNone/>
              <a:defRPr sz="3000"/>
            </a:lvl2pPr>
            <a:lvl3pPr lvl="2" algn="ctr" rtl="0">
              <a:lnSpc>
                <a:spcPct val="500000"/>
              </a:lnSpc>
              <a:spcBef>
                <a:spcPts val="0"/>
              </a:spcBef>
              <a:spcAft>
                <a:spcPts val="0"/>
              </a:spcAft>
              <a:buSzPts val="3000"/>
              <a:buNone/>
              <a:defRPr sz="3000"/>
            </a:lvl3pPr>
            <a:lvl4pPr lvl="3" algn="ctr" rtl="0">
              <a:lnSpc>
                <a:spcPct val="500000"/>
              </a:lnSpc>
              <a:spcBef>
                <a:spcPts val="0"/>
              </a:spcBef>
              <a:spcAft>
                <a:spcPts val="0"/>
              </a:spcAft>
              <a:buSzPts val="3000"/>
              <a:buNone/>
              <a:defRPr sz="3000"/>
            </a:lvl4pPr>
            <a:lvl5pPr lvl="4" algn="ctr" rtl="0">
              <a:lnSpc>
                <a:spcPct val="500000"/>
              </a:lnSpc>
              <a:spcBef>
                <a:spcPts val="0"/>
              </a:spcBef>
              <a:spcAft>
                <a:spcPts val="0"/>
              </a:spcAft>
              <a:buSzPts val="3000"/>
              <a:buNone/>
              <a:defRPr sz="3000"/>
            </a:lvl5pPr>
            <a:lvl6pPr lvl="5" algn="ctr" rtl="0">
              <a:lnSpc>
                <a:spcPct val="500000"/>
              </a:lnSpc>
              <a:spcBef>
                <a:spcPts val="0"/>
              </a:spcBef>
              <a:spcAft>
                <a:spcPts val="0"/>
              </a:spcAft>
              <a:buSzPts val="3000"/>
              <a:buNone/>
              <a:defRPr sz="3000"/>
            </a:lvl6pPr>
            <a:lvl7pPr lvl="6" algn="ctr" rtl="0">
              <a:lnSpc>
                <a:spcPct val="500000"/>
              </a:lnSpc>
              <a:spcBef>
                <a:spcPts val="0"/>
              </a:spcBef>
              <a:spcAft>
                <a:spcPts val="0"/>
              </a:spcAft>
              <a:buSzPts val="3000"/>
              <a:buNone/>
              <a:defRPr sz="3000"/>
            </a:lvl7pPr>
            <a:lvl8pPr lvl="7" algn="ctr" rtl="0">
              <a:lnSpc>
                <a:spcPct val="500000"/>
              </a:lnSpc>
              <a:spcBef>
                <a:spcPts val="0"/>
              </a:spcBef>
              <a:spcAft>
                <a:spcPts val="0"/>
              </a:spcAft>
              <a:buSzPts val="3000"/>
              <a:buNone/>
              <a:defRPr sz="3000"/>
            </a:lvl8pPr>
            <a:lvl9pPr lvl="8" algn="ctr" rtl="0">
              <a:lnSpc>
                <a:spcPct val="500000"/>
              </a:lnSpc>
              <a:spcBef>
                <a:spcPts val="0"/>
              </a:spcBef>
              <a:spcAft>
                <a:spcPts val="0"/>
              </a:spcAft>
              <a:buSzPts val="3000"/>
              <a:buNone/>
              <a:defRPr sz="3000"/>
            </a:lvl9pPr>
          </a:lstStyle>
          <a:p>
            <a:endParaRPr/>
          </a:p>
        </p:txBody>
      </p:sp>
      <p:grpSp>
        <p:nvGrpSpPr>
          <p:cNvPr id="314" name="Google Shape;314;p17"/>
          <p:cNvGrpSpPr/>
          <p:nvPr/>
        </p:nvGrpSpPr>
        <p:grpSpPr>
          <a:xfrm>
            <a:off x="17479462" y="9377475"/>
            <a:ext cx="517076" cy="530659"/>
            <a:chOff x="238125" y="2432825"/>
            <a:chExt cx="779550" cy="781875"/>
          </a:xfrm>
        </p:grpSpPr>
        <p:sp>
          <p:nvSpPr>
            <p:cNvPr id="315" name="Google Shape;315;p17"/>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7"/>
          <p:cNvSpPr txBox="1">
            <a:spLocks noGrp="1"/>
          </p:cNvSpPr>
          <p:nvPr>
            <p:ph type="title"/>
          </p:nvPr>
        </p:nvSpPr>
        <p:spPr>
          <a:xfrm>
            <a:off x="551850" y="489600"/>
            <a:ext cx="14292000" cy="42120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Слайд раздел 3_1">
  <p:cSld name="CUSTOM_3_1_1_2_1_2_1_1">
    <p:bg>
      <p:bgPr>
        <a:solidFill>
          <a:srgbClr val="4BD0A0"/>
        </a:solidFill>
        <a:effectLst/>
      </p:bgPr>
    </p:bg>
    <p:spTree>
      <p:nvGrpSpPr>
        <p:cNvPr id="1" name="Shape 320"/>
        <p:cNvGrpSpPr/>
        <p:nvPr/>
      </p:nvGrpSpPr>
      <p:grpSpPr>
        <a:xfrm>
          <a:off x="0" y="0"/>
          <a:ext cx="0" cy="0"/>
          <a:chOff x="0" y="0"/>
          <a:chExt cx="0" cy="0"/>
        </a:xfrm>
      </p:grpSpPr>
      <p:sp>
        <p:nvSpPr>
          <p:cNvPr id="321" name="Google Shape;321;p18"/>
          <p:cNvSpPr/>
          <p:nvPr/>
        </p:nvSpPr>
        <p:spPr>
          <a:xfrm>
            <a:off x="0" y="5068812"/>
            <a:ext cx="4572000" cy="45720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chemeClr val="dk1"/>
              </a:buClr>
              <a:buSzPts val="1100"/>
              <a:buFont typeface="Arial"/>
              <a:buNone/>
            </a:pPr>
            <a:r>
              <a:rPr lang="ru" sz="9600" b="1">
                <a:solidFill>
                  <a:schemeClr val="dk1"/>
                </a:solidFill>
                <a:latin typeface="Proxima Nova"/>
                <a:ea typeface="Proxima Nova"/>
                <a:cs typeface="Proxima Nova"/>
                <a:sym typeface="Proxima Nova"/>
              </a:rPr>
              <a:t>1</a:t>
            </a:r>
            <a:endParaRPr sz="9600" b="1">
              <a:solidFill>
                <a:schemeClr val="dk1"/>
              </a:solidFill>
              <a:latin typeface="Proxima Nova"/>
              <a:ea typeface="Proxima Nova"/>
              <a:cs typeface="Proxima Nova"/>
              <a:sym typeface="Proxima Nova"/>
            </a:endParaRPr>
          </a:p>
        </p:txBody>
      </p:sp>
      <p:sp>
        <p:nvSpPr>
          <p:cNvPr id="322" name="Google Shape;322;p18"/>
          <p:cNvSpPr/>
          <p:nvPr/>
        </p:nvSpPr>
        <p:spPr>
          <a:xfrm>
            <a:off x="9143868"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3" name="Google Shape;323;p18"/>
          <p:cNvSpPr/>
          <p:nvPr/>
        </p:nvSpPr>
        <p:spPr>
          <a:xfrm>
            <a:off x="13715978"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4" name="Google Shape;324;p18"/>
          <p:cNvSpPr/>
          <p:nvPr/>
        </p:nvSpPr>
        <p:spPr>
          <a:xfrm>
            <a:off x="4572000" y="5068962"/>
            <a:ext cx="4571700" cy="45717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25" name="Google Shape;325;p18"/>
          <p:cNvGrpSpPr/>
          <p:nvPr/>
        </p:nvGrpSpPr>
        <p:grpSpPr>
          <a:xfrm>
            <a:off x="17479462" y="9377475"/>
            <a:ext cx="517076" cy="530659"/>
            <a:chOff x="238125" y="2432825"/>
            <a:chExt cx="779550" cy="781875"/>
          </a:xfrm>
        </p:grpSpPr>
        <p:sp>
          <p:nvSpPr>
            <p:cNvPr id="326" name="Google Shape;326;p18"/>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18"/>
          <p:cNvSpPr txBox="1">
            <a:spLocks noGrp="1"/>
          </p:cNvSpPr>
          <p:nvPr>
            <p:ph type="title"/>
          </p:nvPr>
        </p:nvSpPr>
        <p:spPr>
          <a:xfrm>
            <a:off x="551850" y="489600"/>
            <a:ext cx="14292000" cy="42120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Слайд раздел 3_2">
  <p:cSld name="CUSTOM_3_1_1_2_1_2_1_1_1">
    <p:bg>
      <p:bgPr>
        <a:solidFill>
          <a:srgbClr val="4BD0A0"/>
        </a:solidFill>
        <a:effectLst/>
      </p:bgPr>
    </p:bg>
    <p:spTree>
      <p:nvGrpSpPr>
        <p:cNvPr id="1" name="Shape 331"/>
        <p:cNvGrpSpPr/>
        <p:nvPr/>
      </p:nvGrpSpPr>
      <p:grpSpPr>
        <a:xfrm>
          <a:off x="0" y="0"/>
          <a:ext cx="0" cy="0"/>
          <a:chOff x="0" y="0"/>
          <a:chExt cx="0" cy="0"/>
        </a:xfrm>
      </p:grpSpPr>
      <p:sp>
        <p:nvSpPr>
          <p:cNvPr id="332" name="Google Shape;332;p19"/>
          <p:cNvSpPr/>
          <p:nvPr/>
        </p:nvSpPr>
        <p:spPr>
          <a:xfrm>
            <a:off x="9143868"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3" name="Google Shape;333;p19"/>
          <p:cNvSpPr/>
          <p:nvPr/>
        </p:nvSpPr>
        <p:spPr>
          <a:xfrm>
            <a:off x="13715978"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4" name="Google Shape;334;p19"/>
          <p:cNvSpPr/>
          <p:nvPr/>
        </p:nvSpPr>
        <p:spPr>
          <a:xfrm>
            <a:off x="0"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5" name="Google Shape;335;p19"/>
          <p:cNvSpPr/>
          <p:nvPr/>
        </p:nvSpPr>
        <p:spPr>
          <a:xfrm>
            <a:off x="4572000" y="5068962"/>
            <a:ext cx="4571700" cy="4571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chemeClr val="dk1"/>
              </a:buClr>
              <a:buSzPts val="1100"/>
              <a:buFont typeface="Arial"/>
              <a:buNone/>
            </a:pPr>
            <a:r>
              <a:rPr lang="ru" sz="9600" b="1">
                <a:solidFill>
                  <a:schemeClr val="dk1"/>
                </a:solidFill>
                <a:latin typeface="Proxima Nova"/>
                <a:ea typeface="Proxima Nova"/>
                <a:cs typeface="Proxima Nova"/>
                <a:sym typeface="Proxima Nova"/>
              </a:rPr>
              <a:t>2</a:t>
            </a:r>
            <a:endParaRPr sz="9600" b="1">
              <a:solidFill>
                <a:schemeClr val="dk1"/>
              </a:solidFill>
              <a:latin typeface="Proxima Nova"/>
              <a:ea typeface="Proxima Nova"/>
              <a:cs typeface="Proxima Nova"/>
              <a:sym typeface="Proxima Nova"/>
            </a:endParaRPr>
          </a:p>
        </p:txBody>
      </p:sp>
      <p:grpSp>
        <p:nvGrpSpPr>
          <p:cNvPr id="336" name="Google Shape;336;p19"/>
          <p:cNvGrpSpPr/>
          <p:nvPr/>
        </p:nvGrpSpPr>
        <p:grpSpPr>
          <a:xfrm>
            <a:off x="17479462" y="9377475"/>
            <a:ext cx="517076" cy="530659"/>
            <a:chOff x="238125" y="2432825"/>
            <a:chExt cx="779550" cy="781875"/>
          </a:xfrm>
        </p:grpSpPr>
        <p:sp>
          <p:nvSpPr>
            <p:cNvPr id="337" name="Google Shape;337;p19"/>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19"/>
          <p:cNvSpPr txBox="1">
            <a:spLocks noGrp="1"/>
          </p:cNvSpPr>
          <p:nvPr>
            <p:ph type="title"/>
          </p:nvPr>
        </p:nvSpPr>
        <p:spPr>
          <a:xfrm>
            <a:off x="551850" y="489600"/>
            <a:ext cx="14292000" cy="42120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Слайд раздел 3_3">
  <p:cSld name="CUSTOM_3_1_1_2_1_2_1_1_1_1">
    <p:bg>
      <p:bgPr>
        <a:solidFill>
          <a:srgbClr val="4BD0A0"/>
        </a:solidFill>
        <a:effectLst/>
      </p:bgPr>
    </p:bg>
    <p:spTree>
      <p:nvGrpSpPr>
        <p:cNvPr id="1" name="Shape 342"/>
        <p:cNvGrpSpPr/>
        <p:nvPr/>
      </p:nvGrpSpPr>
      <p:grpSpPr>
        <a:xfrm>
          <a:off x="0" y="0"/>
          <a:ext cx="0" cy="0"/>
          <a:chOff x="0" y="0"/>
          <a:chExt cx="0" cy="0"/>
        </a:xfrm>
      </p:grpSpPr>
      <p:sp>
        <p:nvSpPr>
          <p:cNvPr id="343" name="Google Shape;343;p20"/>
          <p:cNvSpPr/>
          <p:nvPr/>
        </p:nvSpPr>
        <p:spPr>
          <a:xfrm>
            <a:off x="13715978"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20"/>
          <p:cNvSpPr/>
          <p:nvPr/>
        </p:nvSpPr>
        <p:spPr>
          <a:xfrm>
            <a:off x="0"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20"/>
          <p:cNvSpPr/>
          <p:nvPr/>
        </p:nvSpPr>
        <p:spPr>
          <a:xfrm>
            <a:off x="9143693" y="5068812"/>
            <a:ext cx="4572000" cy="45720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chemeClr val="dk1"/>
              </a:buClr>
              <a:buSzPts val="1100"/>
              <a:buFont typeface="Arial"/>
              <a:buNone/>
            </a:pPr>
            <a:r>
              <a:rPr lang="ru" sz="9600" b="1">
                <a:solidFill>
                  <a:schemeClr val="dk1"/>
                </a:solidFill>
                <a:latin typeface="Proxima Nova"/>
                <a:ea typeface="Proxima Nova"/>
                <a:cs typeface="Proxima Nova"/>
                <a:sym typeface="Proxima Nova"/>
              </a:rPr>
              <a:t>3</a:t>
            </a:r>
            <a:endParaRPr sz="9600" b="1">
              <a:solidFill>
                <a:schemeClr val="dk1"/>
              </a:solidFill>
              <a:latin typeface="Proxima Nova"/>
              <a:ea typeface="Proxima Nova"/>
              <a:cs typeface="Proxima Nova"/>
              <a:sym typeface="Proxima Nova"/>
            </a:endParaRPr>
          </a:p>
        </p:txBody>
      </p:sp>
      <p:sp>
        <p:nvSpPr>
          <p:cNvPr id="346" name="Google Shape;346;p20"/>
          <p:cNvSpPr/>
          <p:nvPr/>
        </p:nvSpPr>
        <p:spPr>
          <a:xfrm>
            <a:off x="4572000" y="5068962"/>
            <a:ext cx="4571700" cy="45717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47" name="Google Shape;347;p20"/>
          <p:cNvGrpSpPr/>
          <p:nvPr/>
        </p:nvGrpSpPr>
        <p:grpSpPr>
          <a:xfrm>
            <a:off x="17479462" y="9377475"/>
            <a:ext cx="517076" cy="530659"/>
            <a:chOff x="238125" y="2432825"/>
            <a:chExt cx="779550" cy="781875"/>
          </a:xfrm>
        </p:grpSpPr>
        <p:sp>
          <p:nvSpPr>
            <p:cNvPr id="348" name="Google Shape;348;p20"/>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0"/>
          <p:cNvSpPr txBox="1">
            <a:spLocks noGrp="1"/>
          </p:cNvSpPr>
          <p:nvPr>
            <p:ph type="title"/>
          </p:nvPr>
        </p:nvSpPr>
        <p:spPr>
          <a:xfrm>
            <a:off x="551850" y="489600"/>
            <a:ext cx="14292000" cy="42120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33">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Сетка 1">
  <p:cSld name="CUSTOM_3_1_1_2">
    <p:spTree>
      <p:nvGrpSpPr>
        <p:cNvPr id="1" name="Shape 15"/>
        <p:cNvGrpSpPr/>
        <p:nvPr/>
      </p:nvGrpSpPr>
      <p:grpSpPr>
        <a:xfrm>
          <a:off x="0" y="0"/>
          <a:ext cx="0" cy="0"/>
          <a:chOff x="0" y="0"/>
          <a:chExt cx="0" cy="0"/>
        </a:xfrm>
      </p:grpSpPr>
      <p:grpSp>
        <p:nvGrpSpPr>
          <p:cNvPr id="16" name="Google Shape;16;p3"/>
          <p:cNvGrpSpPr/>
          <p:nvPr/>
        </p:nvGrpSpPr>
        <p:grpSpPr>
          <a:xfrm>
            <a:off x="17479462" y="9377475"/>
            <a:ext cx="517076" cy="530659"/>
            <a:chOff x="238125" y="2432825"/>
            <a:chExt cx="779550" cy="781875"/>
          </a:xfrm>
        </p:grpSpPr>
        <p:sp>
          <p:nvSpPr>
            <p:cNvPr id="17" name="Google Shape;17;p3"/>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Слайд раздел 3_4">
  <p:cSld name="CUSTOM_3_1_1_2_1_2_1_1_1_1_1">
    <p:bg>
      <p:bgPr>
        <a:solidFill>
          <a:srgbClr val="4BD0A0"/>
        </a:solidFill>
        <a:effectLst/>
      </p:bgPr>
    </p:bg>
    <p:spTree>
      <p:nvGrpSpPr>
        <p:cNvPr id="1" name="Shape 353"/>
        <p:cNvGrpSpPr/>
        <p:nvPr/>
      </p:nvGrpSpPr>
      <p:grpSpPr>
        <a:xfrm>
          <a:off x="0" y="0"/>
          <a:ext cx="0" cy="0"/>
          <a:chOff x="0" y="0"/>
          <a:chExt cx="0" cy="0"/>
        </a:xfrm>
      </p:grpSpPr>
      <p:sp>
        <p:nvSpPr>
          <p:cNvPr id="354" name="Google Shape;354;p21"/>
          <p:cNvSpPr/>
          <p:nvPr/>
        </p:nvSpPr>
        <p:spPr>
          <a:xfrm>
            <a:off x="0"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5" name="Google Shape;355;p21"/>
          <p:cNvSpPr/>
          <p:nvPr/>
        </p:nvSpPr>
        <p:spPr>
          <a:xfrm>
            <a:off x="4572000" y="5068962"/>
            <a:ext cx="4571700" cy="45717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6" name="Google Shape;356;p21"/>
          <p:cNvSpPr/>
          <p:nvPr/>
        </p:nvSpPr>
        <p:spPr>
          <a:xfrm>
            <a:off x="9143868" y="5068812"/>
            <a:ext cx="4572000" cy="4572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7" name="Google Shape;357;p21"/>
          <p:cNvSpPr/>
          <p:nvPr/>
        </p:nvSpPr>
        <p:spPr>
          <a:xfrm>
            <a:off x="13715978" y="5068812"/>
            <a:ext cx="4572000" cy="45720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chemeClr val="dk1"/>
              </a:buClr>
              <a:buSzPts val="1100"/>
              <a:buFont typeface="Arial"/>
              <a:buNone/>
            </a:pPr>
            <a:r>
              <a:rPr lang="ru" sz="9600" b="1">
                <a:solidFill>
                  <a:schemeClr val="dk1"/>
                </a:solidFill>
                <a:latin typeface="Proxima Nova"/>
                <a:ea typeface="Proxima Nova"/>
                <a:cs typeface="Proxima Nova"/>
                <a:sym typeface="Proxima Nova"/>
              </a:rPr>
              <a:t>4</a:t>
            </a:r>
            <a:endParaRPr sz="9600" b="1">
              <a:solidFill>
                <a:schemeClr val="dk1"/>
              </a:solidFill>
              <a:latin typeface="Proxima Nova"/>
              <a:ea typeface="Proxima Nova"/>
              <a:cs typeface="Proxima Nova"/>
              <a:sym typeface="Proxima Nova"/>
            </a:endParaRPr>
          </a:p>
        </p:txBody>
      </p:sp>
      <p:grpSp>
        <p:nvGrpSpPr>
          <p:cNvPr id="358" name="Google Shape;358;p21"/>
          <p:cNvGrpSpPr/>
          <p:nvPr/>
        </p:nvGrpSpPr>
        <p:grpSpPr>
          <a:xfrm>
            <a:off x="17479462" y="9377475"/>
            <a:ext cx="517076" cy="530659"/>
            <a:chOff x="238125" y="2432825"/>
            <a:chExt cx="779550" cy="781875"/>
          </a:xfrm>
        </p:grpSpPr>
        <p:sp>
          <p:nvSpPr>
            <p:cNvPr id="359" name="Google Shape;359;p21"/>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1"/>
          <p:cNvSpPr txBox="1">
            <a:spLocks noGrp="1"/>
          </p:cNvSpPr>
          <p:nvPr>
            <p:ph type="title"/>
          </p:nvPr>
        </p:nvSpPr>
        <p:spPr>
          <a:xfrm>
            <a:off x="551850" y="489600"/>
            <a:ext cx="14292000" cy="42120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Титульный слайд с изображением">
  <p:cSld name="CUSTOM_3_1_1_2_1_1">
    <p:bg>
      <p:bgPr>
        <a:solidFill>
          <a:srgbClr val="4BD0A0"/>
        </a:solidFill>
        <a:effectLst/>
      </p:bgPr>
    </p:bg>
    <p:spTree>
      <p:nvGrpSpPr>
        <p:cNvPr id="1" name="Shape 364"/>
        <p:cNvGrpSpPr/>
        <p:nvPr/>
      </p:nvGrpSpPr>
      <p:grpSpPr>
        <a:xfrm>
          <a:off x="0" y="0"/>
          <a:ext cx="0" cy="0"/>
          <a:chOff x="0" y="0"/>
          <a:chExt cx="0" cy="0"/>
        </a:xfrm>
      </p:grpSpPr>
      <p:sp>
        <p:nvSpPr>
          <p:cNvPr id="365" name="Google Shape;365;p22"/>
          <p:cNvSpPr/>
          <p:nvPr/>
        </p:nvSpPr>
        <p:spPr>
          <a:xfrm>
            <a:off x="9144000" y="496800"/>
            <a:ext cx="8413500" cy="841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9602760" y="1260000"/>
            <a:ext cx="8365800" cy="8365500"/>
          </a:xfrm>
          <a:prstGeom prst="ellipse">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txBox="1"/>
          <p:nvPr/>
        </p:nvSpPr>
        <p:spPr>
          <a:xfrm>
            <a:off x="10812150" y="5060725"/>
            <a:ext cx="5460900" cy="6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u">
                <a:latin typeface="Proxima Nova"/>
                <a:ea typeface="Proxima Nova"/>
                <a:cs typeface="Proxima Nova"/>
                <a:sym typeface="Proxima Nova"/>
              </a:rPr>
              <a:t>Область для круглой фотографии</a:t>
            </a:r>
            <a:endParaRPr>
              <a:latin typeface="Proxima Nova"/>
              <a:ea typeface="Proxima Nova"/>
              <a:cs typeface="Proxima Nova"/>
              <a:sym typeface="Proxima Nova"/>
            </a:endParaRPr>
          </a:p>
          <a:p>
            <a:pPr marL="0" lvl="0" indent="0" algn="ctr" rtl="0">
              <a:spcBef>
                <a:spcPts val="0"/>
              </a:spcBef>
              <a:spcAft>
                <a:spcPts val="0"/>
              </a:spcAft>
              <a:buNone/>
            </a:pPr>
            <a:r>
              <a:rPr lang="ru">
                <a:latin typeface="Proxima Nova"/>
                <a:ea typeface="Proxima Nova"/>
                <a:cs typeface="Proxima Nova"/>
                <a:sym typeface="Proxima Nova"/>
              </a:rPr>
              <a:t>(изображение должно накрывать пунктирный радиус)</a:t>
            </a:r>
            <a:endParaRPr>
              <a:latin typeface="Proxima Nova"/>
              <a:ea typeface="Proxima Nova"/>
              <a:cs typeface="Proxima Nova"/>
              <a:sym typeface="Proxima Nova"/>
            </a:endParaRPr>
          </a:p>
        </p:txBody>
      </p:sp>
      <p:grpSp>
        <p:nvGrpSpPr>
          <p:cNvPr id="368" name="Google Shape;368;p22"/>
          <p:cNvGrpSpPr/>
          <p:nvPr/>
        </p:nvGrpSpPr>
        <p:grpSpPr>
          <a:xfrm>
            <a:off x="17479462" y="9377475"/>
            <a:ext cx="517076" cy="530659"/>
            <a:chOff x="238125" y="2432825"/>
            <a:chExt cx="779550" cy="781875"/>
          </a:xfrm>
        </p:grpSpPr>
        <p:sp>
          <p:nvSpPr>
            <p:cNvPr id="369" name="Google Shape;369;p22"/>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22"/>
          <p:cNvSpPr txBox="1">
            <a:spLocks noGrp="1"/>
          </p:cNvSpPr>
          <p:nvPr>
            <p:ph type="title"/>
          </p:nvPr>
        </p:nvSpPr>
        <p:spPr>
          <a:xfrm>
            <a:off x="551850" y="489600"/>
            <a:ext cx="10004400" cy="4701600"/>
          </a:xfrm>
          <a:prstGeom prst="rect">
            <a:avLst/>
          </a:prstGeom>
        </p:spPr>
        <p:txBody>
          <a:bodyPr spcFirstLastPara="1" wrap="square" lIns="0" tIns="36000" rIns="0" bIns="0" anchor="t" anchorCtr="0">
            <a:noAutofit/>
          </a:bodyPr>
          <a:lstStyle>
            <a:lvl1pPr lvl="0" rtl="0">
              <a:lnSpc>
                <a:spcPct val="80000"/>
              </a:lnSpc>
              <a:spcBef>
                <a:spcPts val="0"/>
              </a:spcBef>
              <a:spcAft>
                <a:spcPts val="0"/>
              </a:spcAft>
              <a:buSzPts val="9600"/>
              <a:buNone/>
              <a:defRPr sz="9600" b="1"/>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374" name="Google Shape;374;p22"/>
          <p:cNvSpPr/>
          <p:nvPr/>
        </p:nvSpPr>
        <p:spPr>
          <a:xfrm>
            <a:off x="18773050" y="733450"/>
            <a:ext cx="4575600" cy="69273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Поместите квадратное изображение на слайд, затем с помощью инструмента </a:t>
            </a:r>
            <a:r>
              <a:rPr lang="ru" b="1"/>
              <a:t>Обрезка</a:t>
            </a:r>
            <a:r>
              <a:rPr lang="ru"/>
              <a:t> выберете обрезку с помощью овала.</a:t>
            </a:r>
            <a:endParaRPr/>
          </a:p>
          <a:p>
            <a:pPr marL="0" lvl="0" indent="0" algn="l" rtl="0">
              <a:spcBef>
                <a:spcPts val="0"/>
              </a:spcBef>
              <a:spcAft>
                <a:spcPts val="0"/>
              </a:spcAft>
              <a:buNone/>
            </a:pPr>
            <a:br>
              <a:rPr lang="ru"/>
            </a:br>
            <a:br>
              <a:rPr lang="ru"/>
            </a:br>
            <a:br>
              <a:rPr lang="ru"/>
            </a:br>
            <a:br>
              <a:rPr lang="ru"/>
            </a:br>
            <a:br>
              <a:rPr lang="ru"/>
            </a:b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br>
              <a:rPr lang="ru"/>
            </a:br>
            <a:endParaRPr/>
          </a:p>
          <a:p>
            <a:pPr marL="0" lvl="0" indent="0" algn="l" rtl="0">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375" name="Google Shape;375;p22"/>
          <p:cNvPicPr preferRelativeResize="0"/>
          <p:nvPr/>
        </p:nvPicPr>
        <p:blipFill>
          <a:blip r:embed="rId2">
            <a:alphaModFix/>
          </a:blip>
          <a:stretch>
            <a:fillRect/>
          </a:stretch>
        </p:blipFill>
        <p:spPr>
          <a:xfrm>
            <a:off x="18944076" y="5191200"/>
            <a:ext cx="4104925" cy="2302465"/>
          </a:xfrm>
          <a:prstGeom prst="rect">
            <a:avLst/>
          </a:prstGeom>
          <a:noFill/>
          <a:ln>
            <a:noFill/>
          </a:ln>
        </p:spPr>
      </p:pic>
      <p:pic>
        <p:nvPicPr>
          <p:cNvPr id="376" name="Google Shape;376;p22"/>
          <p:cNvPicPr preferRelativeResize="0"/>
          <p:nvPr/>
        </p:nvPicPr>
        <p:blipFill>
          <a:blip r:embed="rId3">
            <a:alphaModFix/>
          </a:blip>
          <a:stretch>
            <a:fillRect/>
          </a:stretch>
        </p:blipFill>
        <p:spPr>
          <a:xfrm>
            <a:off x="18944068" y="1635878"/>
            <a:ext cx="4104935" cy="1983600"/>
          </a:xfrm>
          <a:prstGeom prst="rect">
            <a:avLst/>
          </a:prstGeom>
          <a:noFill/>
          <a:ln>
            <a:noFill/>
          </a:ln>
        </p:spPr>
      </p:pic>
      <p:sp>
        <p:nvSpPr>
          <p:cNvPr id="377" name="Google Shape;377;p22"/>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
        <p:nvSpPr>
          <p:cNvPr id="378" name="Google Shape;378;p22"/>
          <p:cNvSpPr txBox="1">
            <a:spLocks noGrp="1"/>
          </p:cNvSpPr>
          <p:nvPr>
            <p:ph type="subTitle" idx="1"/>
          </p:nvPr>
        </p:nvSpPr>
        <p:spPr>
          <a:xfrm>
            <a:off x="540000" y="8157600"/>
            <a:ext cx="5728500" cy="148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Сетка 1 Зелёный">
  <p:cSld name="CUSTOM_3_1_1_2_1_1_1">
    <p:bg>
      <p:bgPr>
        <a:solidFill>
          <a:srgbClr val="4BD0A0"/>
        </a:solidFill>
        <a:effectLst/>
      </p:bgPr>
    </p:bg>
    <p:spTree>
      <p:nvGrpSpPr>
        <p:cNvPr id="1" name="Shape 379"/>
        <p:cNvGrpSpPr/>
        <p:nvPr/>
      </p:nvGrpSpPr>
      <p:grpSpPr>
        <a:xfrm>
          <a:off x="0" y="0"/>
          <a:ext cx="0" cy="0"/>
          <a:chOff x="0" y="0"/>
          <a:chExt cx="0" cy="0"/>
        </a:xfrm>
      </p:grpSpPr>
      <p:grpSp>
        <p:nvGrpSpPr>
          <p:cNvPr id="380" name="Google Shape;380;p23"/>
          <p:cNvGrpSpPr/>
          <p:nvPr/>
        </p:nvGrpSpPr>
        <p:grpSpPr>
          <a:xfrm>
            <a:off x="17479462" y="9377475"/>
            <a:ext cx="517076" cy="530659"/>
            <a:chOff x="238125" y="2432825"/>
            <a:chExt cx="779550" cy="781875"/>
          </a:xfrm>
        </p:grpSpPr>
        <p:sp>
          <p:nvSpPr>
            <p:cNvPr id="381" name="Google Shape;381;p23"/>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Вертикальный список">
  <p:cSld name="CUSTOM_3_1_1_2_2">
    <p:spTree>
      <p:nvGrpSpPr>
        <p:cNvPr id="1" name="Shape 21"/>
        <p:cNvGrpSpPr/>
        <p:nvPr/>
      </p:nvGrpSpPr>
      <p:grpSpPr>
        <a:xfrm>
          <a:off x="0" y="0"/>
          <a:ext cx="0" cy="0"/>
          <a:chOff x="0" y="0"/>
          <a:chExt cx="0" cy="0"/>
        </a:xfrm>
      </p:grpSpPr>
      <p:grpSp>
        <p:nvGrpSpPr>
          <p:cNvPr id="22" name="Google Shape;22;p4"/>
          <p:cNvGrpSpPr/>
          <p:nvPr/>
        </p:nvGrpSpPr>
        <p:grpSpPr>
          <a:xfrm>
            <a:off x="17479462" y="9377475"/>
            <a:ext cx="517076" cy="530659"/>
            <a:chOff x="238125" y="2432825"/>
            <a:chExt cx="779550" cy="781875"/>
          </a:xfrm>
        </p:grpSpPr>
        <p:sp>
          <p:nvSpPr>
            <p:cNvPr id="23" name="Google Shape;23;p4"/>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4"/>
          <p:cNvSpPr txBox="1">
            <a:spLocks noGrp="1"/>
          </p:cNvSpPr>
          <p:nvPr>
            <p:ph type="body" idx="1"/>
          </p:nvPr>
        </p:nvSpPr>
        <p:spPr>
          <a:xfrm>
            <a:off x="551850" y="2217600"/>
            <a:ext cx="12862800" cy="7178400"/>
          </a:xfrm>
          <a:prstGeom prst="rect">
            <a:avLst/>
          </a:prstGeom>
          <a:noFill/>
        </p:spPr>
        <p:txBody>
          <a:bodyPr spcFirstLastPara="1" wrap="square" lIns="0" tIns="108000" rIns="0" bIns="0" anchor="t" anchorCtr="0">
            <a:noAutofit/>
          </a:bodyPr>
          <a:lstStyle>
            <a:lvl1pPr marL="457200" lvl="0" indent="-419100" rtl="0">
              <a:lnSpc>
                <a:spcPct val="100000"/>
              </a:lnSpc>
              <a:spcBef>
                <a:spcPts val="0"/>
              </a:spcBef>
              <a:spcAft>
                <a:spcPts val="0"/>
              </a:spcAft>
              <a:buClr>
                <a:srgbClr val="4BD0A0"/>
              </a:buClr>
              <a:buSzPts val="3000"/>
              <a:buChar char="●"/>
              <a:defRPr sz="3000"/>
            </a:lvl1pPr>
            <a:lvl2pPr marL="914400" lvl="1" indent="-419100" rtl="0">
              <a:lnSpc>
                <a:spcPct val="100000"/>
              </a:lnSpc>
              <a:spcBef>
                <a:spcPts val="0"/>
              </a:spcBef>
              <a:spcAft>
                <a:spcPts val="0"/>
              </a:spcAft>
              <a:buClr>
                <a:schemeClr val="dk2"/>
              </a:buClr>
              <a:buSzPts val="3000"/>
              <a:buChar char="○"/>
              <a:defRPr sz="3000"/>
            </a:lvl2pPr>
            <a:lvl3pPr marL="1371600" lvl="2" indent="-419100" rtl="0">
              <a:lnSpc>
                <a:spcPct val="100000"/>
              </a:lnSpc>
              <a:spcBef>
                <a:spcPts val="0"/>
              </a:spcBef>
              <a:spcAft>
                <a:spcPts val="0"/>
              </a:spcAft>
              <a:buClr>
                <a:schemeClr val="dk2"/>
              </a:buClr>
              <a:buSzPts val="3000"/>
              <a:buChar char="■"/>
              <a:defRPr sz="3000"/>
            </a:lvl3pPr>
            <a:lvl4pPr marL="1828800" lvl="3" indent="-419100" rtl="0">
              <a:lnSpc>
                <a:spcPct val="100000"/>
              </a:lnSpc>
              <a:spcBef>
                <a:spcPts val="0"/>
              </a:spcBef>
              <a:spcAft>
                <a:spcPts val="0"/>
              </a:spcAft>
              <a:buClr>
                <a:schemeClr val="dk2"/>
              </a:buClr>
              <a:buSzPts val="3000"/>
              <a:buChar char="●"/>
              <a:defRPr sz="3000"/>
            </a:lvl4pPr>
            <a:lvl5pPr marL="2286000" lvl="4" indent="-419100" rtl="0">
              <a:lnSpc>
                <a:spcPct val="100000"/>
              </a:lnSpc>
              <a:spcBef>
                <a:spcPts val="0"/>
              </a:spcBef>
              <a:spcAft>
                <a:spcPts val="0"/>
              </a:spcAft>
              <a:buClr>
                <a:schemeClr val="dk2"/>
              </a:buClr>
              <a:buSzPts val="3000"/>
              <a:buChar char="○"/>
              <a:defRPr sz="3000"/>
            </a:lvl5pPr>
            <a:lvl6pPr marL="2743200" lvl="5" indent="-419100" rtl="0">
              <a:lnSpc>
                <a:spcPct val="100000"/>
              </a:lnSpc>
              <a:spcBef>
                <a:spcPts val="0"/>
              </a:spcBef>
              <a:spcAft>
                <a:spcPts val="0"/>
              </a:spcAft>
              <a:buClr>
                <a:schemeClr val="dk2"/>
              </a:buClr>
              <a:buSzPts val="3000"/>
              <a:buChar char="■"/>
              <a:defRPr sz="3000"/>
            </a:lvl6pPr>
            <a:lvl7pPr marL="3200400" lvl="6" indent="-419100" rtl="0">
              <a:lnSpc>
                <a:spcPct val="100000"/>
              </a:lnSpc>
              <a:spcBef>
                <a:spcPts val="0"/>
              </a:spcBef>
              <a:spcAft>
                <a:spcPts val="0"/>
              </a:spcAft>
              <a:buClr>
                <a:schemeClr val="dk2"/>
              </a:buClr>
              <a:buSzPts val="3000"/>
              <a:buChar char="●"/>
              <a:defRPr sz="3000"/>
            </a:lvl7pPr>
            <a:lvl8pPr marL="3657600" lvl="7" indent="-419100" rtl="0">
              <a:lnSpc>
                <a:spcPct val="100000"/>
              </a:lnSpc>
              <a:spcBef>
                <a:spcPts val="0"/>
              </a:spcBef>
              <a:spcAft>
                <a:spcPts val="0"/>
              </a:spcAft>
              <a:buClr>
                <a:schemeClr val="dk2"/>
              </a:buClr>
              <a:buSzPts val="3000"/>
              <a:buChar char="○"/>
              <a:defRPr sz="3000"/>
            </a:lvl8pPr>
            <a:lvl9pPr marL="4114800" lvl="8" indent="-419100" rtl="0">
              <a:lnSpc>
                <a:spcPct val="100000"/>
              </a:lnSpc>
              <a:spcBef>
                <a:spcPts val="0"/>
              </a:spcBef>
              <a:spcAft>
                <a:spcPts val="0"/>
              </a:spcAft>
              <a:buClr>
                <a:schemeClr val="dk2"/>
              </a:buClr>
              <a:buSzPts val="3000"/>
              <a:buChar char="■"/>
              <a:defRPr sz="3000"/>
            </a:lvl9pPr>
          </a:lstStyle>
          <a:p>
            <a:endParaRPr/>
          </a:p>
        </p:txBody>
      </p:sp>
      <p:sp>
        <p:nvSpPr>
          <p:cNvPr id="28" name="Google Shape;28;p4"/>
          <p:cNvSpPr txBox="1">
            <a:spLocks noGrp="1"/>
          </p:cNvSpPr>
          <p:nvPr>
            <p:ph type="title"/>
          </p:nvPr>
        </p:nvSpPr>
        <p:spPr>
          <a:xfrm>
            <a:off x="551850" y="489600"/>
            <a:ext cx="14288100" cy="1483200"/>
          </a:xfrm>
          <a:prstGeom prst="rect">
            <a:avLst/>
          </a:prstGeom>
        </p:spPr>
        <p:txBody>
          <a:bodyPr spcFirstLastPara="1" wrap="square" lIns="0" tIns="0" rIns="0" bIns="0" anchor="t" anchorCtr="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grpSp>
        <p:nvGrpSpPr>
          <p:cNvPr id="29" name="Google Shape;29;p4"/>
          <p:cNvGrpSpPr/>
          <p:nvPr/>
        </p:nvGrpSpPr>
        <p:grpSpPr>
          <a:xfrm>
            <a:off x="17479462" y="9377475"/>
            <a:ext cx="517076" cy="530659"/>
            <a:chOff x="238125" y="2432825"/>
            <a:chExt cx="779550" cy="781875"/>
          </a:xfrm>
        </p:grpSpPr>
        <p:sp>
          <p:nvSpPr>
            <p:cNvPr id="30" name="Google Shape;30;p4"/>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Слайд с картинкой">
  <p:cSld name="CUSTOM_3_1_1_2_2_2">
    <p:spTree>
      <p:nvGrpSpPr>
        <p:cNvPr id="1" name="Shape 34"/>
        <p:cNvGrpSpPr/>
        <p:nvPr/>
      </p:nvGrpSpPr>
      <p:grpSpPr>
        <a:xfrm>
          <a:off x="0" y="0"/>
          <a:ext cx="0" cy="0"/>
          <a:chOff x="0" y="0"/>
          <a:chExt cx="0" cy="0"/>
        </a:xfrm>
      </p:grpSpPr>
      <p:sp>
        <p:nvSpPr>
          <p:cNvPr id="35" name="Google Shape;35;p5"/>
          <p:cNvSpPr/>
          <p:nvPr/>
        </p:nvSpPr>
        <p:spPr>
          <a:xfrm>
            <a:off x="9175531" y="2983531"/>
            <a:ext cx="8521200" cy="5144400"/>
          </a:xfrm>
          <a:prstGeom prst="roundRect">
            <a:avLst>
              <a:gd name="adj" fmla="val 6404"/>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17479462" y="9377475"/>
            <a:ext cx="517076" cy="530659"/>
            <a:chOff x="238125" y="2432825"/>
            <a:chExt cx="779550" cy="781875"/>
          </a:xfrm>
        </p:grpSpPr>
        <p:sp>
          <p:nvSpPr>
            <p:cNvPr id="37" name="Google Shape;37;p5"/>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5"/>
          <p:cNvSpPr txBox="1">
            <a:spLocks noGrp="1"/>
          </p:cNvSpPr>
          <p:nvPr>
            <p:ph type="title"/>
          </p:nvPr>
        </p:nvSpPr>
        <p:spPr>
          <a:xfrm>
            <a:off x="551850" y="489600"/>
            <a:ext cx="14288100" cy="1472700"/>
          </a:xfrm>
          <a:prstGeom prst="rect">
            <a:avLst/>
          </a:prstGeom>
        </p:spPr>
        <p:txBody>
          <a:bodyPr spcFirstLastPara="1" wrap="square" lIns="0" tIns="0" rIns="0" bIns="0" anchor="t" anchorCtr="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b="1"/>
            </a:lvl2pPr>
            <a:lvl3pPr lvl="2" rtl="0">
              <a:lnSpc>
                <a:spcPct val="80000"/>
              </a:lnSpc>
              <a:spcBef>
                <a:spcPts val="0"/>
              </a:spcBef>
              <a:spcAft>
                <a:spcPts val="0"/>
              </a:spcAft>
              <a:buNone/>
              <a:defRPr b="1"/>
            </a:lvl3pPr>
            <a:lvl4pPr lvl="3" rtl="0">
              <a:lnSpc>
                <a:spcPct val="80000"/>
              </a:lnSpc>
              <a:spcBef>
                <a:spcPts val="0"/>
              </a:spcBef>
              <a:spcAft>
                <a:spcPts val="0"/>
              </a:spcAft>
              <a:buNone/>
              <a:defRPr b="1"/>
            </a:lvl4pPr>
            <a:lvl5pPr lvl="4" rtl="0">
              <a:lnSpc>
                <a:spcPct val="80000"/>
              </a:lnSpc>
              <a:spcBef>
                <a:spcPts val="0"/>
              </a:spcBef>
              <a:spcAft>
                <a:spcPts val="0"/>
              </a:spcAft>
              <a:buNone/>
              <a:defRPr b="1"/>
            </a:lvl5pPr>
            <a:lvl6pPr lvl="5" rtl="0">
              <a:lnSpc>
                <a:spcPct val="80000"/>
              </a:lnSpc>
              <a:spcBef>
                <a:spcPts val="0"/>
              </a:spcBef>
              <a:spcAft>
                <a:spcPts val="0"/>
              </a:spcAft>
              <a:buNone/>
              <a:defRPr b="1"/>
            </a:lvl6pPr>
            <a:lvl7pPr lvl="6" rtl="0">
              <a:lnSpc>
                <a:spcPct val="80000"/>
              </a:lnSpc>
              <a:spcBef>
                <a:spcPts val="0"/>
              </a:spcBef>
              <a:spcAft>
                <a:spcPts val="0"/>
              </a:spcAft>
              <a:buNone/>
              <a:defRPr b="1"/>
            </a:lvl7pPr>
            <a:lvl8pPr lvl="7" rtl="0">
              <a:lnSpc>
                <a:spcPct val="80000"/>
              </a:lnSpc>
              <a:spcBef>
                <a:spcPts val="0"/>
              </a:spcBef>
              <a:spcAft>
                <a:spcPts val="0"/>
              </a:spcAft>
              <a:buNone/>
              <a:defRPr b="1"/>
            </a:lvl8pPr>
            <a:lvl9pPr lvl="8" rtl="0">
              <a:lnSpc>
                <a:spcPct val="80000"/>
              </a:lnSpc>
              <a:spcBef>
                <a:spcPts val="0"/>
              </a:spcBef>
              <a:spcAft>
                <a:spcPts val="0"/>
              </a:spcAft>
              <a:buNone/>
              <a:defRPr b="1"/>
            </a:lvl9pPr>
          </a:lstStyle>
          <a:p>
            <a:endParaRPr/>
          </a:p>
        </p:txBody>
      </p:sp>
      <p:grpSp>
        <p:nvGrpSpPr>
          <p:cNvPr id="42" name="Google Shape;42;p5"/>
          <p:cNvGrpSpPr/>
          <p:nvPr/>
        </p:nvGrpSpPr>
        <p:grpSpPr>
          <a:xfrm>
            <a:off x="17479462" y="9377475"/>
            <a:ext cx="517076" cy="530659"/>
            <a:chOff x="238125" y="2432825"/>
            <a:chExt cx="779550" cy="781875"/>
          </a:xfrm>
        </p:grpSpPr>
        <p:sp>
          <p:nvSpPr>
            <p:cNvPr id="43" name="Google Shape;43;p5"/>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5"/>
          <p:cNvSpPr txBox="1"/>
          <p:nvPr/>
        </p:nvSpPr>
        <p:spPr>
          <a:xfrm>
            <a:off x="10556650" y="5189400"/>
            <a:ext cx="5716500" cy="111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u">
                <a:latin typeface="Proxima Nova"/>
                <a:ea typeface="Proxima Nova"/>
                <a:cs typeface="Proxima Nova"/>
                <a:sym typeface="Proxima Nova"/>
              </a:rPr>
              <a:t>Область для фотографии</a:t>
            </a:r>
            <a:endParaRPr>
              <a:latin typeface="Proxima Nova"/>
              <a:ea typeface="Proxima Nova"/>
              <a:cs typeface="Proxima Nova"/>
              <a:sym typeface="Proxima Nova"/>
            </a:endParaRPr>
          </a:p>
          <a:p>
            <a:pPr marL="0" lvl="0" indent="0" algn="ctr" rtl="0">
              <a:spcBef>
                <a:spcPts val="0"/>
              </a:spcBef>
              <a:spcAft>
                <a:spcPts val="0"/>
              </a:spcAft>
              <a:buNone/>
            </a:pPr>
            <a:r>
              <a:rPr lang="ru">
                <a:latin typeface="Proxima Nova"/>
                <a:ea typeface="Proxima Nova"/>
                <a:cs typeface="Proxima Nova"/>
                <a:sym typeface="Proxima Nova"/>
              </a:rPr>
              <a:t>(изображение должно перекрывать пунктирную рамку)</a:t>
            </a:r>
            <a:endParaRPr>
              <a:latin typeface="Proxima Nova"/>
              <a:ea typeface="Proxima Nova"/>
              <a:cs typeface="Proxima Nova"/>
              <a:sym typeface="Proxima Nova"/>
            </a:endParaRPr>
          </a:p>
        </p:txBody>
      </p:sp>
      <p:sp>
        <p:nvSpPr>
          <p:cNvPr id="48" name="Google Shape;48;p5"/>
          <p:cNvSpPr txBox="1">
            <a:spLocks noGrp="1"/>
          </p:cNvSpPr>
          <p:nvPr>
            <p:ph type="body" idx="1"/>
          </p:nvPr>
        </p:nvSpPr>
        <p:spPr>
          <a:xfrm>
            <a:off x="551850" y="9396000"/>
            <a:ext cx="7146000" cy="244800"/>
          </a:xfrm>
          <a:prstGeom prst="rect">
            <a:avLst/>
          </a:prstGeom>
          <a:noFill/>
        </p:spPr>
        <p:txBody>
          <a:bodyPr spcFirstLastPara="1" wrap="square" lIns="0" tIns="0" rIns="0" bIns="0" anchor="t" anchorCtr="0">
            <a:noAutofit/>
          </a:bodyPr>
          <a:lstStyle>
            <a:lvl1pPr marL="457200" lvl="0" indent="-317500" rtl="0">
              <a:lnSpc>
                <a:spcPct val="100000"/>
              </a:lnSpc>
              <a:spcBef>
                <a:spcPts val="0"/>
              </a:spcBef>
              <a:spcAft>
                <a:spcPts val="0"/>
              </a:spcAft>
              <a:buClr>
                <a:srgbClr val="999999"/>
              </a:buClr>
              <a:buSzPts val="1400"/>
              <a:buChar char="●"/>
              <a:defRPr sz="1400">
                <a:solidFill>
                  <a:srgbClr val="999999"/>
                </a:solidFill>
              </a:defRPr>
            </a:lvl1pPr>
            <a:lvl2pPr marL="914400" lvl="1" indent="-317500" rtl="0">
              <a:lnSpc>
                <a:spcPct val="100000"/>
              </a:lnSpc>
              <a:spcBef>
                <a:spcPts val="0"/>
              </a:spcBef>
              <a:spcAft>
                <a:spcPts val="0"/>
              </a:spcAft>
              <a:buClr>
                <a:srgbClr val="999999"/>
              </a:buClr>
              <a:buSzPts val="1400"/>
              <a:buChar char="○"/>
              <a:defRPr sz="1400">
                <a:solidFill>
                  <a:srgbClr val="999999"/>
                </a:solidFill>
              </a:defRPr>
            </a:lvl2pPr>
            <a:lvl3pPr marL="1371600" lvl="2" indent="-317500" rtl="0">
              <a:lnSpc>
                <a:spcPct val="100000"/>
              </a:lnSpc>
              <a:spcBef>
                <a:spcPts val="0"/>
              </a:spcBef>
              <a:spcAft>
                <a:spcPts val="0"/>
              </a:spcAft>
              <a:buClr>
                <a:srgbClr val="999999"/>
              </a:buClr>
              <a:buSzPts val="1400"/>
              <a:buChar char="■"/>
              <a:defRPr sz="1400">
                <a:solidFill>
                  <a:srgbClr val="999999"/>
                </a:solidFill>
              </a:defRPr>
            </a:lvl3pPr>
            <a:lvl4pPr marL="1828800" lvl="3" indent="-317500" rtl="0">
              <a:lnSpc>
                <a:spcPct val="100000"/>
              </a:lnSpc>
              <a:spcBef>
                <a:spcPts val="0"/>
              </a:spcBef>
              <a:spcAft>
                <a:spcPts val="0"/>
              </a:spcAft>
              <a:buClr>
                <a:srgbClr val="999999"/>
              </a:buClr>
              <a:buSzPts val="1400"/>
              <a:buChar char="●"/>
              <a:defRPr sz="1400">
                <a:solidFill>
                  <a:srgbClr val="999999"/>
                </a:solidFill>
              </a:defRPr>
            </a:lvl4pPr>
            <a:lvl5pPr marL="2286000" lvl="4" indent="-317500" rtl="0">
              <a:lnSpc>
                <a:spcPct val="100000"/>
              </a:lnSpc>
              <a:spcBef>
                <a:spcPts val="0"/>
              </a:spcBef>
              <a:spcAft>
                <a:spcPts val="0"/>
              </a:spcAft>
              <a:buClr>
                <a:srgbClr val="999999"/>
              </a:buClr>
              <a:buSzPts val="1400"/>
              <a:buChar char="○"/>
              <a:defRPr sz="1400">
                <a:solidFill>
                  <a:srgbClr val="999999"/>
                </a:solidFill>
              </a:defRPr>
            </a:lvl5pPr>
            <a:lvl6pPr marL="2743200" lvl="5" indent="-317500" rtl="0">
              <a:lnSpc>
                <a:spcPct val="100000"/>
              </a:lnSpc>
              <a:spcBef>
                <a:spcPts val="0"/>
              </a:spcBef>
              <a:spcAft>
                <a:spcPts val="0"/>
              </a:spcAft>
              <a:buClr>
                <a:srgbClr val="999999"/>
              </a:buClr>
              <a:buSzPts val="1400"/>
              <a:buChar char="■"/>
              <a:defRPr sz="1400">
                <a:solidFill>
                  <a:srgbClr val="999999"/>
                </a:solidFill>
              </a:defRPr>
            </a:lvl6pPr>
            <a:lvl7pPr marL="3200400" lvl="6" indent="-317500" rtl="0">
              <a:lnSpc>
                <a:spcPct val="100000"/>
              </a:lnSpc>
              <a:spcBef>
                <a:spcPts val="0"/>
              </a:spcBef>
              <a:spcAft>
                <a:spcPts val="0"/>
              </a:spcAft>
              <a:buClr>
                <a:srgbClr val="999999"/>
              </a:buClr>
              <a:buSzPts val="1400"/>
              <a:buChar char="●"/>
              <a:defRPr sz="1400">
                <a:solidFill>
                  <a:srgbClr val="999999"/>
                </a:solidFill>
              </a:defRPr>
            </a:lvl7pPr>
            <a:lvl8pPr marL="3657600" lvl="7" indent="-317500" rtl="0">
              <a:lnSpc>
                <a:spcPct val="100000"/>
              </a:lnSpc>
              <a:spcBef>
                <a:spcPts val="0"/>
              </a:spcBef>
              <a:spcAft>
                <a:spcPts val="0"/>
              </a:spcAft>
              <a:buClr>
                <a:srgbClr val="999999"/>
              </a:buClr>
              <a:buSzPts val="1400"/>
              <a:buChar char="○"/>
              <a:defRPr sz="1400">
                <a:solidFill>
                  <a:srgbClr val="999999"/>
                </a:solidFill>
              </a:defRPr>
            </a:lvl8pPr>
            <a:lvl9pPr marL="4114800" lvl="8" indent="-317500" rtl="0">
              <a:lnSpc>
                <a:spcPct val="100000"/>
              </a:lnSpc>
              <a:spcBef>
                <a:spcPts val="0"/>
              </a:spcBef>
              <a:spcAft>
                <a:spcPts val="0"/>
              </a:spcAft>
              <a:buClr>
                <a:srgbClr val="999999"/>
              </a:buClr>
              <a:buSzPts val="1400"/>
              <a:buChar char="■"/>
              <a:defRPr sz="1400">
                <a:solidFill>
                  <a:srgbClr val="999999"/>
                </a:solidFill>
              </a:defRPr>
            </a:lvl9pPr>
          </a:lstStyle>
          <a:p>
            <a:endParaRPr/>
          </a:p>
        </p:txBody>
      </p:sp>
      <p:sp>
        <p:nvSpPr>
          <p:cNvPr id="49" name="Google Shape;49;p5"/>
          <p:cNvSpPr/>
          <p:nvPr/>
        </p:nvSpPr>
        <p:spPr>
          <a:xfrm>
            <a:off x="18773050" y="733450"/>
            <a:ext cx="4575600" cy="84105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Поместите изображение на слайд, затем </a:t>
            </a:r>
            <a:br>
              <a:rPr lang="ru"/>
            </a:br>
            <a:r>
              <a:rPr lang="ru"/>
              <a:t>с помощью инструмента </a:t>
            </a:r>
            <a:r>
              <a:rPr lang="ru" b="1"/>
              <a:t>Обрезка</a:t>
            </a:r>
            <a:r>
              <a:rPr lang="ru"/>
              <a:t> выберете </a:t>
            </a:r>
            <a:br>
              <a:rPr lang="ru"/>
            </a:br>
            <a:r>
              <a:rPr lang="ru"/>
              <a:t>обрезку с помощью прямоугольника </a:t>
            </a:r>
            <a:br>
              <a:rPr lang="ru"/>
            </a:br>
            <a:r>
              <a:rPr lang="ru"/>
              <a:t>с закруглёнными углами.</a:t>
            </a:r>
            <a:endParaRPr/>
          </a:p>
          <a:p>
            <a:pPr marL="0" lvl="0" indent="0" algn="l" rtl="0">
              <a:spcBef>
                <a:spcPts val="0"/>
              </a:spcBef>
              <a:spcAft>
                <a:spcPts val="0"/>
              </a:spcAft>
              <a:buNone/>
            </a:pPr>
            <a:br>
              <a:rPr lang="ru"/>
            </a:br>
            <a:br>
              <a:rPr lang="ru"/>
            </a:br>
            <a:br>
              <a:rPr lang="ru"/>
            </a:br>
            <a:br>
              <a:rPr lang="ru"/>
            </a:br>
            <a:br>
              <a:rPr lang="ru"/>
            </a:b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Добавьте чёрную обводку в 8 пикселей. Поместите изображение в </a:t>
            </a:r>
            <a:r>
              <a:rPr lang="ru" sz="1050">
                <a:solidFill>
                  <a:srgbClr val="222222"/>
                </a:solidFill>
                <a:highlight>
                  <a:srgbClr val="FFFFFF"/>
                </a:highlight>
              </a:rPr>
              <a:t>«</a:t>
            </a:r>
            <a:r>
              <a:rPr lang="ru"/>
              <a:t>область для фотографии</a:t>
            </a:r>
            <a:r>
              <a:rPr lang="ru" sz="1050">
                <a:solidFill>
                  <a:srgbClr val="222222"/>
                </a:solidFill>
                <a:highlight>
                  <a:srgbClr val="FFFFFF"/>
                </a:highlight>
              </a:rPr>
              <a:t>»‎</a:t>
            </a:r>
            <a:r>
              <a:rPr lang="ru"/>
              <a:t> </a:t>
            </a:r>
            <a:br>
              <a:rPr lang="ru"/>
            </a:br>
            <a:r>
              <a:rPr lang="ru"/>
              <a:t>и выровняйте иллюстрацию по заданным направляющим. Изображение должно </a:t>
            </a:r>
            <a:br>
              <a:rPr lang="ru"/>
            </a:br>
            <a:r>
              <a:rPr lang="ru"/>
              <a:t>перекрывать собой пунктирную линию.</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50" name="Google Shape;50;p5"/>
          <p:cNvPicPr preferRelativeResize="0"/>
          <p:nvPr/>
        </p:nvPicPr>
        <p:blipFill>
          <a:blip r:embed="rId2">
            <a:alphaModFix/>
          </a:blip>
          <a:stretch>
            <a:fillRect/>
          </a:stretch>
        </p:blipFill>
        <p:spPr>
          <a:xfrm>
            <a:off x="18944075" y="1929188"/>
            <a:ext cx="4104925" cy="1602133"/>
          </a:xfrm>
          <a:prstGeom prst="rect">
            <a:avLst/>
          </a:prstGeom>
          <a:noFill/>
          <a:ln>
            <a:noFill/>
          </a:ln>
        </p:spPr>
      </p:pic>
      <p:sp>
        <p:nvSpPr>
          <p:cNvPr id="51" name="Google Shape;51;p5"/>
          <p:cNvSpPr txBox="1">
            <a:spLocks noGrp="1"/>
          </p:cNvSpPr>
          <p:nvPr>
            <p:ph type="body" idx="2"/>
          </p:nvPr>
        </p:nvSpPr>
        <p:spPr>
          <a:xfrm>
            <a:off x="551850" y="2217600"/>
            <a:ext cx="7146000" cy="7178400"/>
          </a:xfrm>
          <a:prstGeom prst="rect">
            <a:avLst/>
          </a:prstGeom>
          <a:noFill/>
        </p:spPr>
        <p:txBody>
          <a:bodyPr spcFirstLastPara="1" wrap="square" lIns="0" tIns="108000" rIns="0" bIns="0" anchor="t" anchorCtr="0">
            <a:noAutofit/>
          </a:bodyPr>
          <a:lstStyle>
            <a:lvl1pPr marL="457200" lvl="0" indent="-419100" rtl="0">
              <a:lnSpc>
                <a:spcPct val="100000"/>
              </a:lnSpc>
              <a:spcBef>
                <a:spcPts val="0"/>
              </a:spcBef>
              <a:spcAft>
                <a:spcPts val="0"/>
              </a:spcAft>
              <a:buClr>
                <a:srgbClr val="4BD0A0"/>
              </a:buClr>
              <a:buSzPts val="3000"/>
              <a:buChar char="●"/>
              <a:defRPr sz="3000"/>
            </a:lvl1pPr>
            <a:lvl2pPr marL="914400" lvl="1" indent="-419100" rtl="0">
              <a:lnSpc>
                <a:spcPct val="100000"/>
              </a:lnSpc>
              <a:spcBef>
                <a:spcPts val="0"/>
              </a:spcBef>
              <a:spcAft>
                <a:spcPts val="0"/>
              </a:spcAft>
              <a:buClr>
                <a:schemeClr val="dk2"/>
              </a:buClr>
              <a:buSzPts val="3000"/>
              <a:buChar char="○"/>
              <a:defRPr sz="3000"/>
            </a:lvl2pPr>
            <a:lvl3pPr marL="1371600" lvl="2" indent="-419100" rtl="0">
              <a:lnSpc>
                <a:spcPct val="100000"/>
              </a:lnSpc>
              <a:spcBef>
                <a:spcPts val="0"/>
              </a:spcBef>
              <a:spcAft>
                <a:spcPts val="0"/>
              </a:spcAft>
              <a:buClr>
                <a:schemeClr val="dk2"/>
              </a:buClr>
              <a:buSzPts val="3000"/>
              <a:buChar char="■"/>
              <a:defRPr sz="3000"/>
            </a:lvl3pPr>
            <a:lvl4pPr marL="1828800" lvl="3" indent="-419100" rtl="0">
              <a:lnSpc>
                <a:spcPct val="100000"/>
              </a:lnSpc>
              <a:spcBef>
                <a:spcPts val="0"/>
              </a:spcBef>
              <a:spcAft>
                <a:spcPts val="0"/>
              </a:spcAft>
              <a:buClr>
                <a:schemeClr val="dk2"/>
              </a:buClr>
              <a:buSzPts val="3000"/>
              <a:buChar char="●"/>
              <a:defRPr sz="3000"/>
            </a:lvl4pPr>
            <a:lvl5pPr marL="2286000" lvl="4" indent="-419100" rtl="0">
              <a:lnSpc>
                <a:spcPct val="100000"/>
              </a:lnSpc>
              <a:spcBef>
                <a:spcPts val="0"/>
              </a:spcBef>
              <a:spcAft>
                <a:spcPts val="0"/>
              </a:spcAft>
              <a:buClr>
                <a:schemeClr val="dk2"/>
              </a:buClr>
              <a:buSzPts val="3000"/>
              <a:buChar char="○"/>
              <a:defRPr sz="3000"/>
            </a:lvl5pPr>
            <a:lvl6pPr marL="2743200" lvl="5" indent="-419100" rtl="0">
              <a:lnSpc>
                <a:spcPct val="100000"/>
              </a:lnSpc>
              <a:spcBef>
                <a:spcPts val="0"/>
              </a:spcBef>
              <a:spcAft>
                <a:spcPts val="0"/>
              </a:spcAft>
              <a:buClr>
                <a:schemeClr val="dk2"/>
              </a:buClr>
              <a:buSzPts val="3000"/>
              <a:buChar char="■"/>
              <a:defRPr sz="3000"/>
            </a:lvl6pPr>
            <a:lvl7pPr marL="3200400" lvl="6" indent="-419100" rtl="0">
              <a:lnSpc>
                <a:spcPct val="100000"/>
              </a:lnSpc>
              <a:spcBef>
                <a:spcPts val="0"/>
              </a:spcBef>
              <a:spcAft>
                <a:spcPts val="0"/>
              </a:spcAft>
              <a:buClr>
                <a:schemeClr val="dk2"/>
              </a:buClr>
              <a:buSzPts val="3000"/>
              <a:buChar char="●"/>
              <a:defRPr sz="3000"/>
            </a:lvl7pPr>
            <a:lvl8pPr marL="3657600" lvl="7" indent="-419100" rtl="0">
              <a:lnSpc>
                <a:spcPct val="100000"/>
              </a:lnSpc>
              <a:spcBef>
                <a:spcPts val="0"/>
              </a:spcBef>
              <a:spcAft>
                <a:spcPts val="0"/>
              </a:spcAft>
              <a:buClr>
                <a:schemeClr val="dk2"/>
              </a:buClr>
              <a:buSzPts val="3000"/>
              <a:buChar char="○"/>
              <a:defRPr sz="3000"/>
            </a:lvl8pPr>
            <a:lvl9pPr marL="4114800" lvl="8" indent="-419100" rtl="0">
              <a:lnSpc>
                <a:spcPct val="100000"/>
              </a:lnSpc>
              <a:spcBef>
                <a:spcPts val="0"/>
              </a:spcBef>
              <a:spcAft>
                <a:spcPts val="0"/>
              </a:spcAft>
              <a:buClr>
                <a:schemeClr val="dk2"/>
              </a:buClr>
              <a:buSzPts val="3000"/>
              <a:buChar char="■"/>
              <a:defRPr sz="3000"/>
            </a:lvl9pPr>
          </a:lstStyle>
          <a:p>
            <a:endParaRPr/>
          </a:p>
        </p:txBody>
      </p:sp>
      <p:pic>
        <p:nvPicPr>
          <p:cNvPr id="52" name="Google Shape;52;p5"/>
          <p:cNvPicPr preferRelativeResize="0"/>
          <p:nvPr/>
        </p:nvPicPr>
        <p:blipFill>
          <a:blip r:embed="rId3">
            <a:alphaModFix/>
          </a:blip>
          <a:stretch>
            <a:fillRect/>
          </a:stretch>
        </p:blipFill>
        <p:spPr>
          <a:xfrm>
            <a:off x="18944075" y="5583854"/>
            <a:ext cx="4104924" cy="3269902"/>
          </a:xfrm>
          <a:prstGeom prst="rect">
            <a:avLst/>
          </a:prstGeom>
          <a:noFill/>
          <a:ln>
            <a:noFill/>
          </a:ln>
        </p:spPr>
      </p:pic>
      <p:sp>
        <p:nvSpPr>
          <p:cNvPr id="53" name="Google Shape;53;p5"/>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Цитата с фотографией">
  <p:cSld name="CUSTOM_3_1_1_2_2_1">
    <p:spTree>
      <p:nvGrpSpPr>
        <p:cNvPr id="1" name="Shape 54"/>
        <p:cNvGrpSpPr/>
        <p:nvPr/>
      </p:nvGrpSpPr>
      <p:grpSpPr>
        <a:xfrm>
          <a:off x="0" y="0"/>
          <a:ext cx="0" cy="0"/>
          <a:chOff x="0" y="0"/>
          <a:chExt cx="0" cy="0"/>
        </a:xfrm>
      </p:grpSpPr>
      <p:sp>
        <p:nvSpPr>
          <p:cNvPr id="55" name="Google Shape;55;p6"/>
          <p:cNvSpPr/>
          <p:nvPr/>
        </p:nvSpPr>
        <p:spPr>
          <a:xfrm>
            <a:off x="1092595" y="2249131"/>
            <a:ext cx="6120000" cy="6120000"/>
          </a:xfrm>
          <a:prstGeom prst="ellipse">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6"/>
          <p:cNvGrpSpPr/>
          <p:nvPr/>
        </p:nvGrpSpPr>
        <p:grpSpPr>
          <a:xfrm>
            <a:off x="17479462" y="9377475"/>
            <a:ext cx="517076" cy="530659"/>
            <a:chOff x="238125" y="2432825"/>
            <a:chExt cx="779550" cy="781875"/>
          </a:xfrm>
        </p:grpSpPr>
        <p:sp>
          <p:nvSpPr>
            <p:cNvPr id="57" name="Google Shape;57;p6"/>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6"/>
          <p:cNvGrpSpPr/>
          <p:nvPr/>
        </p:nvGrpSpPr>
        <p:grpSpPr>
          <a:xfrm>
            <a:off x="17479462" y="9377475"/>
            <a:ext cx="517076" cy="530659"/>
            <a:chOff x="238125" y="2432825"/>
            <a:chExt cx="779550" cy="781875"/>
          </a:xfrm>
        </p:grpSpPr>
        <p:sp>
          <p:nvSpPr>
            <p:cNvPr id="62" name="Google Shape;62;p6"/>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6"/>
          <p:cNvSpPr/>
          <p:nvPr/>
        </p:nvSpPr>
        <p:spPr>
          <a:xfrm>
            <a:off x="7706731" y="2717600"/>
            <a:ext cx="686874" cy="479366"/>
          </a:xfrm>
          <a:custGeom>
            <a:avLst/>
            <a:gdLst/>
            <a:ahLst/>
            <a:cxnLst/>
            <a:rect l="l" t="t" r="r" b="b"/>
            <a:pathLst>
              <a:path w="273928" h="191173" extrusionOk="0">
                <a:moveTo>
                  <a:pt x="79295" y="0"/>
                </a:moveTo>
                <a:lnTo>
                  <a:pt x="0" y="105246"/>
                </a:lnTo>
                <a:lnTo>
                  <a:pt x="0" y="191172"/>
                </a:lnTo>
                <a:lnTo>
                  <a:pt x="93712" y="191172"/>
                </a:lnTo>
                <a:lnTo>
                  <a:pt x="93712" y="105246"/>
                </a:lnTo>
                <a:lnTo>
                  <a:pt x="122547" y="0"/>
                </a:lnTo>
                <a:close/>
                <a:moveTo>
                  <a:pt x="230676" y="0"/>
                </a:moveTo>
                <a:lnTo>
                  <a:pt x="151381" y="105246"/>
                </a:lnTo>
                <a:lnTo>
                  <a:pt x="151381" y="191172"/>
                </a:lnTo>
                <a:lnTo>
                  <a:pt x="245093" y="191172"/>
                </a:lnTo>
                <a:lnTo>
                  <a:pt x="245093" y="105246"/>
                </a:lnTo>
                <a:lnTo>
                  <a:pt x="273928" y="0"/>
                </a:ln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txBox="1"/>
          <p:nvPr/>
        </p:nvSpPr>
        <p:spPr>
          <a:xfrm>
            <a:off x="1497266" y="4946400"/>
            <a:ext cx="5319600" cy="73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u">
                <a:latin typeface="Proxima Nova"/>
                <a:ea typeface="Proxima Nova"/>
                <a:cs typeface="Proxima Nova"/>
                <a:sym typeface="Proxima Nova"/>
              </a:rPr>
              <a:t>Область для круглой фотографии</a:t>
            </a:r>
            <a:endParaRPr>
              <a:latin typeface="Proxima Nova"/>
              <a:ea typeface="Proxima Nova"/>
              <a:cs typeface="Proxima Nova"/>
              <a:sym typeface="Proxima Nova"/>
            </a:endParaRPr>
          </a:p>
          <a:p>
            <a:pPr marL="0" lvl="0" indent="0" algn="ctr" rtl="0">
              <a:spcBef>
                <a:spcPts val="0"/>
              </a:spcBef>
              <a:spcAft>
                <a:spcPts val="0"/>
              </a:spcAft>
              <a:buNone/>
            </a:pPr>
            <a:r>
              <a:rPr lang="ru">
                <a:latin typeface="Proxima Nova"/>
                <a:ea typeface="Proxima Nova"/>
                <a:cs typeface="Proxima Nova"/>
                <a:sym typeface="Proxima Nova"/>
              </a:rPr>
              <a:t>(изображение должно перекрывать пунктирный радиус)</a:t>
            </a:r>
            <a:endParaRPr>
              <a:latin typeface="Proxima Nova"/>
              <a:ea typeface="Proxima Nova"/>
              <a:cs typeface="Proxima Nova"/>
              <a:sym typeface="Proxima Nova"/>
            </a:endParaRPr>
          </a:p>
        </p:txBody>
      </p:sp>
      <p:sp>
        <p:nvSpPr>
          <p:cNvPr id="68" name="Google Shape;68;p6"/>
          <p:cNvSpPr txBox="1">
            <a:spLocks noGrp="1"/>
          </p:cNvSpPr>
          <p:nvPr>
            <p:ph type="subTitle" idx="1"/>
          </p:nvPr>
        </p:nvSpPr>
        <p:spPr>
          <a:xfrm>
            <a:off x="7706725" y="6667200"/>
            <a:ext cx="7137000" cy="2232000"/>
          </a:xfrm>
          <a:prstGeom prst="rect">
            <a:avLst/>
          </a:prstGeom>
        </p:spPr>
        <p:txBody>
          <a:bodyPr spcFirstLastPara="1" wrap="square" lIns="0" tIns="198000" rIns="0" bIns="0" anchor="t"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6"/>
          <p:cNvSpPr txBox="1">
            <a:spLocks noGrp="1"/>
          </p:cNvSpPr>
          <p:nvPr>
            <p:ph type="title"/>
          </p:nvPr>
        </p:nvSpPr>
        <p:spPr>
          <a:xfrm>
            <a:off x="7706725" y="3452400"/>
            <a:ext cx="8574900" cy="2970000"/>
          </a:xfrm>
          <a:prstGeom prst="rect">
            <a:avLst/>
          </a:prstGeom>
        </p:spPr>
        <p:txBody>
          <a:bodyPr spcFirstLastPara="1" wrap="square" lIns="0" tIns="126000" rIns="91425" bIns="0" anchor="t" anchorCtr="0">
            <a:noAutofit/>
          </a:bodyPr>
          <a:lstStyle>
            <a:lvl1pPr lvl="0" rtl="0">
              <a:lnSpc>
                <a:spcPct val="100000"/>
              </a:lnSpc>
              <a:spcBef>
                <a:spcPts val="0"/>
              </a:spcBef>
              <a:spcAft>
                <a:spcPts val="0"/>
              </a:spcAft>
              <a:buSzPts val="3000"/>
              <a:buNone/>
              <a:defRPr sz="3000" b="1"/>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a:endParaRPr/>
          </a:p>
        </p:txBody>
      </p:sp>
      <p:sp>
        <p:nvSpPr>
          <p:cNvPr id="70" name="Google Shape;70;p6"/>
          <p:cNvSpPr/>
          <p:nvPr/>
        </p:nvSpPr>
        <p:spPr>
          <a:xfrm>
            <a:off x="18773050" y="733450"/>
            <a:ext cx="4575600" cy="86625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Поместите квадратное изображение на слайд, затем с помощью инструмента </a:t>
            </a:r>
            <a:r>
              <a:rPr lang="ru" b="1"/>
              <a:t>Обрезка</a:t>
            </a:r>
            <a:r>
              <a:rPr lang="ru"/>
              <a:t> выберете обрезку с помощью овала.</a:t>
            </a:r>
            <a:endParaRPr/>
          </a:p>
          <a:p>
            <a:pPr marL="0" lvl="0" indent="0" algn="l" rtl="0">
              <a:spcBef>
                <a:spcPts val="0"/>
              </a:spcBef>
              <a:spcAft>
                <a:spcPts val="0"/>
              </a:spcAft>
              <a:buNone/>
            </a:pPr>
            <a:br>
              <a:rPr lang="ru"/>
            </a:br>
            <a:br>
              <a:rPr lang="ru"/>
            </a:br>
            <a:br>
              <a:rPr lang="ru"/>
            </a:br>
            <a:br>
              <a:rPr lang="ru"/>
            </a:br>
            <a:br>
              <a:rPr lang="ru"/>
            </a:b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br>
              <a:rPr lang="ru"/>
            </a:br>
            <a:endParaRPr/>
          </a:p>
          <a:p>
            <a:pPr marL="0" lvl="0" indent="0" algn="l" rtl="0">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 Проверьте выравнивание используя направляющие.</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71" name="Google Shape;71;p6"/>
          <p:cNvPicPr preferRelativeResize="0"/>
          <p:nvPr/>
        </p:nvPicPr>
        <p:blipFill>
          <a:blip r:embed="rId2">
            <a:alphaModFix/>
          </a:blip>
          <a:stretch>
            <a:fillRect/>
          </a:stretch>
        </p:blipFill>
        <p:spPr>
          <a:xfrm>
            <a:off x="18944068" y="1635878"/>
            <a:ext cx="4104935" cy="1983600"/>
          </a:xfrm>
          <a:prstGeom prst="rect">
            <a:avLst/>
          </a:prstGeom>
          <a:noFill/>
          <a:ln>
            <a:noFill/>
          </a:ln>
        </p:spPr>
      </p:pic>
      <p:pic>
        <p:nvPicPr>
          <p:cNvPr id="72" name="Google Shape;72;p6"/>
          <p:cNvPicPr preferRelativeResize="0"/>
          <p:nvPr/>
        </p:nvPicPr>
        <p:blipFill>
          <a:blip r:embed="rId3">
            <a:alphaModFix/>
          </a:blip>
          <a:stretch>
            <a:fillRect/>
          </a:stretch>
        </p:blipFill>
        <p:spPr>
          <a:xfrm>
            <a:off x="18944074" y="5338200"/>
            <a:ext cx="3821427" cy="3805800"/>
          </a:xfrm>
          <a:prstGeom prst="rect">
            <a:avLst/>
          </a:prstGeom>
          <a:noFill/>
          <a:ln>
            <a:noFill/>
          </a:ln>
        </p:spPr>
      </p:pic>
      <p:sp>
        <p:nvSpPr>
          <p:cNvPr id="73" name="Google Shape;73;p6"/>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Цитата">
  <p:cSld name="CUSTOM_3_1_1_2_2_1_1">
    <p:spTree>
      <p:nvGrpSpPr>
        <p:cNvPr id="1" name="Shape 74"/>
        <p:cNvGrpSpPr/>
        <p:nvPr/>
      </p:nvGrpSpPr>
      <p:grpSpPr>
        <a:xfrm>
          <a:off x="0" y="0"/>
          <a:ext cx="0" cy="0"/>
          <a:chOff x="0" y="0"/>
          <a:chExt cx="0" cy="0"/>
        </a:xfrm>
      </p:grpSpPr>
      <p:grpSp>
        <p:nvGrpSpPr>
          <p:cNvPr id="75" name="Google Shape;75;p7"/>
          <p:cNvGrpSpPr/>
          <p:nvPr/>
        </p:nvGrpSpPr>
        <p:grpSpPr>
          <a:xfrm>
            <a:off x="17479462" y="9377475"/>
            <a:ext cx="517076" cy="530659"/>
            <a:chOff x="238125" y="2432825"/>
            <a:chExt cx="779550" cy="781875"/>
          </a:xfrm>
        </p:grpSpPr>
        <p:sp>
          <p:nvSpPr>
            <p:cNvPr id="76" name="Google Shape;76;p7"/>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a:off x="17479462" y="9377475"/>
            <a:ext cx="517076" cy="530659"/>
            <a:chOff x="238125" y="2432825"/>
            <a:chExt cx="779550" cy="781875"/>
          </a:xfrm>
        </p:grpSpPr>
        <p:sp>
          <p:nvSpPr>
            <p:cNvPr id="81" name="Google Shape;81;p7"/>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7"/>
          <p:cNvSpPr txBox="1">
            <a:spLocks noGrp="1"/>
          </p:cNvSpPr>
          <p:nvPr>
            <p:ph type="title"/>
          </p:nvPr>
        </p:nvSpPr>
        <p:spPr>
          <a:xfrm>
            <a:off x="551850" y="489600"/>
            <a:ext cx="12862800" cy="4456800"/>
          </a:xfrm>
          <a:prstGeom prst="rect">
            <a:avLst/>
          </a:prstGeom>
        </p:spPr>
        <p:txBody>
          <a:bodyPr spcFirstLastPara="1" wrap="square" lIns="0" tIns="36000" rIns="91425" bIns="0" anchor="t" anchorCtr="0">
            <a:noAutofit/>
          </a:bodyPr>
          <a:lstStyle>
            <a:lvl1pPr lvl="0" rtl="0">
              <a:lnSpc>
                <a:spcPct val="80000"/>
              </a:lnSpc>
              <a:spcBef>
                <a:spcPts val="0"/>
              </a:spcBef>
              <a:spcAft>
                <a:spcPts val="0"/>
              </a:spcAft>
              <a:buClr>
                <a:srgbClr val="4BD0A0"/>
              </a:buClr>
              <a:buSzPts val="9600"/>
              <a:buNone/>
              <a:defRPr sz="9600" b="1">
                <a:solidFill>
                  <a:srgbClr val="4BD0A0"/>
                </a:solidFill>
              </a:defRPr>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a:endParaRPr/>
          </a:p>
        </p:txBody>
      </p:sp>
      <p:grpSp>
        <p:nvGrpSpPr>
          <p:cNvPr id="86" name="Google Shape;86;p7"/>
          <p:cNvGrpSpPr/>
          <p:nvPr/>
        </p:nvGrpSpPr>
        <p:grpSpPr>
          <a:xfrm>
            <a:off x="17479462" y="9377475"/>
            <a:ext cx="517076" cy="530659"/>
            <a:chOff x="238125" y="2432825"/>
            <a:chExt cx="779550" cy="781875"/>
          </a:xfrm>
        </p:grpSpPr>
        <p:sp>
          <p:nvSpPr>
            <p:cNvPr id="87" name="Google Shape;87;p7"/>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7"/>
          <p:cNvSpPr txBox="1">
            <a:spLocks noGrp="1"/>
          </p:cNvSpPr>
          <p:nvPr>
            <p:ph type="subTitle" idx="1"/>
          </p:nvPr>
        </p:nvSpPr>
        <p:spPr>
          <a:xfrm>
            <a:off x="540000" y="8157600"/>
            <a:ext cx="5728500" cy="148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Описание спикера">
  <p:cSld name="CUSTOM_3_1_1_2_2_1_1_1">
    <p:spTree>
      <p:nvGrpSpPr>
        <p:cNvPr id="1" name="Shape 92"/>
        <p:cNvGrpSpPr/>
        <p:nvPr/>
      </p:nvGrpSpPr>
      <p:grpSpPr>
        <a:xfrm>
          <a:off x="0" y="0"/>
          <a:ext cx="0" cy="0"/>
          <a:chOff x="0" y="0"/>
          <a:chExt cx="0" cy="0"/>
        </a:xfrm>
      </p:grpSpPr>
      <p:sp>
        <p:nvSpPr>
          <p:cNvPr id="93" name="Google Shape;93;p8"/>
          <p:cNvSpPr/>
          <p:nvPr/>
        </p:nvSpPr>
        <p:spPr>
          <a:xfrm>
            <a:off x="583390" y="1484566"/>
            <a:ext cx="5666400" cy="5666400"/>
          </a:xfrm>
          <a:prstGeom prst="ellipse">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txBox="1"/>
          <p:nvPr/>
        </p:nvSpPr>
        <p:spPr>
          <a:xfrm>
            <a:off x="735949" y="4075575"/>
            <a:ext cx="5348700" cy="7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u">
                <a:solidFill>
                  <a:schemeClr val="dk1"/>
                </a:solidFill>
                <a:latin typeface="Proxima Nova"/>
                <a:ea typeface="Proxima Nova"/>
                <a:cs typeface="Proxima Nova"/>
                <a:sym typeface="Proxima Nova"/>
              </a:rPr>
              <a:t>Область для круглой фотографии</a:t>
            </a:r>
            <a:endParaRPr>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ru">
                <a:solidFill>
                  <a:schemeClr val="dk1"/>
                </a:solidFill>
                <a:latin typeface="Proxima Nova"/>
                <a:ea typeface="Proxima Nova"/>
                <a:cs typeface="Proxima Nova"/>
                <a:sym typeface="Proxima Nova"/>
              </a:rPr>
              <a:t>(изображение должно перекрывать пунктирный радиус)</a:t>
            </a:r>
            <a:endParaRPr>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sp>
        <p:nvSpPr>
          <p:cNvPr id="95" name="Google Shape;95;p8"/>
          <p:cNvSpPr txBox="1">
            <a:spLocks noGrp="1"/>
          </p:cNvSpPr>
          <p:nvPr>
            <p:ph type="subTitle" idx="1"/>
          </p:nvPr>
        </p:nvSpPr>
        <p:spPr>
          <a:xfrm>
            <a:off x="7697850" y="3691325"/>
            <a:ext cx="8575200" cy="1010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8"/>
          <p:cNvSpPr txBox="1">
            <a:spLocks noGrp="1"/>
          </p:cNvSpPr>
          <p:nvPr>
            <p:ph type="title"/>
          </p:nvPr>
        </p:nvSpPr>
        <p:spPr>
          <a:xfrm>
            <a:off x="7702550" y="2210675"/>
            <a:ext cx="8570400" cy="1486500"/>
          </a:xfrm>
          <a:prstGeom prst="rect">
            <a:avLst/>
          </a:prstGeom>
        </p:spPr>
        <p:txBody>
          <a:bodyPr spcFirstLastPara="1" wrap="square" lIns="0" tIns="0" rIns="91425" bIns="0" anchor="t" anchorCtr="0">
            <a:noAutofit/>
          </a:bodyPr>
          <a:lstStyle>
            <a:lvl1pPr lvl="0" rtl="0">
              <a:lnSpc>
                <a:spcPct val="80000"/>
              </a:lnSpc>
              <a:spcBef>
                <a:spcPts val="0"/>
              </a:spcBef>
              <a:spcAft>
                <a:spcPts val="0"/>
              </a:spcAft>
              <a:buSzPts val="5600"/>
              <a:buNone/>
              <a:defRPr b="1"/>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a:endParaRPr/>
          </a:p>
        </p:txBody>
      </p:sp>
      <p:sp>
        <p:nvSpPr>
          <p:cNvPr id="97" name="Google Shape;97;p8"/>
          <p:cNvSpPr txBox="1"/>
          <p:nvPr/>
        </p:nvSpPr>
        <p:spPr>
          <a:xfrm>
            <a:off x="7702550" y="4946834"/>
            <a:ext cx="7132800" cy="734400"/>
          </a:xfrm>
          <a:prstGeom prst="rect">
            <a:avLst/>
          </a:prstGeom>
          <a:noFill/>
          <a:ln>
            <a:noFill/>
          </a:ln>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ru" sz="2400" b="1">
                <a:latin typeface="Proxima Nova"/>
                <a:ea typeface="Proxima Nova"/>
                <a:cs typeface="Proxima Nova"/>
                <a:sym typeface="Proxima Nova"/>
              </a:rPr>
              <a:t>Аккаунты в соц.сетях</a:t>
            </a:r>
            <a:endParaRPr sz="2400" b="1">
              <a:latin typeface="Proxima Nova"/>
              <a:ea typeface="Proxima Nova"/>
              <a:cs typeface="Proxima Nova"/>
              <a:sym typeface="Proxima Nova"/>
            </a:endParaRPr>
          </a:p>
        </p:txBody>
      </p:sp>
      <p:grpSp>
        <p:nvGrpSpPr>
          <p:cNvPr id="98" name="Google Shape;98;p8"/>
          <p:cNvGrpSpPr/>
          <p:nvPr/>
        </p:nvGrpSpPr>
        <p:grpSpPr>
          <a:xfrm>
            <a:off x="7702559" y="5935323"/>
            <a:ext cx="484202" cy="484202"/>
            <a:chOff x="1190625" y="238125"/>
            <a:chExt cx="4905800" cy="4905800"/>
          </a:xfrm>
        </p:grpSpPr>
        <p:sp>
          <p:nvSpPr>
            <p:cNvPr id="99" name="Google Shape;99;p8"/>
            <p:cNvSpPr/>
            <p:nvPr/>
          </p:nvSpPr>
          <p:spPr>
            <a:xfrm>
              <a:off x="1190625" y="238125"/>
              <a:ext cx="4905800" cy="4905800"/>
            </a:xfrm>
            <a:custGeom>
              <a:avLst/>
              <a:gdLst/>
              <a:ahLst/>
              <a:cxnLst/>
              <a:rect l="l" t="t" r="r" b="b"/>
              <a:pathLst>
                <a:path w="196232" h="196232" extrusionOk="0">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136650" y="1629200"/>
              <a:ext cx="1109925" cy="2034850"/>
            </a:xfrm>
            <a:custGeom>
              <a:avLst/>
              <a:gdLst/>
              <a:ahLst/>
              <a:cxnLst/>
              <a:rect l="l" t="t" r="r" b="b"/>
              <a:pathLst>
                <a:path w="44397" h="81394" extrusionOk="0">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8"/>
          <p:cNvGrpSpPr/>
          <p:nvPr/>
        </p:nvGrpSpPr>
        <p:grpSpPr>
          <a:xfrm>
            <a:off x="7697508" y="6668934"/>
            <a:ext cx="503580" cy="503580"/>
            <a:chOff x="1190625" y="238125"/>
            <a:chExt cx="5186200" cy="5186200"/>
          </a:xfrm>
        </p:grpSpPr>
        <p:sp>
          <p:nvSpPr>
            <p:cNvPr id="102" name="Google Shape;102;p8"/>
            <p:cNvSpPr/>
            <p:nvPr/>
          </p:nvSpPr>
          <p:spPr>
            <a:xfrm>
              <a:off x="1190625" y="238125"/>
              <a:ext cx="5186200" cy="518620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2726600" y="1774100"/>
              <a:ext cx="2190150" cy="2190150"/>
            </a:xfrm>
            <a:custGeom>
              <a:avLst/>
              <a:gdLst/>
              <a:ahLst/>
              <a:cxnLst/>
              <a:rect l="l" t="t" r="r" b="b"/>
              <a:pathLst>
                <a:path w="87606" h="87606" extrusionOk="0">
                  <a:moveTo>
                    <a:pt x="66580" y="15186"/>
                  </a:moveTo>
                  <a:cubicBezTo>
                    <a:pt x="68216" y="15186"/>
                    <a:pt x="69617" y="15887"/>
                    <a:pt x="70552" y="16821"/>
                  </a:cubicBezTo>
                  <a:cubicBezTo>
                    <a:pt x="71486" y="17755"/>
                    <a:pt x="72187" y="19157"/>
                    <a:pt x="72187" y="20792"/>
                  </a:cubicBezTo>
                  <a:cubicBezTo>
                    <a:pt x="72187" y="22194"/>
                    <a:pt x="71486" y="23596"/>
                    <a:pt x="70552" y="24530"/>
                  </a:cubicBezTo>
                  <a:cubicBezTo>
                    <a:pt x="69617" y="25698"/>
                    <a:pt x="68216" y="26166"/>
                    <a:pt x="66580" y="26166"/>
                  </a:cubicBezTo>
                  <a:cubicBezTo>
                    <a:pt x="65179" y="26166"/>
                    <a:pt x="63777" y="25698"/>
                    <a:pt x="62843" y="24530"/>
                  </a:cubicBezTo>
                  <a:cubicBezTo>
                    <a:pt x="61675" y="23596"/>
                    <a:pt x="61207" y="22194"/>
                    <a:pt x="61207" y="20792"/>
                  </a:cubicBezTo>
                  <a:cubicBezTo>
                    <a:pt x="61207" y="19157"/>
                    <a:pt x="61675" y="17755"/>
                    <a:pt x="62843" y="16821"/>
                  </a:cubicBezTo>
                  <a:cubicBezTo>
                    <a:pt x="63777" y="15887"/>
                    <a:pt x="65179" y="15186"/>
                    <a:pt x="66580" y="15186"/>
                  </a:cubicBezTo>
                  <a:close/>
                  <a:moveTo>
                    <a:pt x="43686" y="30604"/>
                  </a:moveTo>
                  <a:cubicBezTo>
                    <a:pt x="40182" y="30604"/>
                    <a:pt x="36912" y="32006"/>
                    <a:pt x="34342" y="34342"/>
                  </a:cubicBezTo>
                  <a:cubicBezTo>
                    <a:pt x="32006" y="36912"/>
                    <a:pt x="30604" y="40182"/>
                    <a:pt x="30604" y="43686"/>
                  </a:cubicBezTo>
                  <a:cubicBezTo>
                    <a:pt x="30604" y="47191"/>
                    <a:pt x="32006" y="50461"/>
                    <a:pt x="34342" y="53031"/>
                  </a:cubicBezTo>
                  <a:cubicBezTo>
                    <a:pt x="36912" y="55367"/>
                    <a:pt x="40182" y="56769"/>
                    <a:pt x="43686" y="56769"/>
                  </a:cubicBezTo>
                  <a:cubicBezTo>
                    <a:pt x="47191" y="56769"/>
                    <a:pt x="50461" y="55367"/>
                    <a:pt x="53031" y="53031"/>
                  </a:cubicBezTo>
                  <a:cubicBezTo>
                    <a:pt x="55367" y="50461"/>
                    <a:pt x="56769" y="47191"/>
                    <a:pt x="56769" y="43686"/>
                  </a:cubicBezTo>
                  <a:cubicBezTo>
                    <a:pt x="56769" y="40182"/>
                    <a:pt x="55367" y="36912"/>
                    <a:pt x="53031" y="34342"/>
                  </a:cubicBezTo>
                  <a:cubicBezTo>
                    <a:pt x="50461" y="32006"/>
                    <a:pt x="47191" y="30604"/>
                    <a:pt x="43686" y="30604"/>
                  </a:cubicBezTo>
                  <a:close/>
                  <a:moveTo>
                    <a:pt x="43686" y="21727"/>
                  </a:moveTo>
                  <a:cubicBezTo>
                    <a:pt x="49527" y="21727"/>
                    <a:pt x="55133" y="24063"/>
                    <a:pt x="59105" y="28268"/>
                  </a:cubicBezTo>
                  <a:cubicBezTo>
                    <a:pt x="63310" y="32239"/>
                    <a:pt x="65646" y="37846"/>
                    <a:pt x="65646" y="43686"/>
                  </a:cubicBezTo>
                  <a:cubicBezTo>
                    <a:pt x="65646" y="49527"/>
                    <a:pt x="63310" y="55133"/>
                    <a:pt x="59105" y="59105"/>
                  </a:cubicBezTo>
                  <a:cubicBezTo>
                    <a:pt x="55133" y="63310"/>
                    <a:pt x="49527" y="65646"/>
                    <a:pt x="43686" y="65646"/>
                  </a:cubicBezTo>
                  <a:cubicBezTo>
                    <a:pt x="37846" y="65646"/>
                    <a:pt x="32239" y="63310"/>
                    <a:pt x="28268" y="59105"/>
                  </a:cubicBezTo>
                  <a:cubicBezTo>
                    <a:pt x="24063" y="55133"/>
                    <a:pt x="21727" y="49527"/>
                    <a:pt x="21727" y="43686"/>
                  </a:cubicBezTo>
                  <a:cubicBezTo>
                    <a:pt x="21727" y="37846"/>
                    <a:pt x="24063" y="32239"/>
                    <a:pt x="28268" y="28268"/>
                  </a:cubicBezTo>
                  <a:cubicBezTo>
                    <a:pt x="32239" y="24063"/>
                    <a:pt x="37846" y="21727"/>
                    <a:pt x="43686" y="21727"/>
                  </a:cubicBezTo>
                  <a:close/>
                  <a:moveTo>
                    <a:pt x="43686" y="1"/>
                  </a:moveTo>
                  <a:cubicBezTo>
                    <a:pt x="31772" y="1"/>
                    <a:pt x="30371" y="1"/>
                    <a:pt x="25698" y="235"/>
                  </a:cubicBezTo>
                  <a:cubicBezTo>
                    <a:pt x="21026" y="468"/>
                    <a:pt x="17755" y="1169"/>
                    <a:pt x="14952" y="2103"/>
                  </a:cubicBezTo>
                  <a:cubicBezTo>
                    <a:pt x="12149" y="3272"/>
                    <a:pt x="9345" y="4907"/>
                    <a:pt x="7243" y="7243"/>
                  </a:cubicBezTo>
                  <a:cubicBezTo>
                    <a:pt x="4907" y="9345"/>
                    <a:pt x="3272" y="12149"/>
                    <a:pt x="2103" y="14952"/>
                  </a:cubicBezTo>
                  <a:cubicBezTo>
                    <a:pt x="1169" y="17755"/>
                    <a:pt x="468" y="21026"/>
                    <a:pt x="235" y="25698"/>
                  </a:cubicBezTo>
                  <a:cubicBezTo>
                    <a:pt x="1" y="30371"/>
                    <a:pt x="1" y="31772"/>
                    <a:pt x="1" y="43686"/>
                  </a:cubicBezTo>
                  <a:cubicBezTo>
                    <a:pt x="1" y="55601"/>
                    <a:pt x="1" y="57002"/>
                    <a:pt x="235" y="61675"/>
                  </a:cubicBezTo>
                  <a:cubicBezTo>
                    <a:pt x="468" y="66347"/>
                    <a:pt x="1169" y="69617"/>
                    <a:pt x="2103" y="72421"/>
                  </a:cubicBezTo>
                  <a:cubicBezTo>
                    <a:pt x="3272" y="75224"/>
                    <a:pt x="4907" y="78027"/>
                    <a:pt x="7243" y="80130"/>
                  </a:cubicBezTo>
                  <a:cubicBezTo>
                    <a:pt x="9345" y="82466"/>
                    <a:pt x="12149" y="84101"/>
                    <a:pt x="14952" y="85269"/>
                  </a:cubicBezTo>
                  <a:cubicBezTo>
                    <a:pt x="17755" y="86204"/>
                    <a:pt x="21026" y="86905"/>
                    <a:pt x="25698" y="87138"/>
                  </a:cubicBezTo>
                  <a:cubicBezTo>
                    <a:pt x="30371" y="87372"/>
                    <a:pt x="31772" y="87605"/>
                    <a:pt x="43686" y="87605"/>
                  </a:cubicBezTo>
                  <a:cubicBezTo>
                    <a:pt x="55601" y="87605"/>
                    <a:pt x="57002" y="87372"/>
                    <a:pt x="61675" y="87138"/>
                  </a:cubicBezTo>
                  <a:cubicBezTo>
                    <a:pt x="66347" y="86905"/>
                    <a:pt x="69617" y="86204"/>
                    <a:pt x="72421" y="85269"/>
                  </a:cubicBezTo>
                  <a:cubicBezTo>
                    <a:pt x="75224" y="84101"/>
                    <a:pt x="78027" y="82466"/>
                    <a:pt x="80130" y="80130"/>
                  </a:cubicBezTo>
                  <a:cubicBezTo>
                    <a:pt x="82466" y="78027"/>
                    <a:pt x="84101" y="75224"/>
                    <a:pt x="85269" y="72421"/>
                  </a:cubicBezTo>
                  <a:cubicBezTo>
                    <a:pt x="86204" y="69617"/>
                    <a:pt x="86905" y="66347"/>
                    <a:pt x="87138" y="61675"/>
                  </a:cubicBezTo>
                  <a:cubicBezTo>
                    <a:pt x="87372" y="57002"/>
                    <a:pt x="87605" y="55601"/>
                    <a:pt x="87605" y="43686"/>
                  </a:cubicBezTo>
                  <a:cubicBezTo>
                    <a:pt x="87605" y="31772"/>
                    <a:pt x="87372" y="30371"/>
                    <a:pt x="87138" y="25698"/>
                  </a:cubicBezTo>
                  <a:cubicBezTo>
                    <a:pt x="86905" y="21026"/>
                    <a:pt x="86204" y="17755"/>
                    <a:pt x="85269" y="14952"/>
                  </a:cubicBezTo>
                  <a:cubicBezTo>
                    <a:pt x="84101" y="12149"/>
                    <a:pt x="82466" y="9345"/>
                    <a:pt x="80130" y="7243"/>
                  </a:cubicBezTo>
                  <a:cubicBezTo>
                    <a:pt x="77794" y="4907"/>
                    <a:pt x="75224" y="3272"/>
                    <a:pt x="72421" y="2103"/>
                  </a:cubicBezTo>
                  <a:cubicBezTo>
                    <a:pt x="69617" y="1169"/>
                    <a:pt x="66347" y="468"/>
                    <a:pt x="61675" y="235"/>
                  </a:cubicBezTo>
                  <a:cubicBezTo>
                    <a:pt x="57002" y="1"/>
                    <a:pt x="55601" y="1"/>
                    <a:pt x="43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8"/>
          <p:cNvGrpSpPr/>
          <p:nvPr/>
        </p:nvGrpSpPr>
        <p:grpSpPr>
          <a:xfrm>
            <a:off x="7697704" y="7415521"/>
            <a:ext cx="493726" cy="493726"/>
            <a:chOff x="1190625" y="238125"/>
            <a:chExt cx="5186200" cy="5186200"/>
          </a:xfrm>
        </p:grpSpPr>
        <p:sp>
          <p:nvSpPr>
            <p:cNvPr id="105" name="Google Shape;105;p8"/>
            <p:cNvSpPr/>
            <p:nvPr/>
          </p:nvSpPr>
          <p:spPr>
            <a:xfrm>
              <a:off x="1190625" y="238125"/>
              <a:ext cx="5186200" cy="518620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2498850" y="1698200"/>
              <a:ext cx="2493825" cy="2264050"/>
            </a:xfrm>
            <a:custGeom>
              <a:avLst/>
              <a:gdLst/>
              <a:ahLst/>
              <a:cxnLst/>
              <a:rect l="l" t="t" r="r" b="b"/>
              <a:pathLst>
                <a:path w="99753" h="90562" extrusionOk="0">
                  <a:moveTo>
                    <a:pt x="91810" y="7943"/>
                  </a:moveTo>
                  <a:cubicBezTo>
                    <a:pt x="91810" y="8176"/>
                    <a:pt x="91810" y="8176"/>
                    <a:pt x="91810" y="8644"/>
                  </a:cubicBezTo>
                  <a:lnTo>
                    <a:pt x="77559" y="81998"/>
                  </a:lnTo>
                  <a:cubicBezTo>
                    <a:pt x="77559" y="82231"/>
                    <a:pt x="77326" y="82465"/>
                    <a:pt x="77092" y="82699"/>
                  </a:cubicBezTo>
                  <a:cubicBezTo>
                    <a:pt x="76995" y="82795"/>
                    <a:pt x="76899" y="82852"/>
                    <a:pt x="76735" y="82852"/>
                  </a:cubicBezTo>
                  <a:cubicBezTo>
                    <a:pt x="76505" y="82852"/>
                    <a:pt x="76141" y="82739"/>
                    <a:pt x="75457" y="82465"/>
                  </a:cubicBezTo>
                  <a:lnTo>
                    <a:pt x="52796" y="64944"/>
                  </a:lnTo>
                  <a:lnTo>
                    <a:pt x="39247" y="77559"/>
                  </a:lnTo>
                  <a:lnTo>
                    <a:pt x="42050" y="59104"/>
                  </a:lnTo>
                  <a:lnTo>
                    <a:pt x="78961" y="24062"/>
                  </a:lnTo>
                  <a:cubicBezTo>
                    <a:pt x="80363" y="22660"/>
                    <a:pt x="79895" y="22427"/>
                    <a:pt x="79895" y="22427"/>
                  </a:cubicBezTo>
                  <a:cubicBezTo>
                    <a:pt x="79895" y="21679"/>
                    <a:pt x="79522" y="21455"/>
                    <a:pt x="79073" y="21455"/>
                  </a:cubicBezTo>
                  <a:cubicBezTo>
                    <a:pt x="78400" y="21455"/>
                    <a:pt x="77559" y="21960"/>
                    <a:pt x="77559" y="21960"/>
                  </a:cubicBezTo>
                  <a:lnTo>
                    <a:pt x="31071" y="51161"/>
                  </a:lnTo>
                  <a:lnTo>
                    <a:pt x="31071" y="50927"/>
                  </a:lnTo>
                  <a:lnTo>
                    <a:pt x="8877" y="43452"/>
                  </a:lnTo>
                  <a:lnTo>
                    <a:pt x="8877" y="43218"/>
                  </a:lnTo>
                  <a:lnTo>
                    <a:pt x="9111" y="43218"/>
                  </a:lnTo>
                  <a:cubicBezTo>
                    <a:pt x="9111" y="43218"/>
                    <a:pt x="28968" y="34808"/>
                    <a:pt x="49292" y="26165"/>
                  </a:cubicBezTo>
                  <a:cubicBezTo>
                    <a:pt x="59338" y="21726"/>
                    <a:pt x="69616" y="17287"/>
                    <a:pt x="77326" y="14017"/>
                  </a:cubicBezTo>
                  <a:cubicBezTo>
                    <a:pt x="85268" y="10746"/>
                    <a:pt x="91109" y="8176"/>
                    <a:pt x="91342" y="8176"/>
                  </a:cubicBezTo>
                  <a:cubicBezTo>
                    <a:pt x="91810" y="7943"/>
                    <a:pt x="91576" y="7943"/>
                    <a:pt x="91810" y="7943"/>
                  </a:cubicBezTo>
                  <a:close/>
                  <a:moveTo>
                    <a:pt x="92277" y="0"/>
                  </a:moveTo>
                  <a:cubicBezTo>
                    <a:pt x="90875" y="0"/>
                    <a:pt x="89707" y="467"/>
                    <a:pt x="88539" y="934"/>
                  </a:cubicBezTo>
                  <a:cubicBezTo>
                    <a:pt x="87605" y="1402"/>
                    <a:pt x="82232" y="3504"/>
                    <a:pt x="74522" y="6775"/>
                  </a:cubicBezTo>
                  <a:lnTo>
                    <a:pt x="46255" y="18923"/>
                  </a:lnTo>
                  <a:cubicBezTo>
                    <a:pt x="25931" y="27566"/>
                    <a:pt x="6074" y="35976"/>
                    <a:pt x="6074" y="35976"/>
                  </a:cubicBezTo>
                  <a:lnTo>
                    <a:pt x="6308" y="35976"/>
                  </a:lnTo>
                  <a:cubicBezTo>
                    <a:pt x="6308" y="35976"/>
                    <a:pt x="4906" y="36443"/>
                    <a:pt x="3504" y="37378"/>
                  </a:cubicBezTo>
                  <a:cubicBezTo>
                    <a:pt x="2803" y="38079"/>
                    <a:pt x="1869" y="38780"/>
                    <a:pt x="1402" y="39714"/>
                  </a:cubicBezTo>
                  <a:cubicBezTo>
                    <a:pt x="701" y="40649"/>
                    <a:pt x="0" y="42284"/>
                    <a:pt x="234" y="43919"/>
                  </a:cubicBezTo>
                  <a:cubicBezTo>
                    <a:pt x="701" y="46722"/>
                    <a:pt x="2336" y="48358"/>
                    <a:pt x="3738" y="49292"/>
                  </a:cubicBezTo>
                  <a:cubicBezTo>
                    <a:pt x="4906" y="50227"/>
                    <a:pt x="6308" y="50694"/>
                    <a:pt x="6308" y="50694"/>
                  </a:cubicBezTo>
                  <a:lnTo>
                    <a:pt x="24997" y="57001"/>
                  </a:lnTo>
                  <a:cubicBezTo>
                    <a:pt x="25697" y="59805"/>
                    <a:pt x="30603" y="75924"/>
                    <a:pt x="31771" y="79662"/>
                  </a:cubicBezTo>
                  <a:cubicBezTo>
                    <a:pt x="32472" y="81998"/>
                    <a:pt x="33173" y="83400"/>
                    <a:pt x="33874" y="84334"/>
                  </a:cubicBezTo>
                  <a:cubicBezTo>
                    <a:pt x="34341" y="85035"/>
                    <a:pt x="34808" y="85502"/>
                    <a:pt x="35509" y="85736"/>
                  </a:cubicBezTo>
                  <a:cubicBezTo>
                    <a:pt x="35743" y="85969"/>
                    <a:pt x="35976" y="86203"/>
                    <a:pt x="36444" y="86203"/>
                  </a:cubicBezTo>
                  <a:lnTo>
                    <a:pt x="36677" y="86203"/>
                  </a:lnTo>
                  <a:cubicBezTo>
                    <a:pt x="37285" y="86390"/>
                    <a:pt x="37864" y="86465"/>
                    <a:pt x="38402" y="86465"/>
                  </a:cubicBezTo>
                  <a:cubicBezTo>
                    <a:pt x="40555" y="86465"/>
                    <a:pt x="42050" y="85268"/>
                    <a:pt x="42050" y="85268"/>
                  </a:cubicBezTo>
                  <a:lnTo>
                    <a:pt x="42284" y="85268"/>
                  </a:lnTo>
                  <a:lnTo>
                    <a:pt x="53264" y="74989"/>
                  </a:lnTo>
                  <a:lnTo>
                    <a:pt x="71719" y="89473"/>
                  </a:lnTo>
                  <a:lnTo>
                    <a:pt x="72186" y="89707"/>
                  </a:lnTo>
                  <a:cubicBezTo>
                    <a:pt x="73559" y="90308"/>
                    <a:pt x="74963" y="90562"/>
                    <a:pt x="76294" y="90562"/>
                  </a:cubicBezTo>
                  <a:cubicBezTo>
                    <a:pt x="78589" y="90562"/>
                    <a:pt x="80668" y="89807"/>
                    <a:pt x="81998" y="88773"/>
                  </a:cubicBezTo>
                  <a:cubicBezTo>
                    <a:pt x="83867" y="86904"/>
                    <a:pt x="84801" y="84801"/>
                    <a:pt x="84801" y="84801"/>
                  </a:cubicBezTo>
                  <a:lnTo>
                    <a:pt x="84801" y="84568"/>
                  </a:lnTo>
                  <a:lnTo>
                    <a:pt x="99052" y="10279"/>
                  </a:lnTo>
                  <a:cubicBezTo>
                    <a:pt x="99519" y="8410"/>
                    <a:pt x="99752" y="6775"/>
                    <a:pt x="99285" y="5139"/>
                  </a:cubicBezTo>
                  <a:cubicBezTo>
                    <a:pt x="98818" y="3504"/>
                    <a:pt x="97650" y="1869"/>
                    <a:pt x="96248" y="1168"/>
                  </a:cubicBezTo>
                  <a:cubicBezTo>
                    <a:pt x="95080" y="234"/>
                    <a:pt x="93679" y="0"/>
                    <a:pt x="92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8"/>
          <p:cNvGrpSpPr/>
          <p:nvPr/>
        </p:nvGrpSpPr>
        <p:grpSpPr>
          <a:xfrm>
            <a:off x="7697744" y="8157032"/>
            <a:ext cx="498394" cy="498394"/>
            <a:chOff x="1190625" y="238125"/>
            <a:chExt cx="5186200" cy="5186200"/>
          </a:xfrm>
        </p:grpSpPr>
        <p:sp>
          <p:nvSpPr>
            <p:cNvPr id="108" name="Google Shape;108;p8"/>
            <p:cNvSpPr/>
            <p:nvPr/>
          </p:nvSpPr>
          <p:spPr>
            <a:xfrm>
              <a:off x="1190625" y="238125"/>
              <a:ext cx="5186200" cy="518620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2942700" y="1803325"/>
              <a:ext cx="1868925" cy="1757950"/>
            </a:xfrm>
            <a:custGeom>
              <a:avLst/>
              <a:gdLst/>
              <a:ahLst/>
              <a:cxnLst/>
              <a:rect l="l" t="t" r="r" b="b"/>
              <a:pathLst>
                <a:path w="74757" h="70318" extrusionOk="0">
                  <a:moveTo>
                    <a:pt x="7943" y="0"/>
                  </a:moveTo>
                  <a:cubicBezTo>
                    <a:pt x="5841" y="0"/>
                    <a:pt x="3972" y="701"/>
                    <a:pt x="2337" y="2336"/>
                  </a:cubicBezTo>
                  <a:cubicBezTo>
                    <a:pt x="935" y="3738"/>
                    <a:pt x="1" y="5607"/>
                    <a:pt x="1" y="7709"/>
                  </a:cubicBezTo>
                  <a:cubicBezTo>
                    <a:pt x="1" y="9812"/>
                    <a:pt x="935" y="11914"/>
                    <a:pt x="2337" y="13316"/>
                  </a:cubicBezTo>
                  <a:cubicBezTo>
                    <a:pt x="3972" y="14718"/>
                    <a:pt x="5841" y="15652"/>
                    <a:pt x="7943" y="15652"/>
                  </a:cubicBezTo>
                  <a:cubicBezTo>
                    <a:pt x="10046" y="15652"/>
                    <a:pt x="11915" y="14718"/>
                    <a:pt x="13550" y="13316"/>
                  </a:cubicBezTo>
                  <a:cubicBezTo>
                    <a:pt x="14952" y="11914"/>
                    <a:pt x="15653" y="9812"/>
                    <a:pt x="15653" y="7709"/>
                  </a:cubicBezTo>
                  <a:cubicBezTo>
                    <a:pt x="15653" y="5840"/>
                    <a:pt x="14952" y="3738"/>
                    <a:pt x="13550" y="2336"/>
                  </a:cubicBezTo>
                  <a:cubicBezTo>
                    <a:pt x="11915" y="701"/>
                    <a:pt x="10046" y="0"/>
                    <a:pt x="7943" y="0"/>
                  </a:cubicBezTo>
                  <a:close/>
                  <a:moveTo>
                    <a:pt x="234" y="21492"/>
                  </a:moveTo>
                  <a:lnTo>
                    <a:pt x="234" y="70317"/>
                  </a:lnTo>
                  <a:lnTo>
                    <a:pt x="15886" y="70317"/>
                  </a:lnTo>
                  <a:lnTo>
                    <a:pt x="15886" y="21492"/>
                  </a:lnTo>
                  <a:close/>
                  <a:moveTo>
                    <a:pt x="56564" y="19886"/>
                  </a:moveTo>
                  <a:cubicBezTo>
                    <a:pt x="49899" y="19886"/>
                    <a:pt x="43331" y="22967"/>
                    <a:pt x="40649" y="28033"/>
                  </a:cubicBezTo>
                  <a:lnTo>
                    <a:pt x="40649" y="21492"/>
                  </a:lnTo>
                  <a:lnTo>
                    <a:pt x="25231" y="21492"/>
                  </a:lnTo>
                  <a:lnTo>
                    <a:pt x="25231" y="70317"/>
                  </a:lnTo>
                  <a:lnTo>
                    <a:pt x="40649" y="70317"/>
                  </a:lnTo>
                  <a:lnTo>
                    <a:pt x="40649" y="44620"/>
                  </a:lnTo>
                  <a:cubicBezTo>
                    <a:pt x="40649" y="37328"/>
                    <a:pt x="45481" y="33400"/>
                    <a:pt x="50201" y="33400"/>
                  </a:cubicBezTo>
                  <a:cubicBezTo>
                    <a:pt x="54704" y="33400"/>
                    <a:pt x="59104" y="36977"/>
                    <a:pt x="59104" y="44620"/>
                  </a:cubicBezTo>
                  <a:lnTo>
                    <a:pt x="59104" y="70317"/>
                  </a:lnTo>
                  <a:lnTo>
                    <a:pt x="74756" y="70317"/>
                  </a:lnTo>
                  <a:lnTo>
                    <a:pt x="74756" y="39480"/>
                  </a:lnTo>
                  <a:cubicBezTo>
                    <a:pt x="74756" y="25516"/>
                    <a:pt x="65572" y="19886"/>
                    <a:pt x="56564" y="198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8"/>
          <p:cNvGrpSpPr/>
          <p:nvPr/>
        </p:nvGrpSpPr>
        <p:grpSpPr>
          <a:xfrm>
            <a:off x="17479462" y="9377475"/>
            <a:ext cx="517076" cy="530659"/>
            <a:chOff x="238125" y="2432825"/>
            <a:chExt cx="779550" cy="781875"/>
          </a:xfrm>
        </p:grpSpPr>
        <p:sp>
          <p:nvSpPr>
            <p:cNvPr id="111" name="Google Shape;111;p8"/>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8"/>
          <p:cNvSpPr txBox="1">
            <a:spLocks noGrp="1"/>
          </p:cNvSpPr>
          <p:nvPr>
            <p:ph type="subTitle" idx="2"/>
          </p:nvPr>
        </p:nvSpPr>
        <p:spPr>
          <a:xfrm>
            <a:off x="8393025" y="6666034"/>
            <a:ext cx="5021700" cy="5049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8"/>
          <p:cNvSpPr txBox="1">
            <a:spLocks noGrp="1"/>
          </p:cNvSpPr>
          <p:nvPr>
            <p:ph type="subTitle" idx="3"/>
          </p:nvPr>
        </p:nvSpPr>
        <p:spPr>
          <a:xfrm>
            <a:off x="8393025" y="5932609"/>
            <a:ext cx="5021700" cy="4905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8"/>
          <p:cNvSpPr txBox="1">
            <a:spLocks noGrp="1"/>
          </p:cNvSpPr>
          <p:nvPr>
            <p:ph type="subTitle" idx="4"/>
          </p:nvPr>
        </p:nvSpPr>
        <p:spPr>
          <a:xfrm>
            <a:off x="8393025" y="7408997"/>
            <a:ext cx="5021700" cy="5049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8"/>
          <p:cNvSpPr txBox="1">
            <a:spLocks noGrp="1"/>
          </p:cNvSpPr>
          <p:nvPr>
            <p:ph type="subTitle" idx="5"/>
          </p:nvPr>
        </p:nvSpPr>
        <p:spPr>
          <a:xfrm>
            <a:off x="8393025" y="8156697"/>
            <a:ext cx="5021700" cy="5049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8"/>
          <p:cNvSpPr/>
          <p:nvPr/>
        </p:nvSpPr>
        <p:spPr>
          <a:xfrm>
            <a:off x="18773050" y="733450"/>
            <a:ext cx="4575600" cy="86625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Поместите квадратное изображение на слайд, затем с помощью инструмента </a:t>
            </a:r>
            <a:r>
              <a:rPr lang="ru" b="1"/>
              <a:t>Обрезка</a:t>
            </a:r>
            <a:r>
              <a:rPr lang="ru"/>
              <a:t> выберете обрезку с помощью овала.</a:t>
            </a:r>
            <a:endParaRPr/>
          </a:p>
          <a:p>
            <a:pPr marL="0" lvl="0" indent="0" algn="l" rtl="0">
              <a:spcBef>
                <a:spcPts val="0"/>
              </a:spcBef>
              <a:spcAft>
                <a:spcPts val="0"/>
              </a:spcAft>
              <a:buNone/>
            </a:pPr>
            <a:br>
              <a:rPr lang="ru"/>
            </a:br>
            <a:br>
              <a:rPr lang="ru"/>
            </a:br>
            <a:br>
              <a:rPr lang="ru"/>
            </a:br>
            <a:br>
              <a:rPr lang="ru"/>
            </a:br>
            <a:br>
              <a:rPr lang="ru"/>
            </a:b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br>
              <a:rPr lang="ru"/>
            </a:br>
            <a:endParaRPr/>
          </a:p>
          <a:p>
            <a:pPr marL="0" lvl="0" indent="0" algn="l" rtl="0">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 Проверьте выравнивание используя направляющие.</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120" name="Google Shape;120;p8"/>
          <p:cNvPicPr preferRelativeResize="0"/>
          <p:nvPr/>
        </p:nvPicPr>
        <p:blipFill>
          <a:blip r:embed="rId2">
            <a:alphaModFix/>
          </a:blip>
          <a:stretch>
            <a:fillRect/>
          </a:stretch>
        </p:blipFill>
        <p:spPr>
          <a:xfrm>
            <a:off x="18944068" y="1635878"/>
            <a:ext cx="4104935" cy="1983600"/>
          </a:xfrm>
          <a:prstGeom prst="rect">
            <a:avLst/>
          </a:prstGeom>
          <a:noFill/>
          <a:ln>
            <a:noFill/>
          </a:ln>
        </p:spPr>
      </p:pic>
      <p:pic>
        <p:nvPicPr>
          <p:cNvPr id="121" name="Google Shape;121;p8"/>
          <p:cNvPicPr preferRelativeResize="0"/>
          <p:nvPr/>
        </p:nvPicPr>
        <p:blipFill>
          <a:blip r:embed="rId3">
            <a:alphaModFix/>
          </a:blip>
          <a:stretch>
            <a:fillRect/>
          </a:stretch>
        </p:blipFill>
        <p:spPr>
          <a:xfrm>
            <a:off x="18944074" y="5338200"/>
            <a:ext cx="3821427" cy="3805800"/>
          </a:xfrm>
          <a:prstGeom prst="rect">
            <a:avLst/>
          </a:prstGeom>
          <a:noFill/>
          <a:ln>
            <a:noFill/>
          </a:ln>
        </p:spPr>
      </p:pic>
      <p:sp>
        <p:nvSpPr>
          <p:cNvPr id="122" name="Google Shape;122;p8"/>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Описание спикера 2">
  <p:cSld name="CUSTOM_3_1_1_2_2_1_1_1_2">
    <p:spTree>
      <p:nvGrpSpPr>
        <p:cNvPr id="1" name="Shape 123"/>
        <p:cNvGrpSpPr/>
        <p:nvPr/>
      </p:nvGrpSpPr>
      <p:grpSpPr>
        <a:xfrm>
          <a:off x="0" y="0"/>
          <a:ext cx="0" cy="0"/>
          <a:chOff x="0" y="0"/>
          <a:chExt cx="0" cy="0"/>
        </a:xfrm>
      </p:grpSpPr>
      <p:sp>
        <p:nvSpPr>
          <p:cNvPr id="124" name="Google Shape;124;p9"/>
          <p:cNvSpPr/>
          <p:nvPr/>
        </p:nvSpPr>
        <p:spPr>
          <a:xfrm>
            <a:off x="571531" y="513931"/>
            <a:ext cx="4269600" cy="4269600"/>
          </a:xfrm>
          <a:prstGeom prst="ellipse">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txBox="1"/>
          <p:nvPr/>
        </p:nvSpPr>
        <p:spPr>
          <a:xfrm>
            <a:off x="804050" y="2221950"/>
            <a:ext cx="3815100" cy="990000"/>
          </a:xfrm>
          <a:prstGeom prst="rect">
            <a:avLst/>
          </a:prstGeom>
          <a:noFill/>
          <a:ln>
            <a:noFill/>
          </a:ln>
        </p:spPr>
        <p:txBody>
          <a:bodyPr spcFirstLastPara="1" wrap="square" lIns="91425" tIns="198000" rIns="91425" bIns="91425" anchor="t" anchorCtr="0">
            <a:noAutofit/>
          </a:bodyPr>
          <a:lstStyle/>
          <a:p>
            <a:pPr marL="0" lvl="0" indent="0" algn="ctr" rtl="0">
              <a:spcBef>
                <a:spcPts val="0"/>
              </a:spcBef>
              <a:spcAft>
                <a:spcPts val="0"/>
              </a:spcAft>
              <a:buClr>
                <a:schemeClr val="dk1"/>
              </a:buClr>
              <a:buSzPts val="1100"/>
              <a:buFont typeface="Arial"/>
              <a:buNone/>
            </a:pPr>
            <a:r>
              <a:rPr lang="ru">
                <a:latin typeface="Proxima Nova"/>
                <a:ea typeface="Proxima Nova"/>
                <a:cs typeface="Proxima Nova"/>
                <a:sym typeface="Proxima Nova"/>
              </a:rPr>
              <a:t>Область для круглой фотографии</a:t>
            </a:r>
            <a:endParaRPr>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ru">
                <a:latin typeface="Proxima Nova"/>
                <a:ea typeface="Proxima Nova"/>
                <a:cs typeface="Proxima Nova"/>
                <a:sym typeface="Proxima Nova"/>
              </a:rPr>
              <a:t>(изображение должно перекрывать пунктирный радиус)</a:t>
            </a:r>
            <a:endParaRPr>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sp>
        <p:nvSpPr>
          <p:cNvPr id="126" name="Google Shape;126;p9"/>
          <p:cNvSpPr txBox="1">
            <a:spLocks noGrp="1"/>
          </p:cNvSpPr>
          <p:nvPr>
            <p:ph type="subTitle" idx="1"/>
          </p:nvPr>
        </p:nvSpPr>
        <p:spPr>
          <a:xfrm>
            <a:off x="6269100" y="2949150"/>
            <a:ext cx="10003800" cy="1493100"/>
          </a:xfrm>
          <a:prstGeom prst="rect">
            <a:avLst/>
          </a:prstGeom>
        </p:spPr>
        <p:txBody>
          <a:bodyPr spcFirstLastPara="1" wrap="square" lIns="0" tIns="216000" rIns="0" bIns="0" anchor="t" anchorCtr="0">
            <a:noAutofit/>
          </a:bodyPr>
          <a:lstStyle>
            <a:lvl1pPr lvl="0" rtl="0">
              <a:lnSpc>
                <a:spcPct val="100000"/>
              </a:lnSpc>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9"/>
          <p:cNvSpPr txBox="1">
            <a:spLocks noGrp="1"/>
          </p:cNvSpPr>
          <p:nvPr>
            <p:ph type="title"/>
          </p:nvPr>
        </p:nvSpPr>
        <p:spPr>
          <a:xfrm>
            <a:off x="6268650" y="980400"/>
            <a:ext cx="10003800" cy="1983600"/>
          </a:xfrm>
          <a:prstGeom prst="rect">
            <a:avLst/>
          </a:prstGeom>
        </p:spPr>
        <p:txBody>
          <a:bodyPr spcFirstLastPara="1" wrap="square" lIns="0" tIns="72000" rIns="91425" bIns="0" anchor="b" anchorCtr="0">
            <a:noAutofit/>
          </a:bodyPr>
          <a:lstStyle>
            <a:lvl1pPr lvl="0" rtl="0">
              <a:lnSpc>
                <a:spcPct val="80000"/>
              </a:lnSpc>
              <a:spcBef>
                <a:spcPts val="0"/>
              </a:spcBef>
              <a:spcAft>
                <a:spcPts val="0"/>
              </a:spcAft>
              <a:buSzPts val="5600"/>
              <a:buNone/>
              <a:defRPr b="1"/>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a:endParaRPr/>
          </a:p>
        </p:txBody>
      </p:sp>
      <p:sp>
        <p:nvSpPr>
          <p:cNvPr id="128" name="Google Shape;128;p9"/>
          <p:cNvSpPr txBox="1">
            <a:spLocks noGrp="1"/>
          </p:cNvSpPr>
          <p:nvPr>
            <p:ph type="subTitle" idx="2"/>
          </p:nvPr>
        </p:nvSpPr>
        <p:spPr>
          <a:xfrm>
            <a:off x="6268650" y="5436000"/>
            <a:ext cx="5706000" cy="2721600"/>
          </a:xfrm>
          <a:prstGeom prst="rect">
            <a:avLst/>
          </a:prstGeom>
        </p:spPr>
        <p:txBody>
          <a:bodyPr spcFirstLastPara="1" wrap="square" lIns="0" tIns="180000" rIns="360000" bIns="0" anchor="t" anchorCtr="0">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grpSp>
        <p:nvGrpSpPr>
          <p:cNvPr id="129" name="Google Shape;129;p9"/>
          <p:cNvGrpSpPr/>
          <p:nvPr/>
        </p:nvGrpSpPr>
        <p:grpSpPr>
          <a:xfrm>
            <a:off x="17479462" y="9377475"/>
            <a:ext cx="517076" cy="530659"/>
            <a:chOff x="238125" y="2432825"/>
            <a:chExt cx="779550" cy="781875"/>
          </a:xfrm>
        </p:grpSpPr>
        <p:sp>
          <p:nvSpPr>
            <p:cNvPr id="130" name="Google Shape;130;p9"/>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9"/>
          <p:cNvSpPr txBox="1">
            <a:spLocks noGrp="1"/>
          </p:cNvSpPr>
          <p:nvPr>
            <p:ph type="subTitle" idx="3"/>
          </p:nvPr>
        </p:nvSpPr>
        <p:spPr>
          <a:xfrm>
            <a:off x="6963825" y="8404925"/>
            <a:ext cx="4434600" cy="4998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5" name="Google Shape;135;p9"/>
          <p:cNvSpPr txBox="1"/>
          <p:nvPr/>
        </p:nvSpPr>
        <p:spPr>
          <a:xfrm>
            <a:off x="551850" y="5472000"/>
            <a:ext cx="2858400" cy="6990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ru" sz="3000">
                <a:latin typeface="Proxima Nova"/>
                <a:ea typeface="Proxima Nova"/>
                <a:cs typeface="Proxima Nova"/>
                <a:sym typeface="Proxima Nova"/>
              </a:rPr>
              <a:t>О спикере</a:t>
            </a:r>
            <a:endParaRPr sz="3000">
              <a:latin typeface="Proxima Nova"/>
              <a:ea typeface="Proxima Nova"/>
              <a:cs typeface="Proxima Nova"/>
              <a:sym typeface="Proxima Nova"/>
            </a:endParaRPr>
          </a:p>
        </p:txBody>
      </p:sp>
      <p:sp>
        <p:nvSpPr>
          <p:cNvPr id="136" name="Google Shape;136;p9"/>
          <p:cNvSpPr txBox="1"/>
          <p:nvPr/>
        </p:nvSpPr>
        <p:spPr>
          <a:xfrm>
            <a:off x="551700" y="8401050"/>
            <a:ext cx="2858400" cy="660600"/>
          </a:xfrm>
          <a:prstGeom prst="rect">
            <a:avLst/>
          </a:prstGeom>
          <a:noFill/>
          <a:ln>
            <a:noFill/>
          </a:ln>
        </p:spPr>
        <p:txBody>
          <a:bodyPr spcFirstLastPara="1" wrap="square" lIns="0" tIns="108000" rIns="91425" bIns="91425" anchor="t" anchorCtr="0">
            <a:noAutofit/>
          </a:bodyPr>
          <a:lstStyle/>
          <a:p>
            <a:pPr marL="0" lvl="0" indent="0" algn="l" rtl="0">
              <a:lnSpc>
                <a:spcPct val="100000"/>
              </a:lnSpc>
              <a:spcBef>
                <a:spcPts val="0"/>
              </a:spcBef>
              <a:spcAft>
                <a:spcPts val="0"/>
              </a:spcAft>
              <a:buNone/>
            </a:pPr>
            <a:r>
              <a:rPr lang="ru" sz="1800">
                <a:latin typeface="Proxima Nova"/>
                <a:ea typeface="Proxima Nova"/>
                <a:cs typeface="Proxima Nova"/>
                <a:sym typeface="Proxima Nova"/>
              </a:rPr>
              <a:t>Аккаунты в соц.сетях:</a:t>
            </a:r>
            <a:endParaRPr sz="1800">
              <a:latin typeface="Proxima Nova"/>
              <a:ea typeface="Proxima Nova"/>
              <a:cs typeface="Proxima Nova"/>
              <a:sym typeface="Proxima Nova"/>
            </a:endParaRPr>
          </a:p>
        </p:txBody>
      </p:sp>
      <p:grpSp>
        <p:nvGrpSpPr>
          <p:cNvPr id="137" name="Google Shape;137;p9"/>
          <p:cNvGrpSpPr/>
          <p:nvPr/>
        </p:nvGrpSpPr>
        <p:grpSpPr>
          <a:xfrm>
            <a:off x="6269102" y="8402679"/>
            <a:ext cx="496952" cy="499901"/>
            <a:chOff x="1190625" y="238125"/>
            <a:chExt cx="4905800" cy="4905800"/>
          </a:xfrm>
        </p:grpSpPr>
        <p:sp>
          <p:nvSpPr>
            <p:cNvPr id="138" name="Google Shape;138;p9"/>
            <p:cNvSpPr/>
            <p:nvPr/>
          </p:nvSpPr>
          <p:spPr>
            <a:xfrm>
              <a:off x="1190625" y="238125"/>
              <a:ext cx="4905800" cy="4905800"/>
            </a:xfrm>
            <a:custGeom>
              <a:avLst/>
              <a:gdLst/>
              <a:ahLst/>
              <a:cxnLst/>
              <a:rect l="l" t="t" r="r" b="b"/>
              <a:pathLst>
                <a:path w="196232" h="196232" extrusionOk="0">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3136650" y="1629200"/>
              <a:ext cx="1109925" cy="2034850"/>
            </a:xfrm>
            <a:custGeom>
              <a:avLst/>
              <a:gdLst/>
              <a:ahLst/>
              <a:cxnLst/>
              <a:rect l="l" t="t" r="r" b="b"/>
              <a:pathLst>
                <a:path w="44397" h="81394" extrusionOk="0">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9"/>
          <p:cNvGrpSpPr/>
          <p:nvPr/>
        </p:nvGrpSpPr>
        <p:grpSpPr>
          <a:xfrm>
            <a:off x="6268825" y="9144186"/>
            <a:ext cx="497516" cy="500468"/>
            <a:chOff x="1190625" y="238125"/>
            <a:chExt cx="5186200" cy="5186200"/>
          </a:xfrm>
        </p:grpSpPr>
        <p:sp>
          <p:nvSpPr>
            <p:cNvPr id="141" name="Google Shape;141;p9"/>
            <p:cNvSpPr/>
            <p:nvPr/>
          </p:nvSpPr>
          <p:spPr>
            <a:xfrm>
              <a:off x="1190625" y="238125"/>
              <a:ext cx="5186200" cy="518620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2726600" y="1774100"/>
              <a:ext cx="2190150" cy="2190150"/>
            </a:xfrm>
            <a:custGeom>
              <a:avLst/>
              <a:gdLst/>
              <a:ahLst/>
              <a:cxnLst/>
              <a:rect l="l" t="t" r="r" b="b"/>
              <a:pathLst>
                <a:path w="87606" h="87606" extrusionOk="0">
                  <a:moveTo>
                    <a:pt x="66580" y="15186"/>
                  </a:moveTo>
                  <a:cubicBezTo>
                    <a:pt x="68216" y="15186"/>
                    <a:pt x="69617" y="15887"/>
                    <a:pt x="70552" y="16821"/>
                  </a:cubicBezTo>
                  <a:cubicBezTo>
                    <a:pt x="71486" y="17755"/>
                    <a:pt x="72187" y="19157"/>
                    <a:pt x="72187" y="20792"/>
                  </a:cubicBezTo>
                  <a:cubicBezTo>
                    <a:pt x="72187" y="22194"/>
                    <a:pt x="71486" y="23596"/>
                    <a:pt x="70552" y="24530"/>
                  </a:cubicBezTo>
                  <a:cubicBezTo>
                    <a:pt x="69617" y="25698"/>
                    <a:pt x="68216" y="26166"/>
                    <a:pt x="66580" y="26166"/>
                  </a:cubicBezTo>
                  <a:cubicBezTo>
                    <a:pt x="65179" y="26166"/>
                    <a:pt x="63777" y="25698"/>
                    <a:pt x="62843" y="24530"/>
                  </a:cubicBezTo>
                  <a:cubicBezTo>
                    <a:pt x="61675" y="23596"/>
                    <a:pt x="61207" y="22194"/>
                    <a:pt x="61207" y="20792"/>
                  </a:cubicBezTo>
                  <a:cubicBezTo>
                    <a:pt x="61207" y="19157"/>
                    <a:pt x="61675" y="17755"/>
                    <a:pt x="62843" y="16821"/>
                  </a:cubicBezTo>
                  <a:cubicBezTo>
                    <a:pt x="63777" y="15887"/>
                    <a:pt x="65179" y="15186"/>
                    <a:pt x="66580" y="15186"/>
                  </a:cubicBezTo>
                  <a:close/>
                  <a:moveTo>
                    <a:pt x="43686" y="30604"/>
                  </a:moveTo>
                  <a:cubicBezTo>
                    <a:pt x="40182" y="30604"/>
                    <a:pt x="36912" y="32006"/>
                    <a:pt x="34342" y="34342"/>
                  </a:cubicBezTo>
                  <a:cubicBezTo>
                    <a:pt x="32006" y="36912"/>
                    <a:pt x="30604" y="40182"/>
                    <a:pt x="30604" y="43686"/>
                  </a:cubicBezTo>
                  <a:cubicBezTo>
                    <a:pt x="30604" y="47191"/>
                    <a:pt x="32006" y="50461"/>
                    <a:pt x="34342" y="53031"/>
                  </a:cubicBezTo>
                  <a:cubicBezTo>
                    <a:pt x="36912" y="55367"/>
                    <a:pt x="40182" y="56769"/>
                    <a:pt x="43686" y="56769"/>
                  </a:cubicBezTo>
                  <a:cubicBezTo>
                    <a:pt x="47191" y="56769"/>
                    <a:pt x="50461" y="55367"/>
                    <a:pt x="53031" y="53031"/>
                  </a:cubicBezTo>
                  <a:cubicBezTo>
                    <a:pt x="55367" y="50461"/>
                    <a:pt x="56769" y="47191"/>
                    <a:pt x="56769" y="43686"/>
                  </a:cubicBezTo>
                  <a:cubicBezTo>
                    <a:pt x="56769" y="40182"/>
                    <a:pt x="55367" y="36912"/>
                    <a:pt x="53031" y="34342"/>
                  </a:cubicBezTo>
                  <a:cubicBezTo>
                    <a:pt x="50461" y="32006"/>
                    <a:pt x="47191" y="30604"/>
                    <a:pt x="43686" y="30604"/>
                  </a:cubicBezTo>
                  <a:close/>
                  <a:moveTo>
                    <a:pt x="43686" y="21727"/>
                  </a:moveTo>
                  <a:cubicBezTo>
                    <a:pt x="49527" y="21727"/>
                    <a:pt x="55133" y="24063"/>
                    <a:pt x="59105" y="28268"/>
                  </a:cubicBezTo>
                  <a:cubicBezTo>
                    <a:pt x="63310" y="32239"/>
                    <a:pt x="65646" y="37846"/>
                    <a:pt x="65646" y="43686"/>
                  </a:cubicBezTo>
                  <a:cubicBezTo>
                    <a:pt x="65646" y="49527"/>
                    <a:pt x="63310" y="55133"/>
                    <a:pt x="59105" y="59105"/>
                  </a:cubicBezTo>
                  <a:cubicBezTo>
                    <a:pt x="55133" y="63310"/>
                    <a:pt x="49527" y="65646"/>
                    <a:pt x="43686" y="65646"/>
                  </a:cubicBezTo>
                  <a:cubicBezTo>
                    <a:pt x="37846" y="65646"/>
                    <a:pt x="32239" y="63310"/>
                    <a:pt x="28268" y="59105"/>
                  </a:cubicBezTo>
                  <a:cubicBezTo>
                    <a:pt x="24063" y="55133"/>
                    <a:pt x="21727" y="49527"/>
                    <a:pt x="21727" y="43686"/>
                  </a:cubicBezTo>
                  <a:cubicBezTo>
                    <a:pt x="21727" y="37846"/>
                    <a:pt x="24063" y="32239"/>
                    <a:pt x="28268" y="28268"/>
                  </a:cubicBezTo>
                  <a:cubicBezTo>
                    <a:pt x="32239" y="24063"/>
                    <a:pt x="37846" y="21727"/>
                    <a:pt x="43686" y="21727"/>
                  </a:cubicBezTo>
                  <a:close/>
                  <a:moveTo>
                    <a:pt x="43686" y="1"/>
                  </a:moveTo>
                  <a:cubicBezTo>
                    <a:pt x="31772" y="1"/>
                    <a:pt x="30371" y="1"/>
                    <a:pt x="25698" y="235"/>
                  </a:cubicBezTo>
                  <a:cubicBezTo>
                    <a:pt x="21026" y="468"/>
                    <a:pt x="17755" y="1169"/>
                    <a:pt x="14952" y="2103"/>
                  </a:cubicBezTo>
                  <a:cubicBezTo>
                    <a:pt x="12149" y="3272"/>
                    <a:pt x="9345" y="4907"/>
                    <a:pt x="7243" y="7243"/>
                  </a:cubicBezTo>
                  <a:cubicBezTo>
                    <a:pt x="4907" y="9345"/>
                    <a:pt x="3272" y="12149"/>
                    <a:pt x="2103" y="14952"/>
                  </a:cubicBezTo>
                  <a:cubicBezTo>
                    <a:pt x="1169" y="17755"/>
                    <a:pt x="468" y="21026"/>
                    <a:pt x="235" y="25698"/>
                  </a:cubicBezTo>
                  <a:cubicBezTo>
                    <a:pt x="1" y="30371"/>
                    <a:pt x="1" y="31772"/>
                    <a:pt x="1" y="43686"/>
                  </a:cubicBezTo>
                  <a:cubicBezTo>
                    <a:pt x="1" y="55601"/>
                    <a:pt x="1" y="57002"/>
                    <a:pt x="235" y="61675"/>
                  </a:cubicBezTo>
                  <a:cubicBezTo>
                    <a:pt x="468" y="66347"/>
                    <a:pt x="1169" y="69617"/>
                    <a:pt x="2103" y="72421"/>
                  </a:cubicBezTo>
                  <a:cubicBezTo>
                    <a:pt x="3272" y="75224"/>
                    <a:pt x="4907" y="78027"/>
                    <a:pt x="7243" y="80130"/>
                  </a:cubicBezTo>
                  <a:cubicBezTo>
                    <a:pt x="9345" y="82466"/>
                    <a:pt x="12149" y="84101"/>
                    <a:pt x="14952" y="85269"/>
                  </a:cubicBezTo>
                  <a:cubicBezTo>
                    <a:pt x="17755" y="86204"/>
                    <a:pt x="21026" y="86905"/>
                    <a:pt x="25698" y="87138"/>
                  </a:cubicBezTo>
                  <a:cubicBezTo>
                    <a:pt x="30371" y="87372"/>
                    <a:pt x="31772" y="87605"/>
                    <a:pt x="43686" y="87605"/>
                  </a:cubicBezTo>
                  <a:cubicBezTo>
                    <a:pt x="55601" y="87605"/>
                    <a:pt x="57002" y="87372"/>
                    <a:pt x="61675" y="87138"/>
                  </a:cubicBezTo>
                  <a:cubicBezTo>
                    <a:pt x="66347" y="86905"/>
                    <a:pt x="69617" y="86204"/>
                    <a:pt x="72421" y="85269"/>
                  </a:cubicBezTo>
                  <a:cubicBezTo>
                    <a:pt x="75224" y="84101"/>
                    <a:pt x="78027" y="82466"/>
                    <a:pt x="80130" y="80130"/>
                  </a:cubicBezTo>
                  <a:cubicBezTo>
                    <a:pt x="82466" y="78027"/>
                    <a:pt x="84101" y="75224"/>
                    <a:pt x="85269" y="72421"/>
                  </a:cubicBezTo>
                  <a:cubicBezTo>
                    <a:pt x="86204" y="69617"/>
                    <a:pt x="86905" y="66347"/>
                    <a:pt x="87138" y="61675"/>
                  </a:cubicBezTo>
                  <a:cubicBezTo>
                    <a:pt x="87372" y="57002"/>
                    <a:pt x="87605" y="55601"/>
                    <a:pt x="87605" y="43686"/>
                  </a:cubicBezTo>
                  <a:cubicBezTo>
                    <a:pt x="87605" y="31772"/>
                    <a:pt x="87372" y="30371"/>
                    <a:pt x="87138" y="25698"/>
                  </a:cubicBezTo>
                  <a:cubicBezTo>
                    <a:pt x="86905" y="21026"/>
                    <a:pt x="86204" y="17755"/>
                    <a:pt x="85269" y="14952"/>
                  </a:cubicBezTo>
                  <a:cubicBezTo>
                    <a:pt x="84101" y="12149"/>
                    <a:pt x="82466" y="9345"/>
                    <a:pt x="80130" y="7243"/>
                  </a:cubicBezTo>
                  <a:cubicBezTo>
                    <a:pt x="77794" y="4907"/>
                    <a:pt x="75224" y="3272"/>
                    <a:pt x="72421" y="2103"/>
                  </a:cubicBezTo>
                  <a:cubicBezTo>
                    <a:pt x="69617" y="1169"/>
                    <a:pt x="66347" y="468"/>
                    <a:pt x="61675" y="235"/>
                  </a:cubicBezTo>
                  <a:cubicBezTo>
                    <a:pt x="57002" y="1"/>
                    <a:pt x="55601" y="1"/>
                    <a:pt x="43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9"/>
          <p:cNvGrpSpPr/>
          <p:nvPr/>
        </p:nvGrpSpPr>
        <p:grpSpPr>
          <a:xfrm>
            <a:off x="11974538" y="8402463"/>
            <a:ext cx="498567" cy="500468"/>
            <a:chOff x="1190625" y="238125"/>
            <a:chExt cx="5186200" cy="5186200"/>
          </a:xfrm>
        </p:grpSpPr>
        <p:sp>
          <p:nvSpPr>
            <p:cNvPr id="144" name="Google Shape;144;p9"/>
            <p:cNvSpPr/>
            <p:nvPr/>
          </p:nvSpPr>
          <p:spPr>
            <a:xfrm>
              <a:off x="1190625" y="238125"/>
              <a:ext cx="5186200" cy="518620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498850" y="1698200"/>
              <a:ext cx="2493825" cy="2264050"/>
            </a:xfrm>
            <a:custGeom>
              <a:avLst/>
              <a:gdLst/>
              <a:ahLst/>
              <a:cxnLst/>
              <a:rect l="l" t="t" r="r" b="b"/>
              <a:pathLst>
                <a:path w="99753" h="90562" extrusionOk="0">
                  <a:moveTo>
                    <a:pt x="91810" y="7943"/>
                  </a:moveTo>
                  <a:cubicBezTo>
                    <a:pt x="91810" y="8176"/>
                    <a:pt x="91810" y="8176"/>
                    <a:pt x="91810" y="8644"/>
                  </a:cubicBezTo>
                  <a:lnTo>
                    <a:pt x="77559" y="81998"/>
                  </a:lnTo>
                  <a:cubicBezTo>
                    <a:pt x="77559" y="82231"/>
                    <a:pt x="77326" y="82465"/>
                    <a:pt x="77092" y="82699"/>
                  </a:cubicBezTo>
                  <a:cubicBezTo>
                    <a:pt x="76995" y="82795"/>
                    <a:pt x="76899" y="82852"/>
                    <a:pt x="76735" y="82852"/>
                  </a:cubicBezTo>
                  <a:cubicBezTo>
                    <a:pt x="76505" y="82852"/>
                    <a:pt x="76141" y="82739"/>
                    <a:pt x="75457" y="82465"/>
                  </a:cubicBezTo>
                  <a:lnTo>
                    <a:pt x="52796" y="64944"/>
                  </a:lnTo>
                  <a:lnTo>
                    <a:pt x="39247" y="77559"/>
                  </a:lnTo>
                  <a:lnTo>
                    <a:pt x="42050" y="59104"/>
                  </a:lnTo>
                  <a:lnTo>
                    <a:pt x="78961" y="24062"/>
                  </a:lnTo>
                  <a:cubicBezTo>
                    <a:pt x="80363" y="22660"/>
                    <a:pt x="79895" y="22427"/>
                    <a:pt x="79895" y="22427"/>
                  </a:cubicBezTo>
                  <a:cubicBezTo>
                    <a:pt x="79895" y="21679"/>
                    <a:pt x="79522" y="21455"/>
                    <a:pt x="79073" y="21455"/>
                  </a:cubicBezTo>
                  <a:cubicBezTo>
                    <a:pt x="78400" y="21455"/>
                    <a:pt x="77559" y="21960"/>
                    <a:pt x="77559" y="21960"/>
                  </a:cubicBezTo>
                  <a:lnTo>
                    <a:pt x="31071" y="51161"/>
                  </a:lnTo>
                  <a:lnTo>
                    <a:pt x="31071" y="50927"/>
                  </a:lnTo>
                  <a:lnTo>
                    <a:pt x="8877" y="43452"/>
                  </a:lnTo>
                  <a:lnTo>
                    <a:pt x="8877" y="43218"/>
                  </a:lnTo>
                  <a:lnTo>
                    <a:pt x="9111" y="43218"/>
                  </a:lnTo>
                  <a:cubicBezTo>
                    <a:pt x="9111" y="43218"/>
                    <a:pt x="28968" y="34808"/>
                    <a:pt x="49292" y="26165"/>
                  </a:cubicBezTo>
                  <a:cubicBezTo>
                    <a:pt x="59338" y="21726"/>
                    <a:pt x="69616" y="17287"/>
                    <a:pt x="77326" y="14017"/>
                  </a:cubicBezTo>
                  <a:cubicBezTo>
                    <a:pt x="85268" y="10746"/>
                    <a:pt x="91109" y="8176"/>
                    <a:pt x="91342" y="8176"/>
                  </a:cubicBezTo>
                  <a:cubicBezTo>
                    <a:pt x="91810" y="7943"/>
                    <a:pt x="91576" y="7943"/>
                    <a:pt x="91810" y="7943"/>
                  </a:cubicBezTo>
                  <a:close/>
                  <a:moveTo>
                    <a:pt x="92277" y="0"/>
                  </a:moveTo>
                  <a:cubicBezTo>
                    <a:pt x="90875" y="0"/>
                    <a:pt x="89707" y="467"/>
                    <a:pt x="88539" y="934"/>
                  </a:cubicBezTo>
                  <a:cubicBezTo>
                    <a:pt x="87605" y="1402"/>
                    <a:pt x="82232" y="3504"/>
                    <a:pt x="74522" y="6775"/>
                  </a:cubicBezTo>
                  <a:lnTo>
                    <a:pt x="46255" y="18923"/>
                  </a:lnTo>
                  <a:cubicBezTo>
                    <a:pt x="25931" y="27566"/>
                    <a:pt x="6074" y="35976"/>
                    <a:pt x="6074" y="35976"/>
                  </a:cubicBezTo>
                  <a:lnTo>
                    <a:pt x="6308" y="35976"/>
                  </a:lnTo>
                  <a:cubicBezTo>
                    <a:pt x="6308" y="35976"/>
                    <a:pt x="4906" y="36443"/>
                    <a:pt x="3504" y="37378"/>
                  </a:cubicBezTo>
                  <a:cubicBezTo>
                    <a:pt x="2803" y="38079"/>
                    <a:pt x="1869" y="38780"/>
                    <a:pt x="1402" y="39714"/>
                  </a:cubicBezTo>
                  <a:cubicBezTo>
                    <a:pt x="701" y="40649"/>
                    <a:pt x="0" y="42284"/>
                    <a:pt x="234" y="43919"/>
                  </a:cubicBezTo>
                  <a:cubicBezTo>
                    <a:pt x="701" y="46722"/>
                    <a:pt x="2336" y="48358"/>
                    <a:pt x="3738" y="49292"/>
                  </a:cubicBezTo>
                  <a:cubicBezTo>
                    <a:pt x="4906" y="50227"/>
                    <a:pt x="6308" y="50694"/>
                    <a:pt x="6308" y="50694"/>
                  </a:cubicBezTo>
                  <a:lnTo>
                    <a:pt x="24997" y="57001"/>
                  </a:lnTo>
                  <a:cubicBezTo>
                    <a:pt x="25697" y="59805"/>
                    <a:pt x="30603" y="75924"/>
                    <a:pt x="31771" y="79662"/>
                  </a:cubicBezTo>
                  <a:cubicBezTo>
                    <a:pt x="32472" y="81998"/>
                    <a:pt x="33173" y="83400"/>
                    <a:pt x="33874" y="84334"/>
                  </a:cubicBezTo>
                  <a:cubicBezTo>
                    <a:pt x="34341" y="85035"/>
                    <a:pt x="34808" y="85502"/>
                    <a:pt x="35509" y="85736"/>
                  </a:cubicBezTo>
                  <a:cubicBezTo>
                    <a:pt x="35743" y="85969"/>
                    <a:pt x="35976" y="86203"/>
                    <a:pt x="36444" y="86203"/>
                  </a:cubicBezTo>
                  <a:lnTo>
                    <a:pt x="36677" y="86203"/>
                  </a:lnTo>
                  <a:cubicBezTo>
                    <a:pt x="37285" y="86390"/>
                    <a:pt x="37864" y="86465"/>
                    <a:pt x="38402" y="86465"/>
                  </a:cubicBezTo>
                  <a:cubicBezTo>
                    <a:pt x="40555" y="86465"/>
                    <a:pt x="42050" y="85268"/>
                    <a:pt x="42050" y="85268"/>
                  </a:cubicBezTo>
                  <a:lnTo>
                    <a:pt x="42284" y="85268"/>
                  </a:lnTo>
                  <a:lnTo>
                    <a:pt x="53264" y="74989"/>
                  </a:lnTo>
                  <a:lnTo>
                    <a:pt x="71719" y="89473"/>
                  </a:lnTo>
                  <a:lnTo>
                    <a:pt x="72186" y="89707"/>
                  </a:lnTo>
                  <a:cubicBezTo>
                    <a:pt x="73559" y="90308"/>
                    <a:pt x="74963" y="90562"/>
                    <a:pt x="76294" y="90562"/>
                  </a:cubicBezTo>
                  <a:cubicBezTo>
                    <a:pt x="78589" y="90562"/>
                    <a:pt x="80668" y="89807"/>
                    <a:pt x="81998" y="88773"/>
                  </a:cubicBezTo>
                  <a:cubicBezTo>
                    <a:pt x="83867" y="86904"/>
                    <a:pt x="84801" y="84801"/>
                    <a:pt x="84801" y="84801"/>
                  </a:cubicBezTo>
                  <a:lnTo>
                    <a:pt x="84801" y="84568"/>
                  </a:lnTo>
                  <a:lnTo>
                    <a:pt x="99052" y="10279"/>
                  </a:lnTo>
                  <a:cubicBezTo>
                    <a:pt x="99519" y="8410"/>
                    <a:pt x="99752" y="6775"/>
                    <a:pt x="99285" y="5139"/>
                  </a:cubicBezTo>
                  <a:cubicBezTo>
                    <a:pt x="98818" y="3504"/>
                    <a:pt x="97650" y="1869"/>
                    <a:pt x="96248" y="1168"/>
                  </a:cubicBezTo>
                  <a:cubicBezTo>
                    <a:pt x="95080" y="234"/>
                    <a:pt x="93679" y="0"/>
                    <a:pt x="92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9"/>
          <p:cNvGrpSpPr/>
          <p:nvPr/>
        </p:nvGrpSpPr>
        <p:grpSpPr>
          <a:xfrm>
            <a:off x="11974538" y="9144254"/>
            <a:ext cx="498567" cy="500468"/>
            <a:chOff x="1190625" y="238125"/>
            <a:chExt cx="5186200" cy="5186200"/>
          </a:xfrm>
        </p:grpSpPr>
        <p:sp>
          <p:nvSpPr>
            <p:cNvPr id="147" name="Google Shape;147;p9"/>
            <p:cNvSpPr/>
            <p:nvPr/>
          </p:nvSpPr>
          <p:spPr>
            <a:xfrm>
              <a:off x="1190625" y="238125"/>
              <a:ext cx="5186200" cy="5186200"/>
            </a:xfrm>
            <a:custGeom>
              <a:avLst/>
              <a:gdLst/>
              <a:ahLst/>
              <a:cxnLst/>
              <a:rect l="l" t="t" r="r" b="b"/>
              <a:pathLst>
                <a:path w="207448" h="207448" extrusionOk="0">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2942700" y="1803325"/>
              <a:ext cx="1868925" cy="1757950"/>
            </a:xfrm>
            <a:custGeom>
              <a:avLst/>
              <a:gdLst/>
              <a:ahLst/>
              <a:cxnLst/>
              <a:rect l="l" t="t" r="r" b="b"/>
              <a:pathLst>
                <a:path w="74757" h="70318" extrusionOk="0">
                  <a:moveTo>
                    <a:pt x="7943" y="0"/>
                  </a:moveTo>
                  <a:cubicBezTo>
                    <a:pt x="5841" y="0"/>
                    <a:pt x="3972" y="701"/>
                    <a:pt x="2337" y="2336"/>
                  </a:cubicBezTo>
                  <a:cubicBezTo>
                    <a:pt x="935" y="3738"/>
                    <a:pt x="1" y="5607"/>
                    <a:pt x="1" y="7709"/>
                  </a:cubicBezTo>
                  <a:cubicBezTo>
                    <a:pt x="1" y="9812"/>
                    <a:pt x="935" y="11914"/>
                    <a:pt x="2337" y="13316"/>
                  </a:cubicBezTo>
                  <a:cubicBezTo>
                    <a:pt x="3972" y="14718"/>
                    <a:pt x="5841" y="15652"/>
                    <a:pt x="7943" y="15652"/>
                  </a:cubicBezTo>
                  <a:cubicBezTo>
                    <a:pt x="10046" y="15652"/>
                    <a:pt x="11915" y="14718"/>
                    <a:pt x="13550" y="13316"/>
                  </a:cubicBezTo>
                  <a:cubicBezTo>
                    <a:pt x="14952" y="11914"/>
                    <a:pt x="15653" y="9812"/>
                    <a:pt x="15653" y="7709"/>
                  </a:cubicBezTo>
                  <a:cubicBezTo>
                    <a:pt x="15653" y="5840"/>
                    <a:pt x="14952" y="3738"/>
                    <a:pt x="13550" y="2336"/>
                  </a:cubicBezTo>
                  <a:cubicBezTo>
                    <a:pt x="11915" y="701"/>
                    <a:pt x="10046" y="0"/>
                    <a:pt x="7943" y="0"/>
                  </a:cubicBezTo>
                  <a:close/>
                  <a:moveTo>
                    <a:pt x="234" y="21492"/>
                  </a:moveTo>
                  <a:lnTo>
                    <a:pt x="234" y="70317"/>
                  </a:lnTo>
                  <a:lnTo>
                    <a:pt x="15886" y="70317"/>
                  </a:lnTo>
                  <a:lnTo>
                    <a:pt x="15886" y="21492"/>
                  </a:lnTo>
                  <a:close/>
                  <a:moveTo>
                    <a:pt x="56564" y="19886"/>
                  </a:moveTo>
                  <a:cubicBezTo>
                    <a:pt x="49899" y="19886"/>
                    <a:pt x="43331" y="22967"/>
                    <a:pt x="40649" y="28033"/>
                  </a:cubicBezTo>
                  <a:lnTo>
                    <a:pt x="40649" y="21492"/>
                  </a:lnTo>
                  <a:lnTo>
                    <a:pt x="25231" y="21492"/>
                  </a:lnTo>
                  <a:lnTo>
                    <a:pt x="25231" y="70317"/>
                  </a:lnTo>
                  <a:lnTo>
                    <a:pt x="40649" y="70317"/>
                  </a:lnTo>
                  <a:lnTo>
                    <a:pt x="40649" y="44620"/>
                  </a:lnTo>
                  <a:cubicBezTo>
                    <a:pt x="40649" y="37328"/>
                    <a:pt x="45481" y="33400"/>
                    <a:pt x="50201" y="33400"/>
                  </a:cubicBezTo>
                  <a:cubicBezTo>
                    <a:pt x="54704" y="33400"/>
                    <a:pt x="59104" y="36977"/>
                    <a:pt x="59104" y="44620"/>
                  </a:cubicBezTo>
                  <a:lnTo>
                    <a:pt x="59104" y="70317"/>
                  </a:lnTo>
                  <a:lnTo>
                    <a:pt x="74756" y="70317"/>
                  </a:lnTo>
                  <a:lnTo>
                    <a:pt x="74756" y="39480"/>
                  </a:lnTo>
                  <a:cubicBezTo>
                    <a:pt x="74756" y="25516"/>
                    <a:pt x="65572" y="19886"/>
                    <a:pt x="56564" y="198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9"/>
          <p:cNvSpPr txBox="1">
            <a:spLocks noGrp="1"/>
          </p:cNvSpPr>
          <p:nvPr>
            <p:ph type="subTitle" idx="4"/>
          </p:nvPr>
        </p:nvSpPr>
        <p:spPr>
          <a:xfrm>
            <a:off x="6963825" y="9144513"/>
            <a:ext cx="4434600" cy="4998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9"/>
          <p:cNvSpPr txBox="1">
            <a:spLocks noGrp="1"/>
          </p:cNvSpPr>
          <p:nvPr>
            <p:ph type="subTitle" idx="5"/>
          </p:nvPr>
        </p:nvSpPr>
        <p:spPr>
          <a:xfrm>
            <a:off x="12695913" y="9144513"/>
            <a:ext cx="4434600" cy="4998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9"/>
          <p:cNvSpPr txBox="1">
            <a:spLocks noGrp="1"/>
          </p:cNvSpPr>
          <p:nvPr>
            <p:ph type="subTitle" idx="6"/>
          </p:nvPr>
        </p:nvSpPr>
        <p:spPr>
          <a:xfrm>
            <a:off x="12695925" y="8416975"/>
            <a:ext cx="4434600" cy="482100"/>
          </a:xfrm>
          <a:prstGeom prst="rect">
            <a:avLst/>
          </a:prstGeom>
        </p:spPr>
        <p:txBody>
          <a:bodyPr spcFirstLastPara="1" wrap="square" lIns="0" tIns="126000" rIns="0" bIns="0" anchor="t" anchorCtr="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2" name="Google Shape;152;p9"/>
          <p:cNvSpPr txBox="1">
            <a:spLocks noGrp="1"/>
          </p:cNvSpPr>
          <p:nvPr>
            <p:ph type="subTitle" idx="7"/>
          </p:nvPr>
        </p:nvSpPr>
        <p:spPr>
          <a:xfrm>
            <a:off x="11985450" y="5436000"/>
            <a:ext cx="5750700" cy="2721600"/>
          </a:xfrm>
          <a:prstGeom prst="rect">
            <a:avLst/>
          </a:prstGeom>
        </p:spPr>
        <p:txBody>
          <a:bodyPr spcFirstLastPara="1" wrap="square" lIns="0" tIns="180000" rIns="0" bIns="0" anchor="t" anchorCtr="0">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153" name="Google Shape;153;p9"/>
          <p:cNvSpPr/>
          <p:nvPr/>
        </p:nvSpPr>
        <p:spPr>
          <a:xfrm>
            <a:off x="18773050" y="733450"/>
            <a:ext cx="4575600" cy="86625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Поместите квадратное изображение на слайд, затем с помощью инструмента </a:t>
            </a:r>
            <a:r>
              <a:rPr lang="ru" b="1"/>
              <a:t>Обрезка</a:t>
            </a:r>
            <a:r>
              <a:rPr lang="ru"/>
              <a:t> выберете обрезку с помощью овала.</a:t>
            </a:r>
            <a:endParaRPr/>
          </a:p>
          <a:p>
            <a:pPr marL="0" lvl="0" indent="0" algn="l" rtl="0">
              <a:spcBef>
                <a:spcPts val="0"/>
              </a:spcBef>
              <a:spcAft>
                <a:spcPts val="0"/>
              </a:spcAft>
              <a:buNone/>
            </a:pPr>
            <a:br>
              <a:rPr lang="ru"/>
            </a:br>
            <a:br>
              <a:rPr lang="ru"/>
            </a:br>
            <a:br>
              <a:rPr lang="ru"/>
            </a:br>
            <a:br>
              <a:rPr lang="ru"/>
            </a:br>
            <a:br>
              <a:rPr lang="ru"/>
            </a:b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br>
              <a:rPr lang="ru"/>
            </a:br>
            <a:endParaRPr/>
          </a:p>
          <a:p>
            <a:pPr marL="0" lvl="0" indent="0" algn="l" rtl="0">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 Проверьте выравнивание используя направляющие.</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154" name="Google Shape;154;p9"/>
          <p:cNvPicPr preferRelativeResize="0"/>
          <p:nvPr/>
        </p:nvPicPr>
        <p:blipFill>
          <a:blip r:embed="rId2">
            <a:alphaModFix/>
          </a:blip>
          <a:stretch>
            <a:fillRect/>
          </a:stretch>
        </p:blipFill>
        <p:spPr>
          <a:xfrm>
            <a:off x="18944068" y="1635878"/>
            <a:ext cx="4104935" cy="1983600"/>
          </a:xfrm>
          <a:prstGeom prst="rect">
            <a:avLst/>
          </a:prstGeom>
          <a:noFill/>
          <a:ln>
            <a:noFill/>
          </a:ln>
        </p:spPr>
      </p:pic>
      <p:pic>
        <p:nvPicPr>
          <p:cNvPr id="155" name="Google Shape;155;p9"/>
          <p:cNvPicPr preferRelativeResize="0"/>
          <p:nvPr/>
        </p:nvPicPr>
        <p:blipFill>
          <a:blip r:embed="rId3">
            <a:alphaModFix/>
          </a:blip>
          <a:stretch>
            <a:fillRect/>
          </a:stretch>
        </p:blipFill>
        <p:spPr>
          <a:xfrm>
            <a:off x="18944075" y="5436000"/>
            <a:ext cx="3420775" cy="3786825"/>
          </a:xfrm>
          <a:prstGeom prst="rect">
            <a:avLst/>
          </a:prstGeom>
          <a:noFill/>
          <a:ln>
            <a:noFill/>
          </a:ln>
        </p:spPr>
      </p:pic>
      <p:sp>
        <p:nvSpPr>
          <p:cNvPr id="156" name="Google Shape;156;p9"/>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Шесть элементов">
  <p:cSld name="CUSTOM_3_1_1_2_2_1_1_1_1">
    <p:spTree>
      <p:nvGrpSpPr>
        <p:cNvPr id="1" name="Shape 157"/>
        <p:cNvGrpSpPr/>
        <p:nvPr/>
      </p:nvGrpSpPr>
      <p:grpSpPr>
        <a:xfrm>
          <a:off x="0" y="0"/>
          <a:ext cx="0" cy="0"/>
          <a:chOff x="0" y="0"/>
          <a:chExt cx="0" cy="0"/>
        </a:xfrm>
      </p:grpSpPr>
      <p:grpSp>
        <p:nvGrpSpPr>
          <p:cNvPr id="158" name="Google Shape;158;p10"/>
          <p:cNvGrpSpPr/>
          <p:nvPr/>
        </p:nvGrpSpPr>
        <p:grpSpPr>
          <a:xfrm>
            <a:off x="17479462" y="9377475"/>
            <a:ext cx="517076" cy="530659"/>
            <a:chOff x="238125" y="2432825"/>
            <a:chExt cx="779550" cy="781875"/>
          </a:xfrm>
        </p:grpSpPr>
        <p:sp>
          <p:nvSpPr>
            <p:cNvPr id="159" name="Google Shape;159;p10"/>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0"/>
          <p:cNvGrpSpPr/>
          <p:nvPr/>
        </p:nvGrpSpPr>
        <p:grpSpPr>
          <a:xfrm>
            <a:off x="17479462" y="9377475"/>
            <a:ext cx="517076" cy="530659"/>
            <a:chOff x="238125" y="2432825"/>
            <a:chExt cx="779550" cy="781875"/>
          </a:xfrm>
        </p:grpSpPr>
        <p:sp>
          <p:nvSpPr>
            <p:cNvPr id="164" name="Google Shape;164;p10"/>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a:off x="17479462" y="9377475"/>
            <a:ext cx="517076" cy="530659"/>
            <a:chOff x="238125" y="2432825"/>
            <a:chExt cx="779550" cy="781875"/>
          </a:xfrm>
        </p:grpSpPr>
        <p:sp>
          <p:nvSpPr>
            <p:cNvPr id="169" name="Google Shape;169;p10"/>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0"/>
          <p:cNvSpPr txBox="1">
            <a:spLocks noGrp="1"/>
          </p:cNvSpPr>
          <p:nvPr>
            <p:ph type="body" idx="1"/>
          </p:nvPr>
        </p:nvSpPr>
        <p:spPr>
          <a:xfrm>
            <a:off x="541200" y="3452400"/>
            <a:ext cx="4315800" cy="2228400"/>
          </a:xfrm>
          <a:prstGeom prst="rect">
            <a:avLst/>
          </a:prstGeom>
          <a:noFill/>
        </p:spPr>
        <p:txBody>
          <a:bodyPr spcFirstLastPara="1" wrap="square" lIns="0" tIns="180000" rIns="0" bIns="0" anchor="t" anchorCtr="0">
            <a:noAutofit/>
          </a:bodyPr>
          <a:lstStyle>
            <a:lvl1pPr marL="457200" lvl="0" indent="-381000" rtl="0">
              <a:lnSpc>
                <a:spcPct val="100000"/>
              </a:lnSpc>
              <a:spcBef>
                <a:spcPts val="0"/>
              </a:spcBef>
              <a:spcAft>
                <a:spcPts val="0"/>
              </a:spcAft>
              <a:buClr>
                <a:srgbClr val="4BD0A0"/>
              </a:buClr>
              <a:buSzPts val="2400"/>
              <a:buChar char="●"/>
              <a:defRPr sz="2400"/>
            </a:lvl1pPr>
            <a:lvl2pPr marL="914400" lvl="1" indent="-381000" rtl="0">
              <a:lnSpc>
                <a:spcPct val="100000"/>
              </a:lnSpc>
              <a:spcBef>
                <a:spcPts val="0"/>
              </a:spcBef>
              <a:spcAft>
                <a:spcPts val="0"/>
              </a:spcAft>
              <a:buSzPts val="2400"/>
              <a:buChar char="○"/>
              <a:defRPr sz="2400"/>
            </a:lvl2pPr>
            <a:lvl3pPr marL="1371600" lvl="2" indent="-381000" rtl="0">
              <a:lnSpc>
                <a:spcPct val="100000"/>
              </a:lnSpc>
              <a:spcBef>
                <a:spcPts val="0"/>
              </a:spcBef>
              <a:spcAft>
                <a:spcPts val="0"/>
              </a:spcAft>
              <a:buSzPts val="2400"/>
              <a:buChar char="■"/>
              <a:defRPr sz="2400"/>
            </a:lvl3pPr>
            <a:lvl4pPr marL="1828800" lvl="3" indent="-381000" rtl="0">
              <a:lnSpc>
                <a:spcPct val="100000"/>
              </a:lnSpc>
              <a:spcBef>
                <a:spcPts val="0"/>
              </a:spcBef>
              <a:spcAft>
                <a:spcPts val="0"/>
              </a:spcAft>
              <a:buSzPts val="2400"/>
              <a:buChar char="●"/>
              <a:defRPr sz="2400"/>
            </a:lvl4pPr>
            <a:lvl5pPr marL="2286000" lvl="4" indent="-381000" rtl="0">
              <a:lnSpc>
                <a:spcPct val="100000"/>
              </a:lnSpc>
              <a:spcBef>
                <a:spcPts val="0"/>
              </a:spcBef>
              <a:spcAft>
                <a:spcPts val="0"/>
              </a:spcAft>
              <a:buSzPts val="2400"/>
              <a:buChar char="○"/>
              <a:defRPr sz="2400"/>
            </a:lvl5pPr>
            <a:lvl6pPr marL="2743200" lvl="5" indent="-381000" rtl="0">
              <a:lnSpc>
                <a:spcPct val="100000"/>
              </a:lnSpc>
              <a:spcBef>
                <a:spcPts val="0"/>
              </a:spcBef>
              <a:spcAft>
                <a:spcPts val="0"/>
              </a:spcAft>
              <a:buSzPts val="2400"/>
              <a:buChar char="■"/>
              <a:defRPr sz="2400"/>
            </a:lvl6pPr>
            <a:lvl7pPr marL="3200400" lvl="6" indent="-381000" rtl="0">
              <a:lnSpc>
                <a:spcPct val="100000"/>
              </a:lnSpc>
              <a:spcBef>
                <a:spcPts val="0"/>
              </a:spcBef>
              <a:spcAft>
                <a:spcPts val="0"/>
              </a:spcAft>
              <a:buSzPts val="2400"/>
              <a:buChar char="●"/>
              <a:defRPr sz="2400"/>
            </a:lvl7pPr>
            <a:lvl8pPr marL="3657600" lvl="7" indent="-381000" rtl="0">
              <a:lnSpc>
                <a:spcPct val="100000"/>
              </a:lnSpc>
              <a:spcBef>
                <a:spcPts val="0"/>
              </a:spcBef>
              <a:spcAft>
                <a:spcPts val="0"/>
              </a:spcAft>
              <a:buSzPts val="2400"/>
              <a:buChar char="○"/>
              <a:defRPr sz="2400"/>
            </a:lvl8pPr>
            <a:lvl9pPr marL="4114800" lvl="8" indent="-381000" rtl="0">
              <a:lnSpc>
                <a:spcPct val="100000"/>
              </a:lnSpc>
              <a:spcBef>
                <a:spcPts val="0"/>
              </a:spcBef>
              <a:spcAft>
                <a:spcPts val="0"/>
              </a:spcAft>
              <a:buSzPts val="2400"/>
              <a:buChar char="■"/>
              <a:defRPr sz="2400"/>
            </a:lvl9pPr>
          </a:lstStyle>
          <a:p>
            <a:endParaRPr/>
          </a:p>
        </p:txBody>
      </p:sp>
      <p:sp>
        <p:nvSpPr>
          <p:cNvPr id="174" name="Google Shape;174;p10"/>
          <p:cNvSpPr/>
          <p:nvPr/>
        </p:nvSpPr>
        <p:spPr>
          <a:xfrm>
            <a:off x="550725" y="2209800"/>
            <a:ext cx="1242000" cy="1242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5" name="Google Shape;175;p10"/>
          <p:cNvSpPr/>
          <p:nvPr/>
        </p:nvSpPr>
        <p:spPr>
          <a:xfrm>
            <a:off x="6267725" y="2213250"/>
            <a:ext cx="1242000" cy="1242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6" name="Google Shape;176;p10"/>
          <p:cNvSpPr/>
          <p:nvPr/>
        </p:nvSpPr>
        <p:spPr>
          <a:xfrm>
            <a:off x="11986625" y="2213250"/>
            <a:ext cx="1242000" cy="1242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7" name="Google Shape;177;p10"/>
          <p:cNvSpPr/>
          <p:nvPr/>
        </p:nvSpPr>
        <p:spPr>
          <a:xfrm>
            <a:off x="550725" y="5663763"/>
            <a:ext cx="1242000" cy="1242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8" name="Google Shape;178;p10"/>
          <p:cNvSpPr/>
          <p:nvPr/>
        </p:nvSpPr>
        <p:spPr>
          <a:xfrm>
            <a:off x="6267725" y="5663763"/>
            <a:ext cx="1242000" cy="1242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9" name="Google Shape;179;p10"/>
          <p:cNvSpPr/>
          <p:nvPr/>
        </p:nvSpPr>
        <p:spPr>
          <a:xfrm>
            <a:off x="11986625" y="5663763"/>
            <a:ext cx="1242000" cy="1242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0" name="Google Shape;180;p10"/>
          <p:cNvSpPr txBox="1">
            <a:spLocks noGrp="1"/>
          </p:cNvSpPr>
          <p:nvPr>
            <p:ph type="body" idx="2"/>
          </p:nvPr>
        </p:nvSpPr>
        <p:spPr>
          <a:xfrm>
            <a:off x="551850" y="6912000"/>
            <a:ext cx="4315800" cy="2728800"/>
          </a:xfrm>
          <a:prstGeom prst="rect">
            <a:avLst/>
          </a:prstGeom>
          <a:noFill/>
        </p:spPr>
        <p:txBody>
          <a:bodyPr spcFirstLastPara="1" wrap="square" lIns="0" tIns="180000" rIns="0" bIns="0" anchor="t" anchorCtr="0">
            <a:noAutofit/>
          </a:bodyPr>
          <a:lstStyle>
            <a:lvl1pPr marL="457200" lvl="0" indent="-381000" rtl="0">
              <a:lnSpc>
                <a:spcPct val="100000"/>
              </a:lnSpc>
              <a:spcBef>
                <a:spcPts val="0"/>
              </a:spcBef>
              <a:spcAft>
                <a:spcPts val="0"/>
              </a:spcAft>
              <a:buClr>
                <a:srgbClr val="4BD0A0"/>
              </a:buClr>
              <a:buSzPts val="2400"/>
              <a:buChar char="●"/>
              <a:defRPr sz="2400"/>
            </a:lvl1pPr>
            <a:lvl2pPr marL="914400" lvl="1" indent="-381000" rtl="0">
              <a:lnSpc>
                <a:spcPct val="100000"/>
              </a:lnSpc>
              <a:spcBef>
                <a:spcPts val="0"/>
              </a:spcBef>
              <a:spcAft>
                <a:spcPts val="0"/>
              </a:spcAft>
              <a:buSzPts val="2400"/>
              <a:buChar char="○"/>
              <a:defRPr sz="2400"/>
            </a:lvl2pPr>
            <a:lvl3pPr marL="1371600" lvl="2" indent="-381000" rtl="0">
              <a:lnSpc>
                <a:spcPct val="100000"/>
              </a:lnSpc>
              <a:spcBef>
                <a:spcPts val="0"/>
              </a:spcBef>
              <a:spcAft>
                <a:spcPts val="0"/>
              </a:spcAft>
              <a:buSzPts val="2400"/>
              <a:buChar char="■"/>
              <a:defRPr sz="2400"/>
            </a:lvl3pPr>
            <a:lvl4pPr marL="1828800" lvl="3" indent="-381000" rtl="0">
              <a:lnSpc>
                <a:spcPct val="100000"/>
              </a:lnSpc>
              <a:spcBef>
                <a:spcPts val="0"/>
              </a:spcBef>
              <a:spcAft>
                <a:spcPts val="0"/>
              </a:spcAft>
              <a:buSzPts val="2400"/>
              <a:buChar char="●"/>
              <a:defRPr sz="2400"/>
            </a:lvl4pPr>
            <a:lvl5pPr marL="2286000" lvl="4" indent="-381000" rtl="0">
              <a:lnSpc>
                <a:spcPct val="100000"/>
              </a:lnSpc>
              <a:spcBef>
                <a:spcPts val="0"/>
              </a:spcBef>
              <a:spcAft>
                <a:spcPts val="0"/>
              </a:spcAft>
              <a:buSzPts val="2400"/>
              <a:buChar char="○"/>
              <a:defRPr sz="2400"/>
            </a:lvl5pPr>
            <a:lvl6pPr marL="2743200" lvl="5" indent="-381000" rtl="0">
              <a:lnSpc>
                <a:spcPct val="100000"/>
              </a:lnSpc>
              <a:spcBef>
                <a:spcPts val="0"/>
              </a:spcBef>
              <a:spcAft>
                <a:spcPts val="0"/>
              </a:spcAft>
              <a:buSzPts val="2400"/>
              <a:buChar char="■"/>
              <a:defRPr sz="2400"/>
            </a:lvl6pPr>
            <a:lvl7pPr marL="3200400" lvl="6" indent="-381000" rtl="0">
              <a:lnSpc>
                <a:spcPct val="100000"/>
              </a:lnSpc>
              <a:spcBef>
                <a:spcPts val="0"/>
              </a:spcBef>
              <a:spcAft>
                <a:spcPts val="0"/>
              </a:spcAft>
              <a:buSzPts val="2400"/>
              <a:buChar char="●"/>
              <a:defRPr sz="2400"/>
            </a:lvl7pPr>
            <a:lvl8pPr marL="3657600" lvl="7" indent="-381000" rtl="0">
              <a:lnSpc>
                <a:spcPct val="100000"/>
              </a:lnSpc>
              <a:spcBef>
                <a:spcPts val="0"/>
              </a:spcBef>
              <a:spcAft>
                <a:spcPts val="0"/>
              </a:spcAft>
              <a:buSzPts val="2400"/>
              <a:buChar char="○"/>
              <a:defRPr sz="2400"/>
            </a:lvl8pPr>
            <a:lvl9pPr marL="4114800" lvl="8" indent="-381000" rtl="0">
              <a:lnSpc>
                <a:spcPct val="100000"/>
              </a:lnSpc>
              <a:spcBef>
                <a:spcPts val="0"/>
              </a:spcBef>
              <a:spcAft>
                <a:spcPts val="0"/>
              </a:spcAft>
              <a:buSzPts val="2400"/>
              <a:buChar char="■"/>
              <a:defRPr sz="2400"/>
            </a:lvl9pPr>
          </a:lstStyle>
          <a:p>
            <a:endParaRPr/>
          </a:p>
        </p:txBody>
      </p:sp>
      <p:sp>
        <p:nvSpPr>
          <p:cNvPr id="181" name="Google Shape;181;p10"/>
          <p:cNvSpPr txBox="1">
            <a:spLocks noGrp="1"/>
          </p:cNvSpPr>
          <p:nvPr>
            <p:ph type="body" idx="3"/>
          </p:nvPr>
        </p:nvSpPr>
        <p:spPr>
          <a:xfrm>
            <a:off x="6268650" y="3452400"/>
            <a:ext cx="4545600" cy="2228400"/>
          </a:xfrm>
          <a:prstGeom prst="rect">
            <a:avLst/>
          </a:prstGeom>
          <a:noFill/>
        </p:spPr>
        <p:txBody>
          <a:bodyPr spcFirstLastPara="1" wrap="square" lIns="0" tIns="180000" rIns="0" bIns="0" anchor="t" anchorCtr="0">
            <a:noAutofit/>
          </a:bodyPr>
          <a:lstStyle>
            <a:lvl1pPr marL="457200" lvl="0" indent="-381000" rtl="0">
              <a:lnSpc>
                <a:spcPct val="100000"/>
              </a:lnSpc>
              <a:spcBef>
                <a:spcPts val="0"/>
              </a:spcBef>
              <a:spcAft>
                <a:spcPts val="0"/>
              </a:spcAft>
              <a:buClr>
                <a:srgbClr val="4BD0A0"/>
              </a:buClr>
              <a:buSzPts val="2400"/>
              <a:buChar char="●"/>
              <a:defRPr sz="2400"/>
            </a:lvl1pPr>
            <a:lvl2pPr marL="914400" lvl="1" indent="-381000" rtl="0">
              <a:lnSpc>
                <a:spcPct val="100000"/>
              </a:lnSpc>
              <a:spcBef>
                <a:spcPts val="0"/>
              </a:spcBef>
              <a:spcAft>
                <a:spcPts val="0"/>
              </a:spcAft>
              <a:buSzPts val="2400"/>
              <a:buChar char="○"/>
              <a:defRPr sz="2400"/>
            </a:lvl2pPr>
            <a:lvl3pPr marL="1371600" lvl="2" indent="-381000" rtl="0">
              <a:lnSpc>
                <a:spcPct val="100000"/>
              </a:lnSpc>
              <a:spcBef>
                <a:spcPts val="0"/>
              </a:spcBef>
              <a:spcAft>
                <a:spcPts val="0"/>
              </a:spcAft>
              <a:buSzPts val="2400"/>
              <a:buChar char="■"/>
              <a:defRPr sz="2400"/>
            </a:lvl3pPr>
            <a:lvl4pPr marL="1828800" lvl="3" indent="-381000" rtl="0">
              <a:lnSpc>
                <a:spcPct val="100000"/>
              </a:lnSpc>
              <a:spcBef>
                <a:spcPts val="0"/>
              </a:spcBef>
              <a:spcAft>
                <a:spcPts val="0"/>
              </a:spcAft>
              <a:buSzPts val="2400"/>
              <a:buChar char="●"/>
              <a:defRPr sz="2400"/>
            </a:lvl4pPr>
            <a:lvl5pPr marL="2286000" lvl="4" indent="-381000" rtl="0">
              <a:lnSpc>
                <a:spcPct val="100000"/>
              </a:lnSpc>
              <a:spcBef>
                <a:spcPts val="0"/>
              </a:spcBef>
              <a:spcAft>
                <a:spcPts val="0"/>
              </a:spcAft>
              <a:buSzPts val="2400"/>
              <a:buChar char="○"/>
              <a:defRPr sz="2400"/>
            </a:lvl5pPr>
            <a:lvl6pPr marL="2743200" lvl="5" indent="-381000" rtl="0">
              <a:lnSpc>
                <a:spcPct val="100000"/>
              </a:lnSpc>
              <a:spcBef>
                <a:spcPts val="0"/>
              </a:spcBef>
              <a:spcAft>
                <a:spcPts val="0"/>
              </a:spcAft>
              <a:buSzPts val="2400"/>
              <a:buChar char="■"/>
              <a:defRPr sz="2400"/>
            </a:lvl6pPr>
            <a:lvl7pPr marL="3200400" lvl="6" indent="-381000" rtl="0">
              <a:lnSpc>
                <a:spcPct val="100000"/>
              </a:lnSpc>
              <a:spcBef>
                <a:spcPts val="0"/>
              </a:spcBef>
              <a:spcAft>
                <a:spcPts val="0"/>
              </a:spcAft>
              <a:buSzPts val="2400"/>
              <a:buChar char="●"/>
              <a:defRPr sz="2400"/>
            </a:lvl7pPr>
            <a:lvl8pPr marL="3657600" lvl="7" indent="-381000" rtl="0">
              <a:lnSpc>
                <a:spcPct val="100000"/>
              </a:lnSpc>
              <a:spcBef>
                <a:spcPts val="0"/>
              </a:spcBef>
              <a:spcAft>
                <a:spcPts val="0"/>
              </a:spcAft>
              <a:buSzPts val="2400"/>
              <a:buChar char="○"/>
              <a:defRPr sz="2400"/>
            </a:lvl8pPr>
            <a:lvl9pPr marL="4114800" lvl="8" indent="-381000" rtl="0">
              <a:lnSpc>
                <a:spcPct val="100000"/>
              </a:lnSpc>
              <a:spcBef>
                <a:spcPts val="0"/>
              </a:spcBef>
              <a:spcAft>
                <a:spcPts val="0"/>
              </a:spcAft>
              <a:buSzPts val="2400"/>
              <a:buChar char="■"/>
              <a:defRPr sz="2400"/>
            </a:lvl9pPr>
          </a:lstStyle>
          <a:p>
            <a:endParaRPr/>
          </a:p>
        </p:txBody>
      </p:sp>
      <p:sp>
        <p:nvSpPr>
          <p:cNvPr id="182" name="Google Shape;182;p10"/>
          <p:cNvSpPr txBox="1">
            <a:spLocks noGrp="1"/>
          </p:cNvSpPr>
          <p:nvPr>
            <p:ph type="body" idx="4"/>
          </p:nvPr>
        </p:nvSpPr>
        <p:spPr>
          <a:xfrm>
            <a:off x="6268625" y="6912000"/>
            <a:ext cx="4287600" cy="2728800"/>
          </a:xfrm>
          <a:prstGeom prst="rect">
            <a:avLst/>
          </a:prstGeom>
          <a:noFill/>
        </p:spPr>
        <p:txBody>
          <a:bodyPr spcFirstLastPara="1" wrap="square" lIns="0" tIns="180000" rIns="0" bIns="0" anchor="t" anchorCtr="0">
            <a:noAutofit/>
          </a:bodyPr>
          <a:lstStyle>
            <a:lvl1pPr marL="457200" lvl="0" indent="-381000" rtl="0">
              <a:lnSpc>
                <a:spcPct val="100000"/>
              </a:lnSpc>
              <a:spcBef>
                <a:spcPts val="0"/>
              </a:spcBef>
              <a:spcAft>
                <a:spcPts val="0"/>
              </a:spcAft>
              <a:buClr>
                <a:srgbClr val="4BD0A0"/>
              </a:buClr>
              <a:buSzPts val="2400"/>
              <a:buChar char="●"/>
              <a:defRPr sz="2400"/>
            </a:lvl1pPr>
            <a:lvl2pPr marL="914400" lvl="1" indent="-381000" rtl="0">
              <a:lnSpc>
                <a:spcPct val="100000"/>
              </a:lnSpc>
              <a:spcBef>
                <a:spcPts val="0"/>
              </a:spcBef>
              <a:spcAft>
                <a:spcPts val="0"/>
              </a:spcAft>
              <a:buSzPts val="2400"/>
              <a:buChar char="○"/>
              <a:defRPr sz="2400"/>
            </a:lvl2pPr>
            <a:lvl3pPr marL="1371600" lvl="2" indent="-381000" rtl="0">
              <a:lnSpc>
                <a:spcPct val="100000"/>
              </a:lnSpc>
              <a:spcBef>
                <a:spcPts val="0"/>
              </a:spcBef>
              <a:spcAft>
                <a:spcPts val="0"/>
              </a:spcAft>
              <a:buSzPts val="2400"/>
              <a:buChar char="■"/>
              <a:defRPr sz="2400"/>
            </a:lvl3pPr>
            <a:lvl4pPr marL="1828800" lvl="3" indent="-381000" rtl="0">
              <a:lnSpc>
                <a:spcPct val="100000"/>
              </a:lnSpc>
              <a:spcBef>
                <a:spcPts val="0"/>
              </a:spcBef>
              <a:spcAft>
                <a:spcPts val="0"/>
              </a:spcAft>
              <a:buSzPts val="2400"/>
              <a:buChar char="●"/>
              <a:defRPr sz="2400"/>
            </a:lvl4pPr>
            <a:lvl5pPr marL="2286000" lvl="4" indent="-381000" rtl="0">
              <a:lnSpc>
                <a:spcPct val="100000"/>
              </a:lnSpc>
              <a:spcBef>
                <a:spcPts val="0"/>
              </a:spcBef>
              <a:spcAft>
                <a:spcPts val="0"/>
              </a:spcAft>
              <a:buSzPts val="2400"/>
              <a:buChar char="○"/>
              <a:defRPr sz="2400"/>
            </a:lvl5pPr>
            <a:lvl6pPr marL="2743200" lvl="5" indent="-381000" rtl="0">
              <a:lnSpc>
                <a:spcPct val="100000"/>
              </a:lnSpc>
              <a:spcBef>
                <a:spcPts val="0"/>
              </a:spcBef>
              <a:spcAft>
                <a:spcPts val="0"/>
              </a:spcAft>
              <a:buSzPts val="2400"/>
              <a:buChar char="■"/>
              <a:defRPr sz="2400"/>
            </a:lvl6pPr>
            <a:lvl7pPr marL="3200400" lvl="6" indent="-381000" rtl="0">
              <a:lnSpc>
                <a:spcPct val="100000"/>
              </a:lnSpc>
              <a:spcBef>
                <a:spcPts val="0"/>
              </a:spcBef>
              <a:spcAft>
                <a:spcPts val="0"/>
              </a:spcAft>
              <a:buSzPts val="2400"/>
              <a:buChar char="●"/>
              <a:defRPr sz="2400"/>
            </a:lvl7pPr>
            <a:lvl8pPr marL="3657600" lvl="7" indent="-381000" rtl="0">
              <a:lnSpc>
                <a:spcPct val="100000"/>
              </a:lnSpc>
              <a:spcBef>
                <a:spcPts val="0"/>
              </a:spcBef>
              <a:spcAft>
                <a:spcPts val="0"/>
              </a:spcAft>
              <a:buSzPts val="2400"/>
              <a:buChar char="○"/>
              <a:defRPr sz="2400"/>
            </a:lvl8pPr>
            <a:lvl9pPr marL="4114800" lvl="8" indent="-381000" rtl="0">
              <a:lnSpc>
                <a:spcPct val="100000"/>
              </a:lnSpc>
              <a:spcBef>
                <a:spcPts val="0"/>
              </a:spcBef>
              <a:spcAft>
                <a:spcPts val="0"/>
              </a:spcAft>
              <a:buSzPts val="2400"/>
              <a:buChar char="■"/>
              <a:defRPr sz="2400"/>
            </a:lvl9pPr>
          </a:lstStyle>
          <a:p>
            <a:endParaRPr/>
          </a:p>
        </p:txBody>
      </p:sp>
      <p:sp>
        <p:nvSpPr>
          <p:cNvPr id="183" name="Google Shape;183;p10"/>
          <p:cNvSpPr txBox="1">
            <a:spLocks noGrp="1"/>
          </p:cNvSpPr>
          <p:nvPr>
            <p:ph type="body" idx="5"/>
          </p:nvPr>
        </p:nvSpPr>
        <p:spPr>
          <a:xfrm>
            <a:off x="11978000" y="3440550"/>
            <a:ext cx="4315800" cy="2228400"/>
          </a:xfrm>
          <a:prstGeom prst="rect">
            <a:avLst/>
          </a:prstGeom>
          <a:noFill/>
        </p:spPr>
        <p:txBody>
          <a:bodyPr spcFirstLastPara="1" wrap="square" lIns="0" tIns="180000" rIns="0" bIns="0" anchor="t" anchorCtr="0">
            <a:noAutofit/>
          </a:bodyPr>
          <a:lstStyle>
            <a:lvl1pPr marL="457200" lvl="0" indent="-381000" rtl="0">
              <a:lnSpc>
                <a:spcPct val="100000"/>
              </a:lnSpc>
              <a:spcBef>
                <a:spcPts val="0"/>
              </a:spcBef>
              <a:spcAft>
                <a:spcPts val="0"/>
              </a:spcAft>
              <a:buClr>
                <a:srgbClr val="4BD0A0"/>
              </a:buClr>
              <a:buSzPts val="2400"/>
              <a:buChar char="●"/>
              <a:defRPr sz="2400"/>
            </a:lvl1pPr>
            <a:lvl2pPr marL="914400" lvl="1" indent="-381000" rtl="0">
              <a:lnSpc>
                <a:spcPct val="100000"/>
              </a:lnSpc>
              <a:spcBef>
                <a:spcPts val="0"/>
              </a:spcBef>
              <a:spcAft>
                <a:spcPts val="0"/>
              </a:spcAft>
              <a:buSzPts val="2400"/>
              <a:buChar char="○"/>
              <a:defRPr sz="2400"/>
            </a:lvl2pPr>
            <a:lvl3pPr marL="1371600" lvl="2" indent="-381000" rtl="0">
              <a:lnSpc>
                <a:spcPct val="100000"/>
              </a:lnSpc>
              <a:spcBef>
                <a:spcPts val="0"/>
              </a:spcBef>
              <a:spcAft>
                <a:spcPts val="0"/>
              </a:spcAft>
              <a:buSzPts val="2400"/>
              <a:buChar char="■"/>
              <a:defRPr sz="2400"/>
            </a:lvl3pPr>
            <a:lvl4pPr marL="1828800" lvl="3" indent="-381000" rtl="0">
              <a:lnSpc>
                <a:spcPct val="100000"/>
              </a:lnSpc>
              <a:spcBef>
                <a:spcPts val="0"/>
              </a:spcBef>
              <a:spcAft>
                <a:spcPts val="0"/>
              </a:spcAft>
              <a:buSzPts val="2400"/>
              <a:buChar char="●"/>
              <a:defRPr sz="2400"/>
            </a:lvl4pPr>
            <a:lvl5pPr marL="2286000" lvl="4" indent="-381000" rtl="0">
              <a:lnSpc>
                <a:spcPct val="100000"/>
              </a:lnSpc>
              <a:spcBef>
                <a:spcPts val="0"/>
              </a:spcBef>
              <a:spcAft>
                <a:spcPts val="0"/>
              </a:spcAft>
              <a:buSzPts val="2400"/>
              <a:buChar char="○"/>
              <a:defRPr sz="2400"/>
            </a:lvl5pPr>
            <a:lvl6pPr marL="2743200" lvl="5" indent="-381000" rtl="0">
              <a:lnSpc>
                <a:spcPct val="100000"/>
              </a:lnSpc>
              <a:spcBef>
                <a:spcPts val="0"/>
              </a:spcBef>
              <a:spcAft>
                <a:spcPts val="0"/>
              </a:spcAft>
              <a:buSzPts val="2400"/>
              <a:buChar char="■"/>
              <a:defRPr sz="2400"/>
            </a:lvl6pPr>
            <a:lvl7pPr marL="3200400" lvl="6" indent="-381000" rtl="0">
              <a:lnSpc>
                <a:spcPct val="100000"/>
              </a:lnSpc>
              <a:spcBef>
                <a:spcPts val="0"/>
              </a:spcBef>
              <a:spcAft>
                <a:spcPts val="0"/>
              </a:spcAft>
              <a:buSzPts val="2400"/>
              <a:buChar char="●"/>
              <a:defRPr sz="2400"/>
            </a:lvl7pPr>
            <a:lvl8pPr marL="3657600" lvl="7" indent="-381000" rtl="0">
              <a:lnSpc>
                <a:spcPct val="100000"/>
              </a:lnSpc>
              <a:spcBef>
                <a:spcPts val="0"/>
              </a:spcBef>
              <a:spcAft>
                <a:spcPts val="0"/>
              </a:spcAft>
              <a:buSzPts val="2400"/>
              <a:buChar char="○"/>
              <a:defRPr sz="2400"/>
            </a:lvl8pPr>
            <a:lvl9pPr marL="4114800" lvl="8" indent="-381000" rtl="0">
              <a:lnSpc>
                <a:spcPct val="100000"/>
              </a:lnSpc>
              <a:spcBef>
                <a:spcPts val="0"/>
              </a:spcBef>
              <a:spcAft>
                <a:spcPts val="0"/>
              </a:spcAft>
              <a:buSzPts val="2400"/>
              <a:buChar char="■"/>
              <a:defRPr sz="2400"/>
            </a:lvl9pPr>
          </a:lstStyle>
          <a:p>
            <a:endParaRPr/>
          </a:p>
        </p:txBody>
      </p:sp>
      <p:sp>
        <p:nvSpPr>
          <p:cNvPr id="184" name="Google Shape;184;p10"/>
          <p:cNvSpPr txBox="1">
            <a:spLocks noGrp="1"/>
          </p:cNvSpPr>
          <p:nvPr>
            <p:ph type="body" idx="6"/>
          </p:nvPr>
        </p:nvSpPr>
        <p:spPr>
          <a:xfrm>
            <a:off x="11978000" y="6912000"/>
            <a:ext cx="4315800" cy="2728800"/>
          </a:xfrm>
          <a:prstGeom prst="rect">
            <a:avLst/>
          </a:prstGeom>
          <a:noFill/>
        </p:spPr>
        <p:txBody>
          <a:bodyPr spcFirstLastPara="1" wrap="square" lIns="0" tIns="180000" rIns="0" bIns="0" anchor="t" anchorCtr="0">
            <a:noAutofit/>
          </a:bodyPr>
          <a:lstStyle>
            <a:lvl1pPr marL="457200" lvl="0" indent="-381000" rtl="0">
              <a:lnSpc>
                <a:spcPct val="100000"/>
              </a:lnSpc>
              <a:spcBef>
                <a:spcPts val="0"/>
              </a:spcBef>
              <a:spcAft>
                <a:spcPts val="0"/>
              </a:spcAft>
              <a:buClr>
                <a:srgbClr val="4BD0A0"/>
              </a:buClr>
              <a:buSzPts val="2400"/>
              <a:buChar char="●"/>
              <a:defRPr sz="2400"/>
            </a:lvl1pPr>
            <a:lvl2pPr marL="914400" lvl="1" indent="-381000" rtl="0">
              <a:lnSpc>
                <a:spcPct val="100000"/>
              </a:lnSpc>
              <a:spcBef>
                <a:spcPts val="0"/>
              </a:spcBef>
              <a:spcAft>
                <a:spcPts val="0"/>
              </a:spcAft>
              <a:buSzPts val="2400"/>
              <a:buChar char="○"/>
              <a:defRPr sz="2400"/>
            </a:lvl2pPr>
            <a:lvl3pPr marL="1371600" lvl="2" indent="-381000" rtl="0">
              <a:lnSpc>
                <a:spcPct val="100000"/>
              </a:lnSpc>
              <a:spcBef>
                <a:spcPts val="0"/>
              </a:spcBef>
              <a:spcAft>
                <a:spcPts val="0"/>
              </a:spcAft>
              <a:buSzPts val="2400"/>
              <a:buChar char="■"/>
              <a:defRPr sz="2400"/>
            </a:lvl3pPr>
            <a:lvl4pPr marL="1828800" lvl="3" indent="-381000" rtl="0">
              <a:lnSpc>
                <a:spcPct val="100000"/>
              </a:lnSpc>
              <a:spcBef>
                <a:spcPts val="0"/>
              </a:spcBef>
              <a:spcAft>
                <a:spcPts val="0"/>
              </a:spcAft>
              <a:buSzPts val="2400"/>
              <a:buChar char="●"/>
              <a:defRPr sz="2400"/>
            </a:lvl4pPr>
            <a:lvl5pPr marL="2286000" lvl="4" indent="-381000" rtl="0">
              <a:lnSpc>
                <a:spcPct val="100000"/>
              </a:lnSpc>
              <a:spcBef>
                <a:spcPts val="0"/>
              </a:spcBef>
              <a:spcAft>
                <a:spcPts val="0"/>
              </a:spcAft>
              <a:buSzPts val="2400"/>
              <a:buChar char="○"/>
              <a:defRPr sz="2400"/>
            </a:lvl5pPr>
            <a:lvl6pPr marL="2743200" lvl="5" indent="-381000" rtl="0">
              <a:lnSpc>
                <a:spcPct val="100000"/>
              </a:lnSpc>
              <a:spcBef>
                <a:spcPts val="0"/>
              </a:spcBef>
              <a:spcAft>
                <a:spcPts val="0"/>
              </a:spcAft>
              <a:buSzPts val="2400"/>
              <a:buChar char="■"/>
              <a:defRPr sz="2400"/>
            </a:lvl6pPr>
            <a:lvl7pPr marL="3200400" lvl="6" indent="-381000" rtl="0">
              <a:lnSpc>
                <a:spcPct val="100000"/>
              </a:lnSpc>
              <a:spcBef>
                <a:spcPts val="0"/>
              </a:spcBef>
              <a:spcAft>
                <a:spcPts val="0"/>
              </a:spcAft>
              <a:buSzPts val="2400"/>
              <a:buChar char="●"/>
              <a:defRPr sz="2400"/>
            </a:lvl7pPr>
            <a:lvl8pPr marL="3657600" lvl="7" indent="-381000" rtl="0">
              <a:lnSpc>
                <a:spcPct val="100000"/>
              </a:lnSpc>
              <a:spcBef>
                <a:spcPts val="0"/>
              </a:spcBef>
              <a:spcAft>
                <a:spcPts val="0"/>
              </a:spcAft>
              <a:buSzPts val="2400"/>
              <a:buChar char="○"/>
              <a:defRPr sz="2400"/>
            </a:lvl8pPr>
            <a:lvl9pPr marL="4114800" lvl="8" indent="-381000" rtl="0">
              <a:lnSpc>
                <a:spcPct val="100000"/>
              </a:lnSpc>
              <a:spcBef>
                <a:spcPts val="0"/>
              </a:spcBef>
              <a:spcAft>
                <a:spcPts val="0"/>
              </a:spcAft>
              <a:buSzPts val="2400"/>
              <a:buChar char="■"/>
              <a:defRPr sz="2400"/>
            </a:lvl9pPr>
          </a:lstStyle>
          <a:p>
            <a:endParaRPr/>
          </a:p>
        </p:txBody>
      </p:sp>
      <p:grpSp>
        <p:nvGrpSpPr>
          <p:cNvPr id="185" name="Google Shape;185;p10"/>
          <p:cNvGrpSpPr/>
          <p:nvPr/>
        </p:nvGrpSpPr>
        <p:grpSpPr>
          <a:xfrm>
            <a:off x="17479462" y="9377475"/>
            <a:ext cx="517076" cy="530659"/>
            <a:chOff x="238125" y="2432825"/>
            <a:chExt cx="779550" cy="781875"/>
          </a:xfrm>
        </p:grpSpPr>
        <p:sp>
          <p:nvSpPr>
            <p:cNvPr id="186" name="Google Shape;186;p10"/>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0"/>
          <p:cNvSpPr txBox="1">
            <a:spLocks noGrp="1"/>
          </p:cNvSpPr>
          <p:nvPr>
            <p:ph type="title"/>
          </p:nvPr>
        </p:nvSpPr>
        <p:spPr>
          <a:xfrm>
            <a:off x="551850" y="489600"/>
            <a:ext cx="14292000" cy="1483200"/>
          </a:xfrm>
          <a:prstGeom prst="rect">
            <a:avLst/>
          </a:prstGeom>
        </p:spPr>
        <p:txBody>
          <a:bodyPr spcFirstLastPara="1" wrap="square" lIns="0" tIns="0" rIns="91425" bIns="91425" anchor="t" anchorCtr="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sp>
        <p:nvSpPr>
          <p:cNvPr id="191" name="Google Shape;191;p10"/>
          <p:cNvSpPr/>
          <p:nvPr/>
        </p:nvSpPr>
        <p:spPr>
          <a:xfrm>
            <a:off x="18773050" y="733450"/>
            <a:ext cx="3521100" cy="4212900"/>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162000" tIns="126000" rIns="91425" bIns="91425" anchor="t" anchorCtr="0">
            <a:noAutofit/>
          </a:bodyPr>
          <a:lstStyle/>
          <a:p>
            <a:pPr marL="0" lvl="0" indent="0" algn="l" rtl="0">
              <a:spcBef>
                <a:spcPts val="0"/>
              </a:spcBef>
              <a:spcAft>
                <a:spcPts val="0"/>
              </a:spcAft>
              <a:buNone/>
            </a:pPr>
            <a:r>
              <a:rPr lang="ru"/>
              <a:t>Впишите в круг иконку или текстовое </a:t>
            </a:r>
            <a:br>
              <a:rPr lang="ru"/>
            </a:br>
            <a:r>
              <a:rPr lang="ru"/>
              <a:t>значение с размером шрифта 30pt.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Пример:</a:t>
            </a:r>
            <a:endParaRPr/>
          </a:p>
        </p:txBody>
      </p:sp>
      <p:pic>
        <p:nvPicPr>
          <p:cNvPr id="192" name="Google Shape;192;p10"/>
          <p:cNvPicPr preferRelativeResize="0"/>
          <p:nvPr/>
        </p:nvPicPr>
        <p:blipFill>
          <a:blip r:embed="rId2">
            <a:alphaModFix/>
          </a:blip>
          <a:stretch>
            <a:fillRect/>
          </a:stretch>
        </p:blipFill>
        <p:spPr>
          <a:xfrm>
            <a:off x="18871427" y="2097078"/>
            <a:ext cx="2757157" cy="2501600"/>
          </a:xfrm>
          <a:prstGeom prst="rect">
            <a:avLst/>
          </a:prstGeom>
          <a:noFill/>
          <a:ln>
            <a:noFill/>
          </a:ln>
        </p:spPr>
      </p:pic>
      <p:sp>
        <p:nvSpPr>
          <p:cNvPr id="193" name="Google Shape;193;p10"/>
          <p:cNvSpPr/>
          <p:nvPr/>
        </p:nvSpPr>
        <p:spPr>
          <a:xfrm>
            <a:off x="18773050" y="-27500"/>
            <a:ext cx="517200" cy="517200"/>
          </a:xfrm>
          <a:prstGeom prst="ellipse">
            <a:avLst/>
          </a:prstGeom>
          <a:solidFill>
            <a:srgbClr val="4BD0A0"/>
          </a:solid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xmlns:p15="http://schemas.microsoft.com/office/powerpoint/2012/main">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Autofit/>
          </a:bodyPr>
          <a:lstStyle>
            <a:lvl1pPr lvl="0">
              <a:spcBef>
                <a:spcPts val="0"/>
              </a:spcBef>
              <a:spcAft>
                <a:spcPts val="0"/>
              </a:spcAft>
              <a:buSzPts val="5600"/>
              <a:buFont typeface="Proxima Nova"/>
              <a:buNone/>
              <a:defRPr sz="5600">
                <a:latin typeface="Proxima Nova"/>
                <a:ea typeface="Proxima Nova"/>
                <a:cs typeface="Proxima Nova"/>
                <a:sym typeface="Proxima Nova"/>
              </a:defRPr>
            </a:lvl1pPr>
            <a:lvl2pPr lvl="1">
              <a:spcBef>
                <a:spcPts val="0"/>
              </a:spcBef>
              <a:spcAft>
                <a:spcPts val="0"/>
              </a:spcAft>
              <a:buSzPts val="5600"/>
              <a:buFont typeface="Proxima Nova"/>
              <a:buNone/>
              <a:defRPr sz="5600">
                <a:latin typeface="Proxima Nova"/>
                <a:ea typeface="Proxima Nova"/>
                <a:cs typeface="Proxima Nova"/>
                <a:sym typeface="Proxima Nova"/>
              </a:defRPr>
            </a:lvl2pPr>
            <a:lvl3pPr lvl="2">
              <a:spcBef>
                <a:spcPts val="0"/>
              </a:spcBef>
              <a:spcAft>
                <a:spcPts val="0"/>
              </a:spcAft>
              <a:buSzPts val="5600"/>
              <a:buFont typeface="Proxima Nova"/>
              <a:buNone/>
              <a:defRPr sz="5600">
                <a:latin typeface="Proxima Nova"/>
                <a:ea typeface="Proxima Nova"/>
                <a:cs typeface="Proxima Nova"/>
                <a:sym typeface="Proxima Nova"/>
              </a:defRPr>
            </a:lvl3pPr>
            <a:lvl4pPr lvl="3">
              <a:spcBef>
                <a:spcPts val="0"/>
              </a:spcBef>
              <a:spcAft>
                <a:spcPts val="0"/>
              </a:spcAft>
              <a:buSzPts val="5600"/>
              <a:buFont typeface="Proxima Nova"/>
              <a:buNone/>
              <a:defRPr sz="5600">
                <a:latin typeface="Proxima Nova"/>
                <a:ea typeface="Proxima Nova"/>
                <a:cs typeface="Proxima Nova"/>
                <a:sym typeface="Proxima Nova"/>
              </a:defRPr>
            </a:lvl4pPr>
            <a:lvl5pPr lvl="4">
              <a:spcBef>
                <a:spcPts val="0"/>
              </a:spcBef>
              <a:spcAft>
                <a:spcPts val="0"/>
              </a:spcAft>
              <a:buSzPts val="5600"/>
              <a:buFont typeface="Proxima Nova"/>
              <a:buNone/>
              <a:defRPr sz="5600">
                <a:latin typeface="Proxima Nova"/>
                <a:ea typeface="Proxima Nova"/>
                <a:cs typeface="Proxima Nova"/>
                <a:sym typeface="Proxima Nova"/>
              </a:defRPr>
            </a:lvl5pPr>
            <a:lvl6pPr lvl="5">
              <a:spcBef>
                <a:spcPts val="0"/>
              </a:spcBef>
              <a:spcAft>
                <a:spcPts val="0"/>
              </a:spcAft>
              <a:buSzPts val="5600"/>
              <a:buFont typeface="Proxima Nova"/>
              <a:buNone/>
              <a:defRPr sz="5600">
                <a:latin typeface="Proxima Nova"/>
                <a:ea typeface="Proxima Nova"/>
                <a:cs typeface="Proxima Nova"/>
                <a:sym typeface="Proxima Nova"/>
              </a:defRPr>
            </a:lvl6pPr>
            <a:lvl7pPr lvl="6">
              <a:spcBef>
                <a:spcPts val="0"/>
              </a:spcBef>
              <a:spcAft>
                <a:spcPts val="0"/>
              </a:spcAft>
              <a:buSzPts val="5600"/>
              <a:buFont typeface="Proxima Nova"/>
              <a:buNone/>
              <a:defRPr sz="5600">
                <a:latin typeface="Proxima Nova"/>
                <a:ea typeface="Proxima Nova"/>
                <a:cs typeface="Proxima Nova"/>
                <a:sym typeface="Proxima Nova"/>
              </a:defRPr>
            </a:lvl7pPr>
            <a:lvl8pPr lvl="7">
              <a:spcBef>
                <a:spcPts val="0"/>
              </a:spcBef>
              <a:spcAft>
                <a:spcPts val="0"/>
              </a:spcAft>
              <a:buSzPts val="5600"/>
              <a:buFont typeface="Proxima Nova"/>
              <a:buNone/>
              <a:defRPr sz="5600">
                <a:latin typeface="Proxima Nova"/>
                <a:ea typeface="Proxima Nova"/>
                <a:cs typeface="Proxima Nova"/>
                <a:sym typeface="Proxima Nova"/>
              </a:defRPr>
            </a:lvl8pPr>
            <a:lvl9pPr lvl="8">
              <a:spcBef>
                <a:spcPts val="0"/>
              </a:spcBef>
              <a:spcAft>
                <a:spcPts val="0"/>
              </a:spcAft>
              <a:buSzPts val="5600"/>
              <a:buFont typeface="Proxima Nova"/>
              <a:buNone/>
              <a:defRPr sz="5600">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Autofit/>
          </a:bodyPr>
          <a:lstStyle>
            <a:lvl1pPr marL="457200" lvl="0" indent="-457200">
              <a:lnSpc>
                <a:spcPct val="115000"/>
              </a:lnSpc>
              <a:spcBef>
                <a:spcPts val="0"/>
              </a:spcBef>
              <a:spcAft>
                <a:spcPts val="0"/>
              </a:spcAft>
              <a:buSzPts val="3600"/>
              <a:buFont typeface="Proxima Nova"/>
              <a:buChar char="●"/>
              <a:defRPr sz="3600">
                <a:latin typeface="Proxima Nova"/>
                <a:ea typeface="Proxima Nova"/>
                <a:cs typeface="Proxima Nova"/>
                <a:sym typeface="Proxima Nova"/>
              </a:defRPr>
            </a:lvl1pPr>
            <a:lvl2pPr marL="914400" lvl="1"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2pPr>
            <a:lvl3pPr marL="1371600" lvl="2"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3pPr>
            <a:lvl4pPr marL="1828800" lvl="3"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4pPr>
            <a:lvl5pPr marL="2286000" lvl="4"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5pPr>
            <a:lvl6pPr marL="2743200" lvl="5"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6pPr>
            <a:lvl7pPr marL="3200400" lvl="6"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7pPr>
            <a:lvl8pPr marL="3657600" lvl="7"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8pPr>
            <a:lvl9pPr marL="4114800" lvl="8" indent="-406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11"/>
        <p:cNvGrpSpPr/>
        <p:nvPr/>
      </p:nvGrpSpPr>
      <p:grpSpPr>
        <a:xfrm>
          <a:off x="0" y="0"/>
          <a:ext cx="0" cy="0"/>
          <a:chOff x="0" y="0"/>
          <a:chExt cx="0" cy="0"/>
        </a:xfrm>
      </p:grpSpPr>
      <p:sp>
        <p:nvSpPr>
          <p:cNvPr id="816" name="Google Shape;816;p50"/>
          <p:cNvSpPr/>
          <p:nvPr/>
        </p:nvSpPr>
        <p:spPr>
          <a:xfrm>
            <a:off x="13067176" y="4459199"/>
            <a:ext cx="5220900" cy="51816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chemeClr val="dk1"/>
              </a:buClr>
              <a:buSzPts val="1100"/>
              <a:buFont typeface="Arial"/>
              <a:buNone/>
            </a:pPr>
            <a:endParaRPr b="1" dirty="0"/>
          </a:p>
        </p:txBody>
      </p:sp>
      <p:sp>
        <p:nvSpPr>
          <p:cNvPr id="818" name="Google Shape;818;p50"/>
          <p:cNvSpPr txBox="1"/>
          <p:nvPr/>
        </p:nvSpPr>
        <p:spPr>
          <a:xfrm>
            <a:off x="323748" y="4813288"/>
            <a:ext cx="12957050" cy="3206100"/>
          </a:xfrm>
          <a:prstGeom prst="rect">
            <a:avLst/>
          </a:prstGeom>
          <a:noFill/>
          <a:ln>
            <a:noFill/>
          </a:ln>
        </p:spPr>
        <p:txBody>
          <a:bodyPr spcFirstLastPara="1" wrap="square" lIns="0" tIns="36000" rIns="0" bIns="0" anchor="t" anchorCtr="0">
            <a:noAutofit/>
          </a:bodyPr>
          <a:lstStyle/>
          <a:p>
            <a:pPr marL="0" marR="0" lvl="0" indent="0" algn="l" rtl="0">
              <a:lnSpc>
                <a:spcPct val="80000"/>
              </a:lnSpc>
              <a:spcBef>
                <a:spcPts val="0"/>
              </a:spcBef>
              <a:spcAft>
                <a:spcPts val="0"/>
              </a:spcAft>
              <a:buClr>
                <a:schemeClr val="dk1"/>
              </a:buClr>
              <a:buSzPts val="1100"/>
              <a:buFont typeface="Arial"/>
              <a:buNone/>
            </a:pPr>
            <a:r>
              <a:rPr lang="ru-RU" sz="9600" b="1" dirty="0">
                <a:solidFill>
                  <a:srgbClr val="FFFFFF"/>
                </a:solidFill>
                <a:latin typeface="Proxima Nova"/>
              </a:rPr>
              <a:t>Классификация спама на основе набора данных смс сообщений </a:t>
            </a:r>
            <a:endParaRPr lang="ru-RU" sz="9600" b="1" dirty="0">
              <a:solidFill>
                <a:srgbClr val="FFFFFF"/>
              </a:solidFill>
              <a:latin typeface="Proxima Nova"/>
              <a:sym typeface="Proxima Nova"/>
            </a:endParaRPr>
          </a:p>
        </p:txBody>
      </p:sp>
      <p:sp>
        <p:nvSpPr>
          <p:cNvPr id="812" name="Google Shape;812;p50"/>
          <p:cNvSpPr txBox="1"/>
          <p:nvPr/>
        </p:nvSpPr>
        <p:spPr>
          <a:xfrm>
            <a:off x="13280798" y="6389877"/>
            <a:ext cx="5712600" cy="32142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dk1"/>
              </a:buClr>
              <a:buSzPts val="1100"/>
              <a:buFont typeface="Arial"/>
              <a:buNone/>
            </a:pPr>
            <a:r>
              <a:rPr lang="ru-RU" sz="4000" dirty="0">
                <a:solidFill>
                  <a:srgbClr val="FFFFFF"/>
                </a:solidFill>
                <a:latin typeface="Proxima Nova"/>
                <a:ea typeface="Proxima Nova"/>
                <a:cs typeface="Proxima Nova"/>
                <a:sym typeface="Proxima Nova"/>
              </a:rPr>
              <a:t>Рынковский Сергей</a:t>
            </a:r>
          </a:p>
          <a:p>
            <a:pPr marL="0" marR="0" lvl="0" indent="0" rtl="0">
              <a:lnSpc>
                <a:spcPct val="100000"/>
              </a:lnSpc>
              <a:spcBef>
                <a:spcPts val="0"/>
              </a:spcBef>
              <a:spcAft>
                <a:spcPts val="0"/>
              </a:spcAft>
              <a:buClr>
                <a:schemeClr val="dk1"/>
              </a:buClr>
              <a:buSzPts val="1100"/>
              <a:buFont typeface="Arial"/>
              <a:buNone/>
            </a:pPr>
            <a:r>
              <a:rPr lang="en-US" sz="4000" dirty="0">
                <a:solidFill>
                  <a:srgbClr val="FFFFFF"/>
                </a:solidFill>
                <a:latin typeface="Proxima Nova"/>
                <a:ea typeface="Proxima Nova"/>
                <a:cs typeface="Proxima Nova"/>
                <a:sym typeface="Proxima Nova"/>
              </a:rPr>
              <a:t>DS-22</a:t>
            </a:r>
            <a:endParaRPr sz="4000" dirty="0">
              <a:solidFill>
                <a:srgbClr val="FFFFFF"/>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3000" dirty="0">
              <a:solidFill>
                <a:srgbClr val="FFFFFF"/>
              </a:solidFill>
              <a:latin typeface="Proxima Nova"/>
              <a:ea typeface="Proxima Nova"/>
              <a:cs typeface="Proxima Nova"/>
              <a:sym typeface="Proxima Nova"/>
            </a:endParaRPr>
          </a:p>
        </p:txBody>
      </p:sp>
      <p:pic>
        <p:nvPicPr>
          <p:cNvPr id="1026" name="Picture 2">
            <a:extLst>
              <a:ext uri="{FF2B5EF4-FFF2-40B4-BE49-F238E27FC236}">
                <a16:creationId xmlns:a16="http://schemas.microsoft.com/office/drawing/2014/main" id="{407129EC-9471-A487-2B63-06598353B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 y="-1"/>
            <a:ext cx="18298430" cy="3852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93DEBB81-D562-578C-AB7F-ABEECC98706B}"/>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TextBox 2">
            <a:extLst>
              <a:ext uri="{FF2B5EF4-FFF2-40B4-BE49-F238E27FC236}">
                <a16:creationId xmlns:a16="http://schemas.microsoft.com/office/drawing/2014/main" id="{82198262-8332-6BF7-CE59-AB2F11C5CA8D}"/>
              </a:ext>
            </a:extLst>
          </p:cNvPr>
          <p:cNvSpPr txBox="1"/>
          <p:nvPr/>
        </p:nvSpPr>
        <p:spPr>
          <a:xfrm>
            <a:off x="431080" y="603579"/>
            <a:ext cx="14699652" cy="3170099"/>
          </a:xfrm>
          <a:prstGeom prst="rect">
            <a:avLst/>
          </a:prstGeom>
          <a:noFill/>
        </p:spPr>
        <p:txBody>
          <a:bodyPr wrap="square">
            <a:spAutoFit/>
          </a:bodyPr>
          <a:lstStyle/>
          <a:p>
            <a:pPr algn="l"/>
            <a:r>
              <a:rPr lang="ru-RU" sz="4000" b="1" dirty="0">
                <a:solidFill>
                  <a:srgbClr val="3F3F3F"/>
                </a:solidFill>
                <a:latin typeface="Rubik"/>
              </a:rPr>
              <a:t>F1-Score</a:t>
            </a:r>
          </a:p>
          <a:p>
            <a:pPr algn="l"/>
            <a:endParaRPr lang="ru-RU" sz="4000" b="1" dirty="0">
              <a:solidFill>
                <a:srgbClr val="3F3F3F"/>
              </a:solidFill>
              <a:latin typeface="Rubik"/>
            </a:endParaRPr>
          </a:p>
          <a:p>
            <a:pPr algn="l"/>
            <a:r>
              <a:rPr lang="ru-RU" sz="4000" dirty="0">
                <a:solidFill>
                  <a:srgbClr val="3F3F3F"/>
                </a:solidFill>
                <a:latin typeface="Rubik"/>
              </a:rPr>
              <a:t>В том случае, если Precision и </a:t>
            </a:r>
            <a:r>
              <a:rPr lang="ru-RU" sz="4000" dirty="0" err="1">
                <a:solidFill>
                  <a:srgbClr val="3F3F3F"/>
                </a:solidFill>
                <a:latin typeface="Rubik"/>
              </a:rPr>
              <a:t>Recall</a:t>
            </a:r>
            <a:r>
              <a:rPr lang="ru-RU" sz="4000" dirty="0">
                <a:solidFill>
                  <a:srgbClr val="3F3F3F"/>
                </a:solidFill>
                <a:latin typeface="Rubik"/>
              </a:rPr>
              <a:t> являются одинаково значимыми, можно использовать их среднее гармоническое для получения оценки результатов.</a:t>
            </a:r>
          </a:p>
        </p:txBody>
      </p:sp>
      <p:sp>
        <p:nvSpPr>
          <p:cNvPr id="4" name="Google Shape;1596;p100">
            <a:extLst>
              <a:ext uri="{FF2B5EF4-FFF2-40B4-BE49-F238E27FC236}">
                <a16:creationId xmlns:a16="http://schemas.microsoft.com/office/drawing/2014/main" id="{F3238453-AE35-5289-4E25-6F11689A33C4}"/>
              </a:ext>
            </a:extLst>
          </p:cNvPr>
          <p:cNvSpPr/>
          <p:nvPr/>
        </p:nvSpPr>
        <p:spPr>
          <a:xfrm>
            <a:off x="12600000" y="4317647"/>
            <a:ext cx="5688000" cy="5688000"/>
          </a:xfrm>
          <a:prstGeom prst="ellipse">
            <a:avLst/>
          </a:prstGeom>
          <a:solidFill>
            <a:srgbClr val="FFFFFF"/>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4100" name="Picture 4">
            <a:extLst>
              <a:ext uri="{FF2B5EF4-FFF2-40B4-BE49-F238E27FC236}">
                <a16:creationId xmlns:a16="http://schemas.microsoft.com/office/drawing/2014/main" id="{FF8E5579-7907-5D4F-5FDA-BABF64787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94" y="4694358"/>
            <a:ext cx="10451360" cy="269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pSp>
        <p:nvGrpSpPr>
          <p:cNvPr id="880" name="Google Shape;880;p55"/>
          <p:cNvGrpSpPr/>
          <p:nvPr/>
        </p:nvGrpSpPr>
        <p:grpSpPr>
          <a:xfrm>
            <a:off x="391974" y="3875492"/>
            <a:ext cx="12750038" cy="686177"/>
            <a:chOff x="552000" y="2462337"/>
            <a:chExt cx="12750038" cy="686177"/>
          </a:xfrm>
        </p:grpSpPr>
        <p:sp>
          <p:nvSpPr>
            <p:cNvPr id="881" name="Google Shape;881;p55"/>
            <p:cNvSpPr txBox="1"/>
            <p:nvPr/>
          </p:nvSpPr>
          <p:spPr>
            <a:xfrm>
              <a:off x="1981049" y="2462337"/>
              <a:ext cx="11320989" cy="68617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sym typeface="Proxima Nova"/>
                </a:rPr>
                <a:t>Делим выборку на обучающую и тестовую с помощью метода </a:t>
              </a:r>
              <a:r>
                <a:rPr lang="ru-RU" sz="2400" b="1" dirty="0" err="1">
                  <a:latin typeface="Proxima Nova"/>
                </a:rPr>
                <a:t>train_test_split</a:t>
              </a:r>
              <a:r>
                <a:rPr lang="ru-RU" sz="2400" b="1" dirty="0">
                  <a:latin typeface="Proxima Nova"/>
                </a:rPr>
                <a:t> </a:t>
              </a:r>
              <a:r>
                <a:rPr lang="ru-RU" sz="2400" dirty="0">
                  <a:latin typeface="Proxima Nova"/>
                </a:rPr>
                <a:t>библиотеки </a:t>
              </a:r>
              <a:r>
                <a:rPr lang="en-US" sz="2400" b="1" dirty="0" err="1">
                  <a:latin typeface="Proxima Nova"/>
                </a:rPr>
                <a:t>sklearn</a:t>
              </a:r>
              <a:r>
                <a:rPr lang="en-US" sz="2400" dirty="0">
                  <a:latin typeface="Proxima Nova"/>
                </a:rPr>
                <a:t>.</a:t>
              </a:r>
              <a:endParaRPr sz="2400" dirty="0">
                <a:latin typeface="Proxima Nova"/>
                <a:sym typeface="Proxima Nova"/>
              </a:endParaRPr>
            </a:p>
          </p:txBody>
        </p:sp>
        <p:sp>
          <p:nvSpPr>
            <p:cNvPr id="882" name="Google Shape;882;p55"/>
            <p:cNvSpPr/>
            <p:nvPr/>
          </p:nvSpPr>
          <p:spPr>
            <a:xfrm>
              <a:off x="552000" y="2464138"/>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ru" sz="1800" b="1" dirty="0">
                  <a:latin typeface="Proxima Nova"/>
                  <a:ea typeface="Proxima Nova"/>
                  <a:cs typeface="Proxima Nova"/>
                  <a:sym typeface="Proxima Nova"/>
                </a:rPr>
                <a:t>1</a:t>
              </a:r>
              <a:endParaRPr b="1" dirty="0"/>
            </a:p>
          </p:txBody>
        </p:sp>
      </p:grpSp>
      <p:grpSp>
        <p:nvGrpSpPr>
          <p:cNvPr id="886" name="Google Shape;886;p55"/>
          <p:cNvGrpSpPr/>
          <p:nvPr/>
        </p:nvGrpSpPr>
        <p:grpSpPr>
          <a:xfrm>
            <a:off x="392074" y="5605262"/>
            <a:ext cx="12749937" cy="504000"/>
            <a:chOff x="551993" y="4442400"/>
            <a:chExt cx="12749937" cy="504000"/>
          </a:xfrm>
        </p:grpSpPr>
        <p:sp>
          <p:nvSpPr>
            <p:cNvPr id="887" name="Google Shape;887;p55"/>
            <p:cNvSpPr txBox="1"/>
            <p:nvPr/>
          </p:nvSpPr>
          <p:spPr>
            <a:xfrm>
              <a:off x="1981049" y="4442400"/>
              <a:ext cx="11320881" cy="504000"/>
            </a:xfrm>
            <a:prstGeom prst="rect">
              <a:avLst/>
            </a:prstGeom>
            <a:noFill/>
            <a:ln>
              <a:noFill/>
            </a:ln>
          </p:spPr>
          <p:txBody>
            <a:bodyPr spcFirstLastPara="1" wrap="square" lIns="0" tIns="0" rIns="0" bIns="0" anchor="ctr" anchorCtr="0">
              <a:noAutofit/>
            </a:bodyPr>
            <a:lstStyle/>
            <a:p>
              <a:r>
                <a:rPr lang="ru-RU" sz="2400" dirty="0">
                  <a:latin typeface="Proxima Nova"/>
                  <a:sym typeface="Proxima Nova"/>
                </a:rPr>
                <a:t>Загружаем классификатор </a:t>
              </a:r>
              <a:r>
                <a:rPr lang="en-US" sz="2400" b="1" dirty="0" err="1">
                  <a:latin typeface="Proxima Nova"/>
                  <a:sym typeface="Proxima Nova"/>
                </a:rPr>
                <a:t>naive_bayes</a:t>
              </a:r>
              <a:r>
                <a:rPr lang="en-US" sz="2400" b="1" dirty="0">
                  <a:latin typeface="Proxima Nova"/>
                  <a:sym typeface="Proxima Nova"/>
                </a:rPr>
                <a:t> </a:t>
              </a:r>
              <a:r>
                <a:rPr lang="ru-RU" sz="2400" dirty="0">
                  <a:latin typeface="Proxima Nova"/>
                  <a:sym typeface="Proxima Nova"/>
                </a:rPr>
                <a:t>из </a:t>
              </a:r>
              <a:r>
                <a:rPr lang="ru-RU" sz="2400" dirty="0">
                  <a:latin typeface="Proxima Nova"/>
                </a:rPr>
                <a:t>библиотеки </a:t>
              </a:r>
              <a:r>
                <a:rPr lang="en-US" sz="2400" b="1" dirty="0" err="1">
                  <a:latin typeface="Proxima Nova"/>
                </a:rPr>
                <a:t>sklearn</a:t>
              </a:r>
              <a:r>
                <a:rPr lang="ru-RU" sz="2400" dirty="0">
                  <a:latin typeface="Proxima Nova"/>
                  <a:sym typeface="Proxima Nova"/>
                </a:rPr>
                <a:t>.</a:t>
              </a:r>
            </a:p>
            <a:p>
              <a:pPr marL="0" lvl="0" indent="0" algn="l" rtl="0">
                <a:lnSpc>
                  <a:spcPct val="100000"/>
                </a:lnSpc>
                <a:spcBef>
                  <a:spcPts val="0"/>
                </a:spcBef>
                <a:spcAft>
                  <a:spcPts val="0"/>
                </a:spcAft>
                <a:buNone/>
              </a:pPr>
              <a:r>
                <a:rPr lang="ru-RU" sz="2400" dirty="0">
                  <a:latin typeface="Proxima Nova"/>
                  <a:sym typeface="Proxima Nova"/>
                </a:rPr>
                <a:t>Обучаем на нем нашу модель.</a:t>
              </a:r>
            </a:p>
          </p:txBody>
        </p:sp>
        <p:sp>
          <p:nvSpPr>
            <p:cNvPr id="888" name="Google Shape;888;p55"/>
            <p:cNvSpPr/>
            <p:nvPr/>
          </p:nvSpPr>
          <p:spPr>
            <a:xfrm>
              <a:off x="551993" y="4451400"/>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2</a:t>
              </a:r>
              <a:endParaRPr b="1" dirty="0"/>
            </a:p>
          </p:txBody>
        </p:sp>
      </p:grpSp>
      <p:grpSp>
        <p:nvGrpSpPr>
          <p:cNvPr id="892" name="Google Shape;892;p55"/>
          <p:cNvGrpSpPr/>
          <p:nvPr/>
        </p:nvGrpSpPr>
        <p:grpSpPr>
          <a:xfrm>
            <a:off x="392074" y="7585200"/>
            <a:ext cx="12207926" cy="489600"/>
            <a:chOff x="551993" y="6422338"/>
            <a:chExt cx="12207926" cy="489600"/>
          </a:xfrm>
        </p:grpSpPr>
        <p:sp>
          <p:nvSpPr>
            <p:cNvPr id="893" name="Google Shape;893;p55"/>
            <p:cNvSpPr txBox="1"/>
            <p:nvPr/>
          </p:nvSpPr>
          <p:spPr>
            <a:xfrm>
              <a:off x="1981050" y="6422338"/>
              <a:ext cx="10778869" cy="48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ea typeface="Proxima Nova"/>
                  <a:cs typeface="Proxima Nova"/>
                  <a:sym typeface="Proxima Nova"/>
                </a:rPr>
                <a:t>На основании обученной модели делаем предсказание на тестовой выборке и сравниваем результаты с тестовой выборкой.</a:t>
              </a:r>
              <a:endParaRPr sz="2400" dirty="0">
                <a:latin typeface="Proxima Nova"/>
                <a:ea typeface="Proxima Nova"/>
                <a:cs typeface="Proxima Nova"/>
                <a:sym typeface="Proxima Nova"/>
              </a:endParaRPr>
            </a:p>
          </p:txBody>
        </p:sp>
        <p:sp>
          <p:nvSpPr>
            <p:cNvPr id="894" name="Google Shape;894;p55"/>
            <p:cNvSpPr/>
            <p:nvPr/>
          </p:nvSpPr>
          <p:spPr>
            <a:xfrm>
              <a:off x="551993" y="6424138"/>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3</a:t>
              </a:r>
              <a:endParaRPr b="1" dirty="0"/>
            </a:p>
          </p:txBody>
        </p:sp>
      </p:grpSp>
      <p:grpSp>
        <p:nvGrpSpPr>
          <p:cNvPr id="898" name="Google Shape;898;p55"/>
          <p:cNvGrpSpPr/>
          <p:nvPr/>
        </p:nvGrpSpPr>
        <p:grpSpPr>
          <a:xfrm>
            <a:off x="391974" y="9314938"/>
            <a:ext cx="10004357" cy="489600"/>
            <a:chOff x="551893" y="8409475"/>
            <a:chExt cx="10004357" cy="489600"/>
          </a:xfrm>
        </p:grpSpPr>
        <p:sp>
          <p:nvSpPr>
            <p:cNvPr id="899" name="Google Shape;899;p55"/>
            <p:cNvSpPr txBox="1"/>
            <p:nvPr/>
          </p:nvSpPr>
          <p:spPr>
            <a:xfrm>
              <a:off x="1981050" y="8409475"/>
              <a:ext cx="8575200" cy="48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ea typeface="Proxima Nova"/>
                  <a:cs typeface="Proxima Nova"/>
                  <a:sym typeface="Proxima Nova"/>
                </a:rPr>
                <a:t>Строим матрицу ошибок и визуализируем ее. Смотрим метрики классификации</a:t>
              </a:r>
              <a:r>
                <a:rPr lang="en-US" sz="2400" dirty="0">
                  <a:latin typeface="Proxima Nova"/>
                  <a:ea typeface="Proxima Nova"/>
                  <a:cs typeface="Proxima Nova"/>
                  <a:sym typeface="Proxima Nova"/>
                </a:rPr>
                <a:t> </a:t>
              </a:r>
              <a:r>
                <a:rPr lang="en-US" sz="2400" b="1" dirty="0">
                  <a:latin typeface="Proxima Nova"/>
                  <a:ea typeface="Proxima Nova"/>
                  <a:cs typeface="Proxima Nova"/>
                  <a:sym typeface="Proxima Nova"/>
                </a:rPr>
                <a:t>Accuracy score</a:t>
              </a:r>
              <a:r>
                <a:rPr lang="ru-RU" sz="2400" dirty="0">
                  <a:latin typeface="Proxima Nova"/>
                  <a:ea typeface="Proxima Nova"/>
                  <a:cs typeface="Proxima Nova"/>
                  <a:sym typeface="Proxima Nova"/>
                </a:rPr>
                <a:t> и </a:t>
              </a:r>
              <a:r>
                <a:rPr lang="en-US" sz="2400" b="1" dirty="0">
                  <a:latin typeface="Proxima Nova"/>
                  <a:ea typeface="Proxima Nova"/>
                  <a:cs typeface="Proxima Nova"/>
                  <a:sym typeface="Proxima Nova"/>
                </a:rPr>
                <a:t>F1-score</a:t>
              </a:r>
              <a:r>
                <a:rPr lang="en-US" sz="2400" dirty="0">
                  <a:latin typeface="Proxima Nova"/>
                  <a:ea typeface="Proxima Nova"/>
                  <a:cs typeface="Proxima Nova"/>
                  <a:sym typeface="Proxima Nova"/>
                </a:rPr>
                <a:t>.</a:t>
              </a:r>
            </a:p>
            <a:p>
              <a:pPr marL="0" lvl="0" indent="0" algn="l" rtl="0">
                <a:lnSpc>
                  <a:spcPct val="100000"/>
                </a:lnSpc>
                <a:spcBef>
                  <a:spcPts val="0"/>
                </a:spcBef>
                <a:spcAft>
                  <a:spcPts val="0"/>
                </a:spcAft>
                <a:buNone/>
              </a:pPr>
              <a:endParaRPr sz="2400" dirty="0">
                <a:latin typeface="Proxima Nova"/>
                <a:ea typeface="Proxima Nova"/>
                <a:cs typeface="Proxima Nova"/>
                <a:sym typeface="Proxima Nova"/>
              </a:endParaRPr>
            </a:p>
          </p:txBody>
        </p:sp>
        <p:sp>
          <p:nvSpPr>
            <p:cNvPr id="900" name="Google Shape;900;p55"/>
            <p:cNvSpPr/>
            <p:nvPr/>
          </p:nvSpPr>
          <p:spPr>
            <a:xfrm>
              <a:off x="551893" y="8411275"/>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b="1" dirty="0">
                  <a:solidFill>
                    <a:schemeClr val="dk1"/>
                  </a:solidFill>
                  <a:latin typeface="Proxima Nova"/>
                  <a:ea typeface="Proxima Nova"/>
                  <a:cs typeface="Proxima Nova"/>
                  <a:sym typeface="Proxima Nova"/>
                </a:rPr>
                <a:t>4</a:t>
              </a:r>
              <a:endParaRPr b="1" dirty="0"/>
            </a:p>
          </p:txBody>
        </p:sp>
      </p:grpSp>
      <p:sp>
        <p:nvSpPr>
          <p:cNvPr id="901" name="Google Shape;901;p55"/>
          <p:cNvSpPr txBox="1"/>
          <p:nvPr/>
        </p:nvSpPr>
        <p:spPr>
          <a:xfrm>
            <a:off x="391974" y="45391"/>
            <a:ext cx="14292000" cy="1483200"/>
          </a:xfrm>
          <a:prstGeom prst="rect">
            <a:avLst/>
          </a:prstGeom>
          <a:noFill/>
          <a:ln>
            <a:noFill/>
          </a:ln>
        </p:spPr>
        <p:txBody>
          <a:bodyPr spcFirstLastPara="1" wrap="square" lIns="0" tIns="0" rIns="0" bIns="0" anchor="t" anchorCtr="0">
            <a:noAutofit/>
          </a:bodyPr>
          <a:lstStyle/>
          <a:p>
            <a:pPr>
              <a:lnSpc>
                <a:spcPct val="150000"/>
              </a:lnSpc>
              <a:buClr>
                <a:schemeClr val="dk1"/>
              </a:buClr>
              <a:buSzPts val="1100"/>
            </a:pPr>
            <a:r>
              <a:rPr lang="ru-RU" sz="6000" b="1" dirty="0">
                <a:latin typeface="Proxima Nova"/>
                <a:ea typeface="Proxima Nova"/>
                <a:cs typeface="Proxima Nova"/>
                <a:sym typeface="Proxima Nova"/>
              </a:rPr>
              <a:t>Модели.</a:t>
            </a:r>
          </a:p>
          <a:p>
            <a:pPr>
              <a:lnSpc>
                <a:spcPct val="150000"/>
              </a:lnSpc>
              <a:buClr>
                <a:schemeClr val="dk1"/>
              </a:buClr>
              <a:buSzPts val="1100"/>
            </a:pPr>
            <a:r>
              <a:rPr lang="ru-RU" sz="6000" b="1" dirty="0">
                <a:latin typeface="Proxima Nova"/>
                <a:ea typeface="Proxima Nova"/>
                <a:cs typeface="Proxima Nova"/>
                <a:sym typeface="Proxima Nova"/>
              </a:rPr>
              <a:t>1. Наивный Байес</a:t>
            </a:r>
            <a:endParaRPr lang="ru-RU" sz="4800" dirty="0">
              <a:latin typeface="Proxima Nova"/>
              <a:ea typeface="Proxima Nova"/>
              <a:cs typeface="Proxima Nova"/>
              <a:sym typeface="Proxima Nova"/>
            </a:endParaRPr>
          </a:p>
          <a:p>
            <a:pPr marL="0" lvl="0" indent="0" algn="l" rtl="0">
              <a:lnSpc>
                <a:spcPct val="80000"/>
              </a:lnSpc>
              <a:spcBef>
                <a:spcPts val="0"/>
              </a:spcBef>
              <a:spcAft>
                <a:spcPts val="0"/>
              </a:spcAft>
              <a:buClr>
                <a:schemeClr val="dk1"/>
              </a:buClr>
              <a:buSzPts val="1100"/>
              <a:buFont typeface="Arial"/>
              <a:buNone/>
            </a:pPr>
            <a:r>
              <a:rPr lang="ru-RU" sz="5600" b="1" dirty="0">
                <a:latin typeface="Proxima Nova"/>
                <a:ea typeface="Proxima Nova"/>
                <a:cs typeface="Proxima Nova"/>
                <a:sym typeface="Proxima Nova"/>
              </a:rPr>
              <a:t> </a:t>
            </a:r>
            <a:endParaRPr sz="5600" b="1" dirty="0">
              <a:latin typeface="Proxima Nova"/>
              <a:ea typeface="Proxima Nova"/>
              <a:cs typeface="Proxima Nova"/>
              <a:sym typeface="Proxima Nova"/>
            </a:endParaRPr>
          </a:p>
        </p:txBody>
      </p:sp>
      <p:sp>
        <p:nvSpPr>
          <p:cNvPr id="16" name="Google Shape;1589;p99">
            <a:extLst>
              <a:ext uri="{FF2B5EF4-FFF2-40B4-BE49-F238E27FC236}">
                <a16:creationId xmlns:a16="http://schemas.microsoft.com/office/drawing/2014/main" id="{3A0BF213-89CF-9215-845C-3EECD2E74383}"/>
              </a:ext>
            </a:extLst>
          </p:cNvPr>
          <p:cNvSpPr/>
          <p:nvPr/>
        </p:nvSpPr>
        <p:spPr>
          <a:xfrm>
            <a:off x="12600000" y="4372137"/>
            <a:ext cx="5688000" cy="5688000"/>
          </a:xfrm>
          <a:prstGeom prst="ellipse">
            <a:avLst/>
          </a:prstGeom>
          <a:solidFill>
            <a:srgbClr val="4BD0A0"/>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Tree>
    <p:extLst>
      <p:ext uri="{BB962C8B-B14F-4D97-AF65-F5344CB8AC3E}">
        <p14:creationId xmlns:p14="http://schemas.microsoft.com/office/powerpoint/2010/main" val="124874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56"/>
          <p:cNvSpPr txBox="1"/>
          <p:nvPr/>
        </p:nvSpPr>
        <p:spPr>
          <a:xfrm>
            <a:off x="707126" y="424378"/>
            <a:ext cx="6907462" cy="1483200"/>
          </a:xfrm>
          <a:prstGeom prst="rect">
            <a:avLst/>
          </a:prstGeom>
          <a:noFill/>
          <a:ln>
            <a:noFill/>
          </a:ln>
        </p:spPr>
        <p:txBody>
          <a:bodyPr spcFirstLastPara="1" wrap="square" lIns="0" tIns="0" rIns="0" bIns="0" anchor="t" anchorCtr="0">
            <a:noAutofit/>
          </a:bodyPr>
          <a:lstStyle/>
          <a:p>
            <a:pPr algn="l"/>
            <a:r>
              <a:rPr lang="ru-RU" sz="6000" b="1" dirty="0">
                <a:latin typeface="Proxima Nova"/>
                <a:ea typeface="Proxima Nova"/>
                <a:cs typeface="Proxima Nova"/>
                <a:sym typeface="Proxima Nova"/>
              </a:rPr>
              <a:t>Наивный Байес</a:t>
            </a:r>
            <a:endParaRPr lang="en-US" sz="6000" b="1" i="0" dirty="0">
              <a:solidFill>
                <a:srgbClr val="333333"/>
              </a:solidFill>
              <a:effectLst/>
              <a:latin typeface="Arial" panose="020B0604020202020204" pitchFamily="34" charset="0"/>
            </a:endParaRPr>
          </a:p>
        </p:txBody>
      </p:sp>
      <p:sp>
        <p:nvSpPr>
          <p:cNvPr id="6" name="TextBox 5">
            <a:extLst>
              <a:ext uri="{FF2B5EF4-FFF2-40B4-BE49-F238E27FC236}">
                <a16:creationId xmlns:a16="http://schemas.microsoft.com/office/drawing/2014/main" id="{C232C912-C37C-4308-ED5E-837E55CEA714}"/>
              </a:ext>
            </a:extLst>
          </p:cNvPr>
          <p:cNvSpPr txBox="1"/>
          <p:nvPr/>
        </p:nvSpPr>
        <p:spPr>
          <a:xfrm>
            <a:off x="827896" y="3308229"/>
            <a:ext cx="12413319" cy="5869364"/>
          </a:xfrm>
          <a:prstGeom prst="rect">
            <a:avLst/>
          </a:prstGeom>
          <a:noFill/>
        </p:spPr>
        <p:txBody>
          <a:bodyPr wrap="square">
            <a:spAutoFit/>
          </a:bodyPr>
          <a:lstStyle/>
          <a:p>
            <a:pPr>
              <a:lnSpc>
                <a:spcPct val="150000"/>
              </a:lnSpc>
            </a:pPr>
            <a:r>
              <a:rPr lang="ru-RU" sz="3000" dirty="0">
                <a:solidFill>
                  <a:srgbClr val="363636"/>
                </a:solidFill>
                <a:latin typeface="Open Sans" panose="020B0606030504020204" pitchFamily="34" charset="0"/>
              </a:rPr>
              <a:t>Одним из основных преимуществ данного метода является то, что можно получить хорошие результаты, когда доступных данных не так много (несколько тысяч), а вычислительные ресурсы ограничены, поскольку наивные байесовские классификаторы оптимизируют модель в целом и способны к обучению даже при наличии некоторых пропущенных значений.</a:t>
            </a:r>
            <a:br>
              <a:rPr lang="ru-RU" sz="3000" dirty="0">
                <a:solidFill>
                  <a:srgbClr val="363636"/>
                </a:solidFill>
                <a:latin typeface="Open Sans" panose="020B0606030504020204" pitchFamily="34" charset="0"/>
              </a:rPr>
            </a:br>
            <a:br>
              <a:rPr lang="ru-RU" dirty="0"/>
            </a:br>
            <a:br>
              <a:rPr lang="ru-RU" dirty="0"/>
            </a:br>
            <a:endParaRPr lang="ru-RU" dirty="0"/>
          </a:p>
        </p:txBody>
      </p:sp>
      <p:sp>
        <p:nvSpPr>
          <p:cNvPr id="8" name="Google Shape;1596;p100">
            <a:extLst>
              <a:ext uri="{FF2B5EF4-FFF2-40B4-BE49-F238E27FC236}">
                <a16:creationId xmlns:a16="http://schemas.microsoft.com/office/drawing/2014/main" id="{72B04088-F06F-F7C4-0C88-47EF52A05F42}"/>
              </a:ext>
            </a:extLst>
          </p:cNvPr>
          <p:cNvSpPr/>
          <p:nvPr/>
        </p:nvSpPr>
        <p:spPr>
          <a:xfrm>
            <a:off x="12600000" y="4387985"/>
            <a:ext cx="5688000" cy="5688000"/>
          </a:xfrm>
          <a:prstGeom prst="ellipse">
            <a:avLst/>
          </a:prstGeom>
          <a:solidFill>
            <a:srgbClr val="FFFFFF"/>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rgbClr val="363636"/>
                </a:solidFill>
                <a:latin typeface="Open Sans" panose="020B0606030504020204" pitchFamily="34" charset="0"/>
                <a:sym typeface="Proxima Nova"/>
              </a:rPr>
              <a:t>Accuracy score</a:t>
            </a:r>
            <a:r>
              <a:rPr lang="ru-RU" sz="3000" b="1" dirty="0">
                <a:solidFill>
                  <a:srgbClr val="363636"/>
                </a:solidFill>
                <a:latin typeface="Open Sans" panose="020B0606030504020204" pitchFamily="34" charset="0"/>
                <a:sym typeface="Proxima Nova"/>
              </a:rPr>
              <a:t> = 0,974</a:t>
            </a:r>
          </a:p>
          <a:p>
            <a:pPr marL="0" lvl="0" indent="0" algn="ctr" rtl="0">
              <a:spcBef>
                <a:spcPts val="0"/>
              </a:spcBef>
              <a:spcAft>
                <a:spcPts val="0"/>
              </a:spcAft>
              <a:buNone/>
            </a:pPr>
            <a:endParaRPr lang="ru-RU" sz="3000" b="1" dirty="0">
              <a:solidFill>
                <a:srgbClr val="363636"/>
              </a:solidFill>
              <a:latin typeface="Open Sans" panose="020B0606030504020204" pitchFamily="34" charset="0"/>
              <a:sym typeface="Proxima Nova"/>
            </a:endParaRPr>
          </a:p>
          <a:p>
            <a:pPr marL="0" lvl="0" indent="0" algn="ctr" rtl="0">
              <a:spcBef>
                <a:spcPts val="0"/>
              </a:spcBef>
              <a:spcAft>
                <a:spcPts val="0"/>
              </a:spcAft>
              <a:buNone/>
            </a:pPr>
            <a:r>
              <a:rPr lang="ru-RU" sz="3000" b="1" dirty="0">
                <a:solidFill>
                  <a:srgbClr val="363636"/>
                </a:solidFill>
                <a:latin typeface="Open Sans" panose="020B0606030504020204" pitchFamily="34" charset="0"/>
                <a:sym typeface="Proxima Nova"/>
              </a:rPr>
              <a:t> </a:t>
            </a:r>
            <a:r>
              <a:rPr lang="en-US" sz="3000" b="1" dirty="0">
                <a:solidFill>
                  <a:srgbClr val="363636"/>
                </a:solidFill>
                <a:latin typeface="Open Sans" panose="020B0606030504020204" pitchFamily="34" charset="0"/>
                <a:sym typeface="Proxima Nova"/>
              </a:rPr>
              <a:t>F1-score</a:t>
            </a:r>
            <a:r>
              <a:rPr lang="ru-RU" sz="3000" b="1" dirty="0">
                <a:solidFill>
                  <a:srgbClr val="363636"/>
                </a:solidFill>
                <a:latin typeface="Open Sans" panose="020B0606030504020204" pitchFamily="34" charset="0"/>
                <a:sym typeface="Proxima Nova"/>
              </a:rPr>
              <a:t> = 0,883</a:t>
            </a:r>
            <a:endParaRPr sz="3000" b="1" dirty="0">
              <a:solidFill>
                <a:srgbClr val="363636"/>
              </a:solidFill>
              <a:latin typeface="Open Sans" panose="020B0606030504020204" pitchFamily="34" charset="0"/>
            </a:endParaRPr>
          </a:p>
        </p:txBody>
      </p:sp>
    </p:spTree>
    <p:extLst>
      <p:ext uri="{BB962C8B-B14F-4D97-AF65-F5344CB8AC3E}">
        <p14:creationId xmlns:p14="http://schemas.microsoft.com/office/powerpoint/2010/main" val="63307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pSp>
        <p:nvGrpSpPr>
          <p:cNvPr id="886" name="Google Shape;886;p55"/>
          <p:cNvGrpSpPr/>
          <p:nvPr/>
        </p:nvGrpSpPr>
        <p:grpSpPr>
          <a:xfrm>
            <a:off x="335670" y="3976573"/>
            <a:ext cx="12749937" cy="504000"/>
            <a:chOff x="551993" y="4442400"/>
            <a:chExt cx="12749937" cy="504000"/>
          </a:xfrm>
        </p:grpSpPr>
        <p:sp>
          <p:nvSpPr>
            <p:cNvPr id="887" name="Google Shape;887;p55"/>
            <p:cNvSpPr txBox="1"/>
            <p:nvPr/>
          </p:nvSpPr>
          <p:spPr>
            <a:xfrm>
              <a:off x="1981049" y="4442400"/>
              <a:ext cx="11320881" cy="504000"/>
            </a:xfrm>
            <a:prstGeom prst="rect">
              <a:avLst/>
            </a:prstGeom>
            <a:noFill/>
            <a:ln>
              <a:noFill/>
            </a:ln>
          </p:spPr>
          <p:txBody>
            <a:bodyPr spcFirstLastPara="1" wrap="square" lIns="0" tIns="0" rIns="0" bIns="0" anchor="ctr" anchorCtr="0">
              <a:noAutofit/>
            </a:bodyPr>
            <a:lstStyle/>
            <a:p>
              <a:r>
                <a:rPr lang="ru-RU" sz="2400" dirty="0">
                  <a:latin typeface="Proxima Nova"/>
                  <a:sym typeface="Proxima Nova"/>
                </a:rPr>
                <a:t>Загружаем классификатор </a:t>
              </a:r>
              <a:r>
                <a:rPr lang="en-US" sz="2400" b="1" dirty="0">
                  <a:latin typeface="Proxima Nova"/>
                  <a:sym typeface="Proxima Nova"/>
                </a:rPr>
                <a:t>SVM</a:t>
              </a:r>
              <a:r>
                <a:rPr lang="ru-RU" sz="2400" b="1" dirty="0">
                  <a:latin typeface="Proxima Nova"/>
                  <a:sym typeface="Proxima Nova"/>
                </a:rPr>
                <a:t> </a:t>
              </a:r>
              <a:r>
                <a:rPr lang="ru-RU" sz="2400" dirty="0">
                  <a:latin typeface="Proxima Nova"/>
                  <a:sym typeface="Proxima Nova"/>
                </a:rPr>
                <a:t>из </a:t>
              </a:r>
              <a:r>
                <a:rPr lang="ru-RU" sz="2400" dirty="0">
                  <a:latin typeface="Proxima Nova"/>
                </a:rPr>
                <a:t>библиотеки </a:t>
              </a:r>
              <a:r>
                <a:rPr lang="en-US" sz="2400" b="1" dirty="0" err="1">
                  <a:latin typeface="Proxima Nova"/>
                </a:rPr>
                <a:t>sklearn</a:t>
              </a:r>
              <a:r>
                <a:rPr lang="ru-RU" sz="2400" dirty="0">
                  <a:latin typeface="Proxima Nova"/>
                  <a:sym typeface="Proxima Nova"/>
                </a:rPr>
                <a:t>.</a:t>
              </a:r>
            </a:p>
            <a:p>
              <a:pPr marL="0" lvl="0" indent="0" algn="l" rtl="0">
                <a:lnSpc>
                  <a:spcPct val="100000"/>
                </a:lnSpc>
                <a:spcBef>
                  <a:spcPts val="0"/>
                </a:spcBef>
                <a:spcAft>
                  <a:spcPts val="0"/>
                </a:spcAft>
                <a:buNone/>
              </a:pPr>
              <a:r>
                <a:rPr lang="ru-RU" sz="2400" dirty="0">
                  <a:latin typeface="Proxima Nova"/>
                  <a:sym typeface="Proxima Nova"/>
                </a:rPr>
                <a:t>Обучаем на нем нашу модель.</a:t>
              </a:r>
            </a:p>
          </p:txBody>
        </p:sp>
        <p:sp>
          <p:nvSpPr>
            <p:cNvPr id="888" name="Google Shape;888;p55"/>
            <p:cNvSpPr/>
            <p:nvPr/>
          </p:nvSpPr>
          <p:spPr>
            <a:xfrm>
              <a:off x="551993" y="4451400"/>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1</a:t>
              </a:r>
              <a:endParaRPr b="1" dirty="0"/>
            </a:p>
          </p:txBody>
        </p:sp>
      </p:grpSp>
      <p:grpSp>
        <p:nvGrpSpPr>
          <p:cNvPr id="892" name="Google Shape;892;p55"/>
          <p:cNvGrpSpPr/>
          <p:nvPr/>
        </p:nvGrpSpPr>
        <p:grpSpPr>
          <a:xfrm>
            <a:off x="335670" y="5956511"/>
            <a:ext cx="12577411" cy="489600"/>
            <a:chOff x="551993" y="6422338"/>
            <a:chExt cx="12577411" cy="489600"/>
          </a:xfrm>
        </p:grpSpPr>
        <p:sp>
          <p:nvSpPr>
            <p:cNvPr id="893" name="Google Shape;893;p55"/>
            <p:cNvSpPr txBox="1"/>
            <p:nvPr/>
          </p:nvSpPr>
          <p:spPr>
            <a:xfrm>
              <a:off x="1981050" y="6422338"/>
              <a:ext cx="11148354" cy="48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ea typeface="Proxima Nova"/>
                  <a:cs typeface="Proxima Nova"/>
                  <a:sym typeface="Proxima Nova"/>
                </a:rPr>
                <a:t>На основании обученной модели делаем предсказание на тестовой выборке и сравниваем результаты с тестовой выборкой.</a:t>
              </a:r>
              <a:endParaRPr sz="2400" dirty="0">
                <a:latin typeface="Proxima Nova"/>
                <a:ea typeface="Proxima Nova"/>
                <a:cs typeface="Proxima Nova"/>
                <a:sym typeface="Proxima Nova"/>
              </a:endParaRPr>
            </a:p>
          </p:txBody>
        </p:sp>
        <p:sp>
          <p:nvSpPr>
            <p:cNvPr id="894" name="Google Shape;894;p55"/>
            <p:cNvSpPr/>
            <p:nvPr/>
          </p:nvSpPr>
          <p:spPr>
            <a:xfrm>
              <a:off x="551993" y="6424138"/>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2</a:t>
              </a:r>
              <a:endParaRPr b="1" dirty="0"/>
            </a:p>
          </p:txBody>
        </p:sp>
      </p:grpSp>
      <p:grpSp>
        <p:nvGrpSpPr>
          <p:cNvPr id="898" name="Google Shape;898;p55"/>
          <p:cNvGrpSpPr/>
          <p:nvPr/>
        </p:nvGrpSpPr>
        <p:grpSpPr>
          <a:xfrm>
            <a:off x="335570" y="7943648"/>
            <a:ext cx="10004357" cy="489600"/>
            <a:chOff x="551893" y="8409475"/>
            <a:chExt cx="10004357" cy="489600"/>
          </a:xfrm>
        </p:grpSpPr>
        <p:sp>
          <p:nvSpPr>
            <p:cNvPr id="899" name="Google Shape;899;p55"/>
            <p:cNvSpPr txBox="1"/>
            <p:nvPr/>
          </p:nvSpPr>
          <p:spPr>
            <a:xfrm>
              <a:off x="1981050" y="8409475"/>
              <a:ext cx="8575200" cy="48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ea typeface="Proxima Nova"/>
                  <a:cs typeface="Proxima Nova"/>
                  <a:sym typeface="Proxima Nova"/>
                </a:rPr>
                <a:t>Строим матрицу ошибок и визуализируем ее. Смотрим метрики классификации</a:t>
              </a:r>
              <a:r>
                <a:rPr lang="en-US" sz="2400" dirty="0">
                  <a:latin typeface="Proxima Nova"/>
                  <a:ea typeface="Proxima Nova"/>
                  <a:cs typeface="Proxima Nova"/>
                  <a:sym typeface="Proxima Nova"/>
                </a:rPr>
                <a:t> </a:t>
              </a:r>
              <a:r>
                <a:rPr lang="en-US" sz="2400" b="1" dirty="0">
                  <a:latin typeface="Proxima Nova"/>
                  <a:ea typeface="Proxima Nova"/>
                  <a:cs typeface="Proxima Nova"/>
                  <a:sym typeface="Proxima Nova"/>
                </a:rPr>
                <a:t>Accuracy score</a:t>
              </a:r>
              <a:r>
                <a:rPr lang="ru-RU" sz="2400" dirty="0">
                  <a:latin typeface="Proxima Nova"/>
                  <a:ea typeface="Proxima Nova"/>
                  <a:cs typeface="Proxima Nova"/>
                  <a:sym typeface="Proxima Nova"/>
                </a:rPr>
                <a:t> и </a:t>
              </a:r>
              <a:r>
                <a:rPr lang="en-US" sz="2400" b="1" dirty="0">
                  <a:latin typeface="Proxima Nova"/>
                  <a:ea typeface="Proxima Nova"/>
                  <a:cs typeface="Proxima Nova"/>
                  <a:sym typeface="Proxima Nova"/>
                </a:rPr>
                <a:t>F1-score</a:t>
              </a:r>
              <a:r>
                <a:rPr lang="en-US" sz="2400" dirty="0">
                  <a:latin typeface="Proxima Nova"/>
                  <a:ea typeface="Proxima Nova"/>
                  <a:cs typeface="Proxima Nova"/>
                  <a:sym typeface="Proxima Nova"/>
                </a:rPr>
                <a:t>.</a:t>
              </a:r>
            </a:p>
            <a:p>
              <a:pPr marL="0" lvl="0" indent="0" algn="l" rtl="0">
                <a:lnSpc>
                  <a:spcPct val="100000"/>
                </a:lnSpc>
                <a:spcBef>
                  <a:spcPts val="0"/>
                </a:spcBef>
                <a:spcAft>
                  <a:spcPts val="0"/>
                </a:spcAft>
                <a:buNone/>
              </a:pPr>
              <a:endParaRPr sz="2400" dirty="0">
                <a:latin typeface="Proxima Nova"/>
                <a:ea typeface="Proxima Nova"/>
                <a:cs typeface="Proxima Nova"/>
                <a:sym typeface="Proxima Nova"/>
              </a:endParaRPr>
            </a:p>
          </p:txBody>
        </p:sp>
        <p:sp>
          <p:nvSpPr>
            <p:cNvPr id="900" name="Google Shape;900;p55"/>
            <p:cNvSpPr/>
            <p:nvPr/>
          </p:nvSpPr>
          <p:spPr>
            <a:xfrm>
              <a:off x="551893" y="8411275"/>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b="1" dirty="0">
                  <a:solidFill>
                    <a:schemeClr val="dk1"/>
                  </a:solidFill>
                  <a:latin typeface="Proxima Nova"/>
                  <a:ea typeface="Proxima Nova"/>
                  <a:cs typeface="Proxima Nova"/>
                  <a:sym typeface="Proxima Nova"/>
                </a:rPr>
                <a:t>3</a:t>
              </a:r>
              <a:endParaRPr b="1" dirty="0"/>
            </a:p>
          </p:txBody>
        </p:sp>
      </p:grpSp>
      <p:sp>
        <p:nvSpPr>
          <p:cNvPr id="901" name="Google Shape;901;p55"/>
          <p:cNvSpPr txBox="1"/>
          <p:nvPr/>
        </p:nvSpPr>
        <p:spPr>
          <a:xfrm>
            <a:off x="335570" y="-97652"/>
            <a:ext cx="14292000" cy="1483200"/>
          </a:xfrm>
          <a:prstGeom prst="rect">
            <a:avLst/>
          </a:prstGeom>
          <a:noFill/>
          <a:ln>
            <a:noFill/>
          </a:ln>
        </p:spPr>
        <p:txBody>
          <a:bodyPr spcFirstLastPara="1" wrap="square" lIns="0" tIns="0" rIns="0" bIns="0" anchor="t" anchorCtr="0">
            <a:noAutofit/>
          </a:bodyPr>
          <a:lstStyle/>
          <a:p>
            <a:pPr>
              <a:lnSpc>
                <a:spcPct val="150000"/>
              </a:lnSpc>
              <a:buClr>
                <a:schemeClr val="dk1"/>
              </a:buClr>
              <a:buSzPts val="1100"/>
            </a:pPr>
            <a:r>
              <a:rPr lang="ru-RU" sz="6000" b="1" dirty="0">
                <a:latin typeface="Proxima Nova"/>
                <a:ea typeface="Proxima Nova"/>
                <a:cs typeface="Proxima Nova"/>
                <a:sym typeface="Proxima Nova"/>
              </a:rPr>
              <a:t>Модели.</a:t>
            </a:r>
          </a:p>
          <a:p>
            <a:pPr>
              <a:lnSpc>
                <a:spcPct val="150000"/>
              </a:lnSpc>
              <a:buClr>
                <a:schemeClr val="dk1"/>
              </a:buClr>
              <a:buSzPts val="1100"/>
            </a:pPr>
            <a:r>
              <a:rPr lang="ru-RU" sz="6000" b="1" dirty="0">
                <a:latin typeface="Proxima Nova"/>
                <a:ea typeface="Proxima Nova"/>
                <a:cs typeface="Proxima Nova"/>
                <a:sym typeface="Proxima Nova"/>
              </a:rPr>
              <a:t>2. Метод опорных векторов</a:t>
            </a:r>
            <a:endParaRPr lang="ru-RU" sz="4800" dirty="0">
              <a:latin typeface="Proxima Nova"/>
              <a:ea typeface="Proxima Nova"/>
              <a:cs typeface="Proxima Nova"/>
              <a:sym typeface="Proxima Nova"/>
            </a:endParaRPr>
          </a:p>
          <a:p>
            <a:pPr marL="0" lvl="0" indent="0" algn="l" rtl="0">
              <a:lnSpc>
                <a:spcPct val="80000"/>
              </a:lnSpc>
              <a:spcBef>
                <a:spcPts val="0"/>
              </a:spcBef>
              <a:spcAft>
                <a:spcPts val="0"/>
              </a:spcAft>
              <a:buClr>
                <a:schemeClr val="dk1"/>
              </a:buClr>
              <a:buSzPts val="1100"/>
              <a:buFont typeface="Arial"/>
              <a:buNone/>
            </a:pPr>
            <a:r>
              <a:rPr lang="ru-RU" sz="5600" b="1" dirty="0">
                <a:latin typeface="Proxima Nova"/>
                <a:ea typeface="Proxima Nova"/>
                <a:cs typeface="Proxima Nova"/>
                <a:sym typeface="Proxima Nova"/>
              </a:rPr>
              <a:t> </a:t>
            </a:r>
            <a:endParaRPr sz="5600" b="1" dirty="0">
              <a:latin typeface="Proxima Nova"/>
              <a:ea typeface="Proxima Nova"/>
              <a:cs typeface="Proxima Nova"/>
              <a:sym typeface="Proxima Nova"/>
            </a:endParaRPr>
          </a:p>
        </p:txBody>
      </p:sp>
      <p:sp>
        <p:nvSpPr>
          <p:cNvPr id="14" name="Google Shape;1589;p99">
            <a:extLst>
              <a:ext uri="{FF2B5EF4-FFF2-40B4-BE49-F238E27FC236}">
                <a16:creationId xmlns:a16="http://schemas.microsoft.com/office/drawing/2014/main" id="{E65C1EDA-049F-54CE-8642-4FF86C43B083}"/>
              </a:ext>
            </a:extLst>
          </p:cNvPr>
          <p:cNvSpPr/>
          <p:nvPr/>
        </p:nvSpPr>
        <p:spPr>
          <a:xfrm>
            <a:off x="12600000" y="4227598"/>
            <a:ext cx="5688000" cy="5688000"/>
          </a:xfrm>
          <a:prstGeom prst="ellipse">
            <a:avLst/>
          </a:prstGeom>
          <a:solidFill>
            <a:srgbClr val="4BD0A0"/>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Tree>
    <p:extLst>
      <p:ext uri="{BB962C8B-B14F-4D97-AF65-F5344CB8AC3E}">
        <p14:creationId xmlns:p14="http://schemas.microsoft.com/office/powerpoint/2010/main" val="94368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6;p56">
            <a:extLst>
              <a:ext uri="{FF2B5EF4-FFF2-40B4-BE49-F238E27FC236}">
                <a16:creationId xmlns:a16="http://schemas.microsoft.com/office/drawing/2014/main" id="{7EE0B095-3390-9D54-1809-B14822C39966}"/>
              </a:ext>
            </a:extLst>
          </p:cNvPr>
          <p:cNvSpPr txBox="1"/>
          <p:nvPr/>
        </p:nvSpPr>
        <p:spPr>
          <a:xfrm>
            <a:off x="707126" y="424378"/>
            <a:ext cx="10291074" cy="1483200"/>
          </a:xfrm>
          <a:prstGeom prst="rect">
            <a:avLst/>
          </a:prstGeom>
          <a:noFill/>
          <a:ln>
            <a:noFill/>
          </a:ln>
        </p:spPr>
        <p:txBody>
          <a:bodyPr spcFirstLastPara="1" wrap="square" lIns="0" tIns="0" rIns="0" bIns="0" anchor="t" anchorCtr="0">
            <a:noAutofit/>
          </a:bodyPr>
          <a:lstStyle/>
          <a:p>
            <a:pPr algn="l"/>
            <a:r>
              <a:rPr lang="ru-RU" sz="6000" b="1" dirty="0">
                <a:latin typeface="Proxima Nova"/>
                <a:ea typeface="Proxima Nova"/>
                <a:cs typeface="Proxima Nova"/>
                <a:sym typeface="Proxima Nova"/>
              </a:rPr>
              <a:t>Метод опорных векторов (</a:t>
            </a:r>
            <a:r>
              <a:rPr lang="en-US" sz="6000" b="1" dirty="0">
                <a:latin typeface="Proxima Nova"/>
                <a:ea typeface="Proxima Nova"/>
                <a:cs typeface="Proxima Nova"/>
                <a:sym typeface="Proxima Nova"/>
              </a:rPr>
              <a:t>SVM)</a:t>
            </a:r>
            <a:endParaRPr lang="en-US" sz="6000" b="1" i="0" dirty="0">
              <a:solidFill>
                <a:srgbClr val="333333"/>
              </a:solidFill>
              <a:effectLst/>
              <a:latin typeface="Arial" panose="020B0604020202020204" pitchFamily="34" charset="0"/>
            </a:endParaRPr>
          </a:p>
        </p:txBody>
      </p:sp>
      <p:sp>
        <p:nvSpPr>
          <p:cNvPr id="3" name="TextBox 2">
            <a:extLst>
              <a:ext uri="{FF2B5EF4-FFF2-40B4-BE49-F238E27FC236}">
                <a16:creationId xmlns:a16="http://schemas.microsoft.com/office/drawing/2014/main" id="{6592B21D-9E17-35E8-64F8-9300A7497A7E}"/>
              </a:ext>
            </a:extLst>
          </p:cNvPr>
          <p:cNvSpPr txBox="1"/>
          <p:nvPr/>
        </p:nvSpPr>
        <p:spPr>
          <a:xfrm>
            <a:off x="707126" y="3329316"/>
            <a:ext cx="12569259" cy="4161204"/>
          </a:xfrm>
          <a:prstGeom prst="rect">
            <a:avLst/>
          </a:prstGeom>
          <a:noFill/>
        </p:spPr>
        <p:txBody>
          <a:bodyPr wrap="square">
            <a:spAutoFit/>
          </a:bodyPr>
          <a:lstStyle/>
          <a:p>
            <a:pPr>
              <a:lnSpc>
                <a:spcPct val="150000"/>
              </a:lnSpc>
            </a:pPr>
            <a:r>
              <a:rPr lang="ru-RU" sz="3000" dirty="0">
                <a:solidFill>
                  <a:srgbClr val="363636"/>
                </a:solidFill>
                <a:latin typeface="Open Sans" panose="020B0606030504020204" pitchFamily="34" charset="0"/>
              </a:rPr>
              <a:t>Данный алгоритм схож с Наивным Байесовским алгоритмом тем, что обоим алгоритмам не нужно много тренировочных данных, чтобы начать давать точные результаты. При этом, SVM алгоритм требует больше вычислительных ресурсов, чем Наивный Байес, так как он может достичь более точных результатов.</a:t>
            </a:r>
            <a:br>
              <a:rPr lang="ru-RU" sz="4000" dirty="0"/>
            </a:br>
            <a:br>
              <a:rPr lang="ru-RU" dirty="0"/>
            </a:br>
            <a:endParaRPr lang="ru-RU" dirty="0"/>
          </a:p>
        </p:txBody>
      </p:sp>
      <p:sp>
        <p:nvSpPr>
          <p:cNvPr id="4" name="Google Shape;1596;p100">
            <a:extLst>
              <a:ext uri="{FF2B5EF4-FFF2-40B4-BE49-F238E27FC236}">
                <a16:creationId xmlns:a16="http://schemas.microsoft.com/office/drawing/2014/main" id="{479A588E-A3DB-540B-4CB4-466B0C23E61B}"/>
              </a:ext>
            </a:extLst>
          </p:cNvPr>
          <p:cNvSpPr/>
          <p:nvPr/>
        </p:nvSpPr>
        <p:spPr>
          <a:xfrm>
            <a:off x="12600000" y="4387985"/>
            <a:ext cx="5688000" cy="5688000"/>
          </a:xfrm>
          <a:prstGeom prst="ellipse">
            <a:avLst/>
          </a:prstGeom>
          <a:solidFill>
            <a:srgbClr val="FFFFFF"/>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rgbClr val="363636"/>
                </a:solidFill>
                <a:latin typeface="Open Sans" panose="020B0606030504020204" pitchFamily="34" charset="0"/>
                <a:sym typeface="Proxima Nova"/>
              </a:rPr>
              <a:t>Accuracy score = 0,9</a:t>
            </a:r>
            <a:r>
              <a:rPr lang="ru-RU" sz="3000" b="1" dirty="0">
                <a:solidFill>
                  <a:srgbClr val="363636"/>
                </a:solidFill>
                <a:latin typeface="Open Sans" panose="020B0606030504020204" pitchFamily="34" charset="0"/>
                <a:sym typeface="Proxima Nova"/>
              </a:rPr>
              <a:t>81</a:t>
            </a:r>
            <a:endParaRPr lang="en-US" sz="3000" b="1" dirty="0">
              <a:solidFill>
                <a:srgbClr val="363636"/>
              </a:solidFill>
              <a:latin typeface="Open Sans" panose="020B0606030504020204" pitchFamily="34" charset="0"/>
              <a:sym typeface="Proxima Nova"/>
            </a:endParaRPr>
          </a:p>
          <a:p>
            <a:pPr marL="0" lvl="0" indent="0" algn="ctr" rtl="0">
              <a:spcBef>
                <a:spcPts val="0"/>
              </a:spcBef>
              <a:spcAft>
                <a:spcPts val="0"/>
              </a:spcAft>
              <a:buNone/>
            </a:pPr>
            <a:endParaRPr lang="en-US" sz="3000" b="1" dirty="0">
              <a:solidFill>
                <a:srgbClr val="363636"/>
              </a:solidFill>
              <a:latin typeface="Open Sans" panose="020B0606030504020204" pitchFamily="34" charset="0"/>
              <a:sym typeface="Proxima Nova"/>
            </a:endParaRPr>
          </a:p>
          <a:p>
            <a:pPr marL="0" lvl="0" indent="0" algn="ctr" rtl="0">
              <a:spcBef>
                <a:spcPts val="0"/>
              </a:spcBef>
              <a:spcAft>
                <a:spcPts val="0"/>
              </a:spcAft>
              <a:buNone/>
            </a:pPr>
            <a:r>
              <a:rPr lang="en-US" sz="3000" b="1" dirty="0">
                <a:solidFill>
                  <a:srgbClr val="363636"/>
                </a:solidFill>
                <a:latin typeface="Open Sans" panose="020B0606030504020204" pitchFamily="34" charset="0"/>
                <a:sym typeface="Proxima Nova"/>
              </a:rPr>
              <a:t> F1-score = 0,</a:t>
            </a:r>
            <a:r>
              <a:rPr lang="ru-RU" sz="3000" b="1" dirty="0">
                <a:solidFill>
                  <a:srgbClr val="363636"/>
                </a:solidFill>
                <a:latin typeface="Open Sans" panose="020B0606030504020204" pitchFamily="34" charset="0"/>
                <a:sym typeface="Proxima Nova"/>
              </a:rPr>
              <a:t>919</a:t>
            </a:r>
            <a:endParaRPr lang="en-US" sz="3000" b="1" dirty="0">
              <a:solidFill>
                <a:srgbClr val="363636"/>
              </a:solidFill>
              <a:latin typeface="Open Sans" panose="020B0606030504020204" pitchFamily="34" charset="0"/>
            </a:endParaRPr>
          </a:p>
        </p:txBody>
      </p:sp>
    </p:spTree>
    <p:extLst>
      <p:ext uri="{BB962C8B-B14F-4D97-AF65-F5344CB8AC3E}">
        <p14:creationId xmlns:p14="http://schemas.microsoft.com/office/powerpoint/2010/main" val="194134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9"/>
        <p:cNvGrpSpPr/>
        <p:nvPr/>
      </p:nvGrpSpPr>
      <p:grpSpPr>
        <a:xfrm>
          <a:off x="0" y="0"/>
          <a:ext cx="0" cy="0"/>
          <a:chOff x="0" y="0"/>
          <a:chExt cx="0" cy="0"/>
        </a:xfrm>
      </p:grpSpPr>
      <p:sp>
        <p:nvSpPr>
          <p:cNvPr id="1030" name="Google Shape;1030;p61"/>
          <p:cNvSpPr/>
          <p:nvPr/>
        </p:nvSpPr>
        <p:spPr>
          <a:xfrm>
            <a:off x="12823887" y="4484913"/>
            <a:ext cx="5464110" cy="5555902"/>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2" name="Google Shape;1032;p61"/>
          <p:cNvSpPr txBox="1"/>
          <p:nvPr/>
        </p:nvSpPr>
        <p:spPr>
          <a:xfrm>
            <a:off x="551850" y="489600"/>
            <a:ext cx="14292000" cy="494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None/>
            </a:pPr>
            <a:r>
              <a:rPr lang="ru-RU" sz="9600" b="1" dirty="0">
                <a:latin typeface="Proxima Nova"/>
                <a:ea typeface="Proxima Nova"/>
                <a:cs typeface="Proxima Nova"/>
                <a:sym typeface="Proxima Nova"/>
              </a:rPr>
              <a:t>Выводы</a:t>
            </a:r>
            <a:endParaRPr sz="9600" b="1" dirty="0">
              <a:latin typeface="Proxima Nova"/>
              <a:ea typeface="Proxima Nova"/>
              <a:cs typeface="Proxima Nova"/>
              <a:sym typeface="Proxima Nova"/>
            </a:endParaRPr>
          </a:p>
          <a:p>
            <a:pPr marL="0" marR="0" lvl="0" indent="0" algn="l" rtl="0">
              <a:lnSpc>
                <a:spcPct val="80000"/>
              </a:lnSpc>
              <a:spcBef>
                <a:spcPts val="0"/>
              </a:spcBef>
              <a:spcAft>
                <a:spcPts val="0"/>
              </a:spcAft>
              <a:buNone/>
            </a:pPr>
            <a:endParaRPr sz="3000" dirty="0">
              <a:solidFill>
                <a:schemeClr val="lt1"/>
              </a:solidFill>
              <a:latin typeface="Proxima Nova"/>
              <a:ea typeface="Proxima Nova"/>
              <a:cs typeface="Proxima Nova"/>
              <a:sym typeface="Proxima Nova"/>
            </a:endParaRPr>
          </a:p>
          <a:p>
            <a:pPr marL="0" marR="0" lvl="0" indent="0" algn="l" rtl="0">
              <a:lnSpc>
                <a:spcPct val="200000"/>
              </a:lnSpc>
              <a:spcBef>
                <a:spcPts val="0"/>
              </a:spcBef>
              <a:spcAft>
                <a:spcPts val="0"/>
              </a:spcAft>
              <a:buNone/>
            </a:pPr>
            <a:r>
              <a:rPr lang="ru-RU" sz="3000" dirty="0">
                <a:solidFill>
                  <a:schemeClr val="tx1"/>
                </a:solidFill>
                <a:latin typeface="Proxima Nova"/>
                <a:ea typeface="Proxima Nova Semibold"/>
                <a:cs typeface="Proxima Nova Semibold"/>
                <a:sym typeface="Proxima Nova"/>
              </a:rPr>
              <a:t>Оба метода классификации документов показали отличные результаты, хотя у </a:t>
            </a:r>
            <a:r>
              <a:rPr lang="en-US" sz="3000" dirty="0">
                <a:solidFill>
                  <a:schemeClr val="tx1"/>
                </a:solidFill>
                <a:latin typeface="Proxima Nova"/>
                <a:ea typeface="Proxima Nova Semibold"/>
                <a:cs typeface="Proxima Nova Semibold"/>
                <a:sym typeface="Proxima Nova"/>
              </a:rPr>
              <a:t>SVM</a:t>
            </a:r>
            <a:r>
              <a:rPr lang="ru-RU" sz="3000" dirty="0">
                <a:solidFill>
                  <a:schemeClr val="tx1"/>
                </a:solidFill>
                <a:latin typeface="Proxima Nova"/>
                <a:ea typeface="Proxima Nova Semibold"/>
                <a:cs typeface="Proxima Nova Semibold"/>
                <a:sym typeface="Proxima Nova"/>
              </a:rPr>
              <a:t> результат по метрике </a:t>
            </a:r>
            <a:r>
              <a:rPr lang="en-US" sz="3000" dirty="0">
                <a:solidFill>
                  <a:schemeClr val="tx1"/>
                </a:solidFill>
                <a:latin typeface="Proxima Nova"/>
                <a:ea typeface="Proxima Nova Semibold"/>
                <a:cs typeface="Proxima Nova Semibold"/>
                <a:sym typeface="Proxima Nova"/>
              </a:rPr>
              <a:t>F1 </a:t>
            </a:r>
            <a:r>
              <a:rPr lang="ru-RU" sz="3000" dirty="0">
                <a:solidFill>
                  <a:schemeClr val="tx1"/>
                </a:solidFill>
                <a:latin typeface="Proxima Nova"/>
                <a:ea typeface="Proxima Nova Semibold"/>
                <a:cs typeface="Proxima Nova Semibold"/>
                <a:sym typeface="Proxima Nova"/>
              </a:rPr>
              <a:t>все же ожидаемо выше, чем у </a:t>
            </a:r>
            <a:r>
              <a:rPr lang="en-US" sz="3000" dirty="0">
                <a:solidFill>
                  <a:schemeClr val="tx1"/>
                </a:solidFill>
                <a:latin typeface="Proxima Nova"/>
                <a:ea typeface="Proxima Nova Semibold"/>
                <a:cs typeface="Proxima Nova Semibold"/>
                <a:sym typeface="Proxima Nova"/>
              </a:rPr>
              <a:t>Naive</a:t>
            </a:r>
            <a:r>
              <a:rPr lang="ru-RU" sz="3000" dirty="0">
                <a:solidFill>
                  <a:schemeClr val="tx1"/>
                </a:solidFill>
                <a:latin typeface="Proxima Nova"/>
                <a:ea typeface="Proxima Nova Semibold"/>
                <a:cs typeface="Proxima Nova Semibold"/>
                <a:sym typeface="Proxima Nova"/>
              </a:rPr>
              <a:t> </a:t>
            </a:r>
            <a:r>
              <a:rPr lang="en-US" sz="3000" dirty="0">
                <a:solidFill>
                  <a:schemeClr val="tx1"/>
                </a:solidFill>
                <a:latin typeface="Proxima Nova"/>
                <a:ea typeface="Proxima Nova Semibold"/>
                <a:cs typeface="Proxima Nova Semibold"/>
                <a:sym typeface="Proxima Nova"/>
              </a:rPr>
              <a:t>Bayes</a:t>
            </a:r>
            <a:r>
              <a:rPr lang="ru-RU" sz="3000" dirty="0">
                <a:solidFill>
                  <a:schemeClr val="tx1"/>
                </a:solidFill>
                <a:latin typeface="Proxima Nova"/>
                <a:ea typeface="Proxima Nova Semibold"/>
                <a:cs typeface="Proxima Nova Semibold"/>
                <a:sym typeface="Proxima Nova"/>
              </a:rPr>
              <a:t>.</a:t>
            </a:r>
          </a:p>
          <a:p>
            <a:pPr marL="0" marR="0" lvl="0" indent="0" algn="l" rtl="0">
              <a:lnSpc>
                <a:spcPct val="200000"/>
              </a:lnSpc>
              <a:spcBef>
                <a:spcPts val="0"/>
              </a:spcBef>
              <a:spcAft>
                <a:spcPts val="0"/>
              </a:spcAft>
              <a:buNone/>
            </a:pPr>
            <a:r>
              <a:rPr lang="ru-RU" sz="3000" dirty="0">
                <a:solidFill>
                  <a:schemeClr val="tx1"/>
                </a:solidFill>
                <a:latin typeface="Proxima Nova"/>
                <a:ea typeface="Proxima Nova Semibold"/>
                <a:cs typeface="Proxima Nova Semibold"/>
                <a:sym typeface="Proxima Nova"/>
              </a:rPr>
              <a:t>Несмотря на свою простоту эти базовые методы являются предпочтительными для решения подобных задач по классификации текстов по сравнению с гораздо более энергозатратными моделями нейронных сетей.</a:t>
            </a:r>
          </a:p>
        </p:txBody>
      </p:sp>
      <p:pic>
        <p:nvPicPr>
          <p:cNvPr id="6" name="Рисунок 5">
            <a:extLst>
              <a:ext uri="{FF2B5EF4-FFF2-40B4-BE49-F238E27FC236}">
                <a16:creationId xmlns:a16="http://schemas.microsoft.com/office/drawing/2014/main" id="{65A4996D-CADE-BD47-7560-DC5AB59AC832}"/>
              </a:ext>
            </a:extLst>
          </p:cNvPr>
          <p:cNvPicPr>
            <a:picLocks noChangeAspect="1"/>
          </p:cNvPicPr>
          <p:nvPr/>
        </p:nvPicPr>
        <p:blipFill rotWithShape="1">
          <a:blip r:embed="rId3"/>
          <a:srcRect/>
          <a:stretch/>
        </p:blipFill>
        <p:spPr>
          <a:xfrm>
            <a:off x="12823886" y="4484912"/>
            <a:ext cx="5464109" cy="5555903"/>
          </a:xfrm>
          <a:prstGeom prst="flowChartConnector">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56"/>
          <p:cNvSpPr txBox="1"/>
          <p:nvPr/>
        </p:nvSpPr>
        <p:spPr>
          <a:xfrm>
            <a:off x="707126" y="424378"/>
            <a:ext cx="9008374" cy="148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1100"/>
              <a:buFont typeface="Arial"/>
              <a:buNone/>
            </a:pPr>
            <a:r>
              <a:rPr lang="ru-RU" sz="5600" b="1" dirty="0">
                <a:latin typeface="Proxima Nova"/>
                <a:ea typeface="Proxima Nova"/>
                <a:cs typeface="Proxima Nova"/>
                <a:sym typeface="Proxima Nova"/>
              </a:rPr>
              <a:t>Используемая литература</a:t>
            </a:r>
            <a:endParaRPr sz="5600" b="1" dirty="0">
              <a:latin typeface="Proxima Nova"/>
              <a:ea typeface="Proxima Nova"/>
              <a:cs typeface="Proxima Nova"/>
              <a:sym typeface="Proxima Nova"/>
            </a:endParaRPr>
          </a:p>
        </p:txBody>
      </p:sp>
      <p:sp>
        <p:nvSpPr>
          <p:cNvPr id="8" name="TextBox 7">
            <a:extLst>
              <a:ext uri="{FF2B5EF4-FFF2-40B4-BE49-F238E27FC236}">
                <a16:creationId xmlns:a16="http://schemas.microsoft.com/office/drawing/2014/main" id="{124C0387-FB40-B928-03F7-293834088CB5}"/>
              </a:ext>
            </a:extLst>
          </p:cNvPr>
          <p:cNvSpPr txBox="1"/>
          <p:nvPr/>
        </p:nvSpPr>
        <p:spPr>
          <a:xfrm>
            <a:off x="707126" y="1625938"/>
            <a:ext cx="14494774" cy="3785652"/>
          </a:xfrm>
          <a:prstGeom prst="rect">
            <a:avLst/>
          </a:prstGeom>
          <a:noFill/>
        </p:spPr>
        <p:txBody>
          <a:bodyPr wrap="square">
            <a:spAutoFit/>
          </a:bodyPr>
          <a:lstStyle/>
          <a:p>
            <a:pPr marL="457200" indent="-457200">
              <a:buFont typeface="+mj-lt"/>
              <a:buAutoNum type="arabicPeriod"/>
            </a:pPr>
            <a:r>
              <a:rPr lang="en-US" sz="2400" dirty="0">
                <a:latin typeface="Proxima Nova"/>
              </a:rPr>
              <a:t>Klopotek M. and </a:t>
            </a:r>
            <a:r>
              <a:rPr lang="en-US" sz="2400" dirty="0" err="1">
                <a:latin typeface="Proxima Nova"/>
              </a:rPr>
              <a:t>Woch</a:t>
            </a:r>
            <a:r>
              <a:rPr lang="en-US" sz="2400" dirty="0">
                <a:latin typeface="Proxima Nova"/>
              </a:rPr>
              <a:t> M., “Very Large Bayesian Networks in Text Classification”, ICCS 2003, LNCS 2657, 2003, pp. 397–406 V. </a:t>
            </a:r>
            <a:r>
              <a:rPr lang="en-US" sz="2400" dirty="0" err="1">
                <a:latin typeface="Proxima Nova"/>
              </a:rPr>
              <a:t>Tampakas</a:t>
            </a:r>
            <a:r>
              <a:rPr lang="en-US" sz="2400" dirty="0">
                <a:latin typeface="Proxima Nova"/>
              </a:rPr>
              <a:t>, Text Classification Using Machine Learning Techniques. 2005 URL: https://www.researchgate.net/publication/228084521_Text_Classification_Using_Machine_Learning_Techniques</a:t>
            </a:r>
            <a:br>
              <a:rPr lang="en-US" sz="2400" dirty="0">
                <a:latin typeface="Proxima Nova"/>
              </a:rPr>
            </a:br>
            <a:endParaRPr lang="ru-RU" sz="2400" dirty="0">
              <a:latin typeface="Proxima Nova"/>
            </a:endParaRPr>
          </a:p>
          <a:p>
            <a:pPr marL="457200" indent="-457200">
              <a:buFont typeface="+mj-lt"/>
              <a:buAutoNum type="arabicPeriod"/>
            </a:pPr>
            <a:r>
              <a:rPr lang="ru-RU" sz="2400" dirty="0" err="1">
                <a:latin typeface="Proxima Nova"/>
              </a:rPr>
              <a:t>Акбархужаев</a:t>
            </a:r>
            <a:r>
              <a:rPr lang="ru-RU" sz="2400" dirty="0">
                <a:latin typeface="Proxima Nova"/>
              </a:rPr>
              <a:t>, С. А. Сравнительный анализ методов Наивного Байеса и </a:t>
            </a:r>
            <a:r>
              <a:rPr lang="en-US" sz="2400" dirty="0">
                <a:latin typeface="Proxima Nova"/>
              </a:rPr>
              <a:t>SVM </a:t>
            </a:r>
            <a:r>
              <a:rPr lang="ru-RU" sz="2400" dirty="0">
                <a:latin typeface="Proxima Nova"/>
              </a:rPr>
              <a:t>алгоритмов при классификации текстовых документов / С. А. </a:t>
            </a:r>
            <a:r>
              <a:rPr lang="ru-RU" sz="2400" dirty="0" err="1">
                <a:latin typeface="Proxima Nova"/>
              </a:rPr>
              <a:t>Акбархужаев</a:t>
            </a:r>
            <a:r>
              <a:rPr lang="ru-RU" sz="2400" dirty="0">
                <a:latin typeface="Proxima Nova"/>
              </a:rPr>
              <a:t>, Н. Н. Абдурахманова. — Текст : непосредственный // Молодой ученый. — 2019. — № 29 (267). — С. 8-10. — </a:t>
            </a:r>
            <a:r>
              <a:rPr lang="en-US" sz="2400" dirty="0">
                <a:latin typeface="Proxima Nova"/>
              </a:rPr>
              <a:t>URL: https://moluch.ru/archive/267/61568/ (</a:t>
            </a:r>
            <a:r>
              <a:rPr lang="ru-RU" sz="2400" dirty="0">
                <a:latin typeface="Proxima Nova"/>
              </a:rPr>
              <a:t>дата обращения: 02.06.2022).</a:t>
            </a:r>
          </a:p>
        </p:txBody>
      </p:sp>
      <p:sp>
        <p:nvSpPr>
          <p:cNvPr id="9" name="Google Shape;1030;p61">
            <a:extLst>
              <a:ext uri="{FF2B5EF4-FFF2-40B4-BE49-F238E27FC236}">
                <a16:creationId xmlns:a16="http://schemas.microsoft.com/office/drawing/2014/main" id="{8DF96F02-700D-C31C-3B92-05D2D05F6513}"/>
              </a:ext>
            </a:extLst>
          </p:cNvPr>
          <p:cNvSpPr/>
          <p:nvPr/>
        </p:nvSpPr>
        <p:spPr>
          <a:xfrm>
            <a:off x="12910357" y="4484913"/>
            <a:ext cx="5377640" cy="5467979"/>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pic>
        <p:nvPicPr>
          <p:cNvPr id="12" name="Рисунок 11">
            <a:extLst>
              <a:ext uri="{FF2B5EF4-FFF2-40B4-BE49-F238E27FC236}">
                <a16:creationId xmlns:a16="http://schemas.microsoft.com/office/drawing/2014/main" id="{2ABFC568-7DBB-2FAD-E143-21F2B64FCFE8}"/>
              </a:ext>
            </a:extLst>
          </p:cNvPr>
          <p:cNvPicPr>
            <a:picLocks noChangeAspect="1"/>
          </p:cNvPicPr>
          <p:nvPr/>
        </p:nvPicPr>
        <p:blipFill>
          <a:blip r:embed="rId3"/>
          <a:stretch>
            <a:fillRect/>
          </a:stretch>
        </p:blipFill>
        <p:spPr>
          <a:xfrm>
            <a:off x="12910356" y="4484913"/>
            <a:ext cx="5377639" cy="5467979"/>
          </a:xfrm>
          <a:prstGeom prst="flowChartConnector">
            <a:avLst/>
          </a:prstGeom>
        </p:spPr>
      </p:pic>
    </p:spTree>
    <p:extLst>
      <p:ext uri="{BB962C8B-B14F-4D97-AF65-F5344CB8AC3E}">
        <p14:creationId xmlns:p14="http://schemas.microsoft.com/office/powerpoint/2010/main" val="119109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11"/>
        <p:cNvGrpSpPr/>
        <p:nvPr/>
      </p:nvGrpSpPr>
      <p:grpSpPr>
        <a:xfrm>
          <a:off x="0" y="0"/>
          <a:ext cx="0" cy="0"/>
          <a:chOff x="0" y="0"/>
          <a:chExt cx="0" cy="0"/>
        </a:xfrm>
      </p:grpSpPr>
      <p:sp>
        <p:nvSpPr>
          <p:cNvPr id="816" name="Google Shape;816;p50"/>
          <p:cNvSpPr/>
          <p:nvPr/>
        </p:nvSpPr>
        <p:spPr>
          <a:xfrm>
            <a:off x="13067176" y="4459199"/>
            <a:ext cx="5220900" cy="51816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chemeClr val="dk1"/>
              </a:buClr>
              <a:buSzPts val="1100"/>
              <a:buFont typeface="Arial"/>
              <a:buNone/>
            </a:pPr>
            <a:endParaRPr b="1" dirty="0"/>
          </a:p>
        </p:txBody>
      </p:sp>
      <p:sp>
        <p:nvSpPr>
          <p:cNvPr id="818" name="Google Shape;818;p50"/>
          <p:cNvSpPr txBox="1"/>
          <p:nvPr/>
        </p:nvSpPr>
        <p:spPr>
          <a:xfrm>
            <a:off x="2959371" y="6389877"/>
            <a:ext cx="12957050" cy="3206100"/>
          </a:xfrm>
          <a:prstGeom prst="rect">
            <a:avLst/>
          </a:prstGeom>
          <a:noFill/>
          <a:ln>
            <a:noFill/>
          </a:ln>
        </p:spPr>
        <p:txBody>
          <a:bodyPr spcFirstLastPara="1" wrap="square" lIns="0" tIns="36000" rIns="0" bIns="0" anchor="t" anchorCtr="0">
            <a:noAutofit/>
          </a:bodyPr>
          <a:lstStyle/>
          <a:p>
            <a:pPr marL="0" marR="0" lvl="0" indent="0" algn="l" rtl="0">
              <a:lnSpc>
                <a:spcPct val="80000"/>
              </a:lnSpc>
              <a:spcBef>
                <a:spcPts val="0"/>
              </a:spcBef>
              <a:spcAft>
                <a:spcPts val="0"/>
              </a:spcAft>
              <a:buClr>
                <a:schemeClr val="dk1"/>
              </a:buClr>
              <a:buSzPts val="1100"/>
              <a:buFont typeface="Arial"/>
              <a:buNone/>
            </a:pPr>
            <a:r>
              <a:rPr lang="ru-RU" sz="9600" b="1" dirty="0">
                <a:solidFill>
                  <a:srgbClr val="FFFFFF"/>
                </a:solidFill>
                <a:latin typeface="Proxima Nova"/>
                <a:sym typeface="Proxima Nova"/>
              </a:rPr>
              <a:t>СПАСИБО!</a:t>
            </a:r>
          </a:p>
        </p:txBody>
      </p:sp>
      <p:sp>
        <p:nvSpPr>
          <p:cNvPr id="812" name="Google Shape;812;p50"/>
          <p:cNvSpPr txBox="1"/>
          <p:nvPr/>
        </p:nvSpPr>
        <p:spPr>
          <a:xfrm>
            <a:off x="13338855" y="6345055"/>
            <a:ext cx="5712600" cy="32142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dk1"/>
              </a:buClr>
              <a:buSzPts val="1100"/>
              <a:buFont typeface="Arial"/>
              <a:buNone/>
            </a:pPr>
            <a:r>
              <a:rPr lang="ru-RU" sz="4000" dirty="0">
                <a:solidFill>
                  <a:srgbClr val="FFFFFF"/>
                </a:solidFill>
                <a:latin typeface="Proxima Nova"/>
                <a:ea typeface="Proxima Nova"/>
                <a:cs typeface="Proxima Nova"/>
                <a:sym typeface="Proxima Nova"/>
              </a:rPr>
              <a:t>Рынковский Сергей</a:t>
            </a:r>
          </a:p>
          <a:p>
            <a:pPr marL="0" marR="0" lvl="0" indent="0" rtl="0">
              <a:lnSpc>
                <a:spcPct val="100000"/>
              </a:lnSpc>
              <a:spcBef>
                <a:spcPts val="0"/>
              </a:spcBef>
              <a:spcAft>
                <a:spcPts val="0"/>
              </a:spcAft>
              <a:buClr>
                <a:schemeClr val="dk1"/>
              </a:buClr>
              <a:buSzPts val="1100"/>
              <a:buFont typeface="Arial"/>
              <a:buNone/>
            </a:pPr>
            <a:r>
              <a:rPr lang="en-US" sz="4000" dirty="0">
                <a:solidFill>
                  <a:srgbClr val="FFFFFF"/>
                </a:solidFill>
                <a:latin typeface="Proxima Nova"/>
                <a:ea typeface="Proxima Nova"/>
                <a:cs typeface="Proxima Nova"/>
                <a:sym typeface="Proxima Nova"/>
              </a:rPr>
              <a:t>DS-22</a:t>
            </a:r>
            <a:endParaRPr sz="4000" dirty="0">
              <a:solidFill>
                <a:srgbClr val="FFFFFF"/>
              </a:solidFill>
              <a:latin typeface="Proxima Nova"/>
              <a:ea typeface="Proxima Nova"/>
              <a:cs typeface="Proxima Nova"/>
              <a:sym typeface="Proxima Nova"/>
            </a:endParaRPr>
          </a:p>
          <a:p>
            <a:pPr marL="0" lvl="0" indent="0" algn="l" rtl="0">
              <a:lnSpc>
                <a:spcPct val="100000"/>
              </a:lnSpc>
              <a:spcBef>
                <a:spcPts val="0"/>
              </a:spcBef>
              <a:spcAft>
                <a:spcPts val="0"/>
              </a:spcAft>
              <a:buNone/>
            </a:pPr>
            <a:endParaRPr sz="3000" dirty="0">
              <a:solidFill>
                <a:srgbClr val="FFFFFF"/>
              </a:solidFill>
              <a:latin typeface="Proxima Nova"/>
              <a:ea typeface="Proxima Nova"/>
              <a:cs typeface="Proxima Nova"/>
              <a:sym typeface="Proxima Nova"/>
            </a:endParaRPr>
          </a:p>
        </p:txBody>
      </p:sp>
      <p:pic>
        <p:nvPicPr>
          <p:cNvPr id="1026" name="Picture 2">
            <a:extLst>
              <a:ext uri="{FF2B5EF4-FFF2-40B4-BE49-F238E27FC236}">
                <a16:creationId xmlns:a16="http://schemas.microsoft.com/office/drawing/2014/main" id="{407129EC-9471-A487-2B63-06598353B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 y="-1"/>
            <a:ext cx="18298430" cy="385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23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22"/>
        <p:cNvGrpSpPr/>
        <p:nvPr/>
      </p:nvGrpSpPr>
      <p:grpSpPr>
        <a:xfrm>
          <a:off x="0" y="0"/>
          <a:ext cx="0" cy="0"/>
          <a:chOff x="0" y="0"/>
          <a:chExt cx="0" cy="0"/>
        </a:xfrm>
      </p:grpSpPr>
      <p:sp>
        <p:nvSpPr>
          <p:cNvPr id="823" name="Google Shape;823;p51"/>
          <p:cNvSpPr/>
          <p:nvPr/>
        </p:nvSpPr>
        <p:spPr>
          <a:xfrm>
            <a:off x="551854" y="2224650"/>
            <a:ext cx="5719200" cy="5676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ru" sz="4000" b="1" dirty="0">
                <a:solidFill>
                  <a:schemeClr val="dk1"/>
                </a:solidFill>
                <a:latin typeface="Proxima Nova"/>
                <a:ea typeface="Proxima Nova"/>
                <a:cs typeface="Proxima Nova"/>
                <a:sym typeface="Proxima Nova"/>
              </a:rPr>
              <a:t>Набор данных взят на </a:t>
            </a:r>
            <a:r>
              <a:rPr lang="en-US" sz="4000" b="1" dirty="0" err="1">
                <a:solidFill>
                  <a:srgbClr val="00B0F0"/>
                </a:solidFill>
                <a:latin typeface="Proxima Nova"/>
                <a:ea typeface="Proxima Nova"/>
                <a:cs typeface="Proxima Nova"/>
                <a:sym typeface="Proxima Nova"/>
              </a:rPr>
              <a:t>kaggle</a:t>
            </a:r>
            <a:endParaRPr lang="ru-RU" sz="4000" b="1" dirty="0">
              <a:solidFill>
                <a:srgbClr val="00B0F0"/>
              </a:solidFill>
              <a:latin typeface="Proxima Nova"/>
              <a:ea typeface="Proxima Nova"/>
              <a:cs typeface="Proxima Nova"/>
              <a:sym typeface="Proxima Nova"/>
            </a:endParaRPr>
          </a:p>
          <a:p>
            <a:pPr marL="0" lvl="0" indent="0" algn="ctr" rtl="0">
              <a:lnSpc>
                <a:spcPct val="100000"/>
              </a:lnSpc>
              <a:spcBef>
                <a:spcPts val="0"/>
              </a:spcBef>
              <a:spcAft>
                <a:spcPts val="0"/>
              </a:spcAft>
              <a:buNone/>
            </a:pPr>
            <a:endParaRPr lang="ru-RU" sz="4000" b="1" u="sng" dirty="0">
              <a:solidFill>
                <a:srgbClr val="00B0F0"/>
              </a:solidFill>
              <a:latin typeface="Proxima Nova"/>
              <a:sym typeface="Proxima Nova"/>
            </a:endParaRPr>
          </a:p>
          <a:p>
            <a:pPr marL="0" lvl="0" indent="0" algn="ctr" rtl="0">
              <a:lnSpc>
                <a:spcPct val="100000"/>
              </a:lnSpc>
              <a:spcBef>
                <a:spcPts val="0"/>
              </a:spcBef>
              <a:spcAft>
                <a:spcPts val="0"/>
              </a:spcAft>
              <a:buNone/>
            </a:pPr>
            <a:r>
              <a:rPr lang="en-US" sz="2000" u="sng" dirty="0">
                <a:solidFill>
                  <a:srgbClr val="00B0F0"/>
                </a:solidFill>
              </a:rPr>
              <a:t>https://www.kaggle.com/datasets/uciml/sms-spam-collection-dataset?datasetId=483&amp;searchQuery=svm</a:t>
            </a:r>
            <a:endParaRPr sz="2000" u="sng" dirty="0">
              <a:solidFill>
                <a:srgbClr val="00B0F0"/>
              </a:solidFill>
            </a:endParaRPr>
          </a:p>
        </p:txBody>
      </p:sp>
      <p:grpSp>
        <p:nvGrpSpPr>
          <p:cNvPr id="824" name="Google Shape;824;p51"/>
          <p:cNvGrpSpPr/>
          <p:nvPr/>
        </p:nvGrpSpPr>
        <p:grpSpPr>
          <a:xfrm>
            <a:off x="9135958" y="3700819"/>
            <a:ext cx="7140025" cy="2228262"/>
            <a:chOff x="7689659" y="3354600"/>
            <a:chExt cx="7153617" cy="2206200"/>
          </a:xfrm>
        </p:grpSpPr>
        <p:sp>
          <p:nvSpPr>
            <p:cNvPr id="825" name="Google Shape;825;p51"/>
            <p:cNvSpPr/>
            <p:nvPr/>
          </p:nvSpPr>
          <p:spPr>
            <a:xfrm>
              <a:off x="7689659" y="3354600"/>
              <a:ext cx="7145700" cy="2206200"/>
            </a:xfrm>
            <a:prstGeom prst="roundRect">
              <a:avLst>
                <a:gd name="adj" fmla="val 40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8493243" y="3855295"/>
              <a:ext cx="1212000" cy="12120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chemeClr val="dk1"/>
                  </a:solidFill>
                  <a:latin typeface="Proxima Nova"/>
                  <a:ea typeface="Proxima Nova"/>
                  <a:cs typeface="Proxima Nova"/>
                  <a:sym typeface="Proxima Nova"/>
                </a:rPr>
                <a:t>2</a:t>
              </a:r>
              <a:endParaRPr b="1"/>
            </a:p>
          </p:txBody>
        </p:sp>
        <p:sp>
          <p:nvSpPr>
            <p:cNvPr id="827" name="Google Shape;827;p51"/>
            <p:cNvSpPr txBox="1"/>
            <p:nvPr/>
          </p:nvSpPr>
          <p:spPr>
            <a:xfrm>
              <a:off x="10544576" y="3846462"/>
              <a:ext cx="4298700" cy="1226100"/>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None/>
              </a:pPr>
              <a:r>
                <a:rPr lang="ru-RU" sz="2400" b="1" u="sng" dirty="0">
                  <a:latin typeface="Proxima Nova"/>
                  <a:ea typeface="Proxima Nova"/>
                  <a:cs typeface="Proxima Nova"/>
                  <a:sym typeface="Proxima Nova"/>
                </a:rPr>
                <a:t>Предобработка данных</a:t>
              </a:r>
              <a:endParaRPr sz="1800" dirty="0">
                <a:latin typeface="Proxima Nova"/>
                <a:ea typeface="Proxima Nova"/>
                <a:cs typeface="Proxima Nova"/>
                <a:sym typeface="Proxima Nova"/>
              </a:endParaRPr>
            </a:p>
          </p:txBody>
        </p:sp>
      </p:grpSp>
      <p:sp>
        <p:nvSpPr>
          <p:cNvPr id="828" name="Google Shape;828;p51"/>
          <p:cNvSpPr/>
          <p:nvPr/>
        </p:nvSpPr>
        <p:spPr>
          <a:xfrm rot="-1254276">
            <a:off x="13288568" y="2250367"/>
            <a:ext cx="252177" cy="371533"/>
          </a:xfrm>
          <a:custGeom>
            <a:avLst/>
            <a:gdLst/>
            <a:ahLst/>
            <a:cxnLst/>
            <a:rect l="l" t="t" r="r" b="b"/>
            <a:pathLst>
              <a:path w="141701" h="208768" extrusionOk="0">
                <a:moveTo>
                  <a:pt x="98" y="0"/>
                </a:moveTo>
                <a:lnTo>
                  <a:pt x="0" y="192359"/>
                </a:lnTo>
                <a:lnTo>
                  <a:pt x="42961" y="151226"/>
                </a:lnTo>
                <a:lnTo>
                  <a:pt x="68208" y="208767"/>
                </a:lnTo>
                <a:lnTo>
                  <a:pt x="107581" y="191511"/>
                </a:lnTo>
                <a:lnTo>
                  <a:pt x="82333" y="133970"/>
                </a:lnTo>
                <a:lnTo>
                  <a:pt x="141701" y="130186"/>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rot="-1254276">
            <a:off x="13496443" y="7343142"/>
            <a:ext cx="252177" cy="371533"/>
          </a:xfrm>
          <a:custGeom>
            <a:avLst/>
            <a:gdLst/>
            <a:ahLst/>
            <a:cxnLst/>
            <a:rect l="l" t="t" r="r" b="b"/>
            <a:pathLst>
              <a:path w="141701" h="208768" extrusionOk="0">
                <a:moveTo>
                  <a:pt x="98" y="0"/>
                </a:moveTo>
                <a:lnTo>
                  <a:pt x="0" y="192359"/>
                </a:lnTo>
                <a:lnTo>
                  <a:pt x="42961" y="151226"/>
                </a:lnTo>
                <a:lnTo>
                  <a:pt x="68208" y="208767"/>
                </a:lnTo>
                <a:lnTo>
                  <a:pt x="107581" y="191511"/>
                </a:lnTo>
                <a:lnTo>
                  <a:pt x="82333" y="133970"/>
                </a:lnTo>
                <a:lnTo>
                  <a:pt x="141701" y="130186"/>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txBox="1"/>
          <p:nvPr/>
        </p:nvSpPr>
        <p:spPr>
          <a:xfrm>
            <a:off x="551850" y="489600"/>
            <a:ext cx="7145700" cy="734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1100"/>
              <a:buFont typeface="Arial"/>
              <a:buNone/>
            </a:pPr>
            <a:r>
              <a:rPr lang="en-US" sz="5600" b="1" dirty="0">
                <a:solidFill>
                  <a:schemeClr val="lt1"/>
                </a:solidFill>
                <a:latin typeface="Proxima Nova"/>
                <a:ea typeface="Proxima Nova"/>
                <a:cs typeface="Proxima Nova"/>
                <a:sym typeface="Proxima Nova"/>
              </a:rPr>
              <a:t>Data Set</a:t>
            </a:r>
            <a:endParaRPr sz="5600" b="1" dirty="0">
              <a:solidFill>
                <a:schemeClr val="lt1"/>
              </a:solidFill>
              <a:latin typeface="Proxima Nova"/>
              <a:ea typeface="Proxima Nova"/>
              <a:cs typeface="Proxima Nova"/>
              <a:sym typeface="Proxima Nova"/>
            </a:endParaRPr>
          </a:p>
        </p:txBody>
      </p:sp>
      <p:grpSp>
        <p:nvGrpSpPr>
          <p:cNvPr id="832" name="Google Shape;832;p51"/>
          <p:cNvGrpSpPr/>
          <p:nvPr/>
        </p:nvGrpSpPr>
        <p:grpSpPr>
          <a:xfrm>
            <a:off x="9144158" y="973259"/>
            <a:ext cx="7132123" cy="2223408"/>
            <a:chOff x="9144158" y="973259"/>
            <a:chExt cx="7132123" cy="2223408"/>
          </a:xfrm>
        </p:grpSpPr>
        <p:grpSp>
          <p:nvGrpSpPr>
            <p:cNvPr id="833" name="Google Shape;833;p51"/>
            <p:cNvGrpSpPr/>
            <p:nvPr/>
          </p:nvGrpSpPr>
          <p:grpSpPr>
            <a:xfrm>
              <a:off x="9144158" y="973259"/>
              <a:ext cx="7132123" cy="2223408"/>
              <a:chOff x="9144000" y="990600"/>
              <a:chExt cx="7145700" cy="2206200"/>
            </a:xfrm>
          </p:grpSpPr>
          <p:sp>
            <p:nvSpPr>
              <p:cNvPr id="834" name="Google Shape;834;p51"/>
              <p:cNvSpPr/>
              <p:nvPr/>
            </p:nvSpPr>
            <p:spPr>
              <a:xfrm>
                <a:off x="9144000" y="990600"/>
                <a:ext cx="7145700" cy="2206200"/>
              </a:xfrm>
              <a:prstGeom prst="roundRect">
                <a:avLst>
                  <a:gd name="adj" fmla="val 40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txBox="1"/>
              <p:nvPr/>
            </p:nvSpPr>
            <p:spPr>
              <a:xfrm>
                <a:off x="11996637" y="1488235"/>
                <a:ext cx="4284600" cy="1214400"/>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None/>
                </a:pPr>
                <a:r>
                  <a:rPr lang="ru-RU" sz="2400" b="1" u="sng" dirty="0">
                    <a:latin typeface="Proxima Nova"/>
                    <a:ea typeface="Proxima Nova"/>
                    <a:cs typeface="Proxima Nova"/>
                    <a:sym typeface="Proxima Nova"/>
                  </a:rPr>
                  <a:t>Загрузка данных</a:t>
                </a:r>
                <a:endParaRPr sz="2400" b="1" u="sng" dirty="0">
                  <a:latin typeface="Proxima Nova"/>
                  <a:ea typeface="Proxima Nova"/>
                  <a:cs typeface="Proxima Nova"/>
                  <a:sym typeface="Proxima Nova"/>
                </a:endParaRPr>
              </a:p>
            </p:txBody>
          </p:sp>
        </p:grpSp>
        <p:sp>
          <p:nvSpPr>
            <p:cNvPr id="836" name="Google Shape;836;p51"/>
            <p:cNvSpPr/>
            <p:nvPr/>
          </p:nvSpPr>
          <p:spPr>
            <a:xfrm>
              <a:off x="9938014" y="1474770"/>
              <a:ext cx="1209600" cy="12240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chemeClr val="dk1"/>
                  </a:solidFill>
                  <a:latin typeface="Proxima Nova"/>
                  <a:ea typeface="Proxima Nova"/>
                  <a:cs typeface="Proxima Nova"/>
                  <a:sym typeface="Proxima Nova"/>
                </a:rPr>
                <a:t>1</a:t>
              </a:r>
              <a:endParaRPr b="1"/>
            </a:p>
          </p:txBody>
        </p:sp>
      </p:grpSp>
      <p:grpSp>
        <p:nvGrpSpPr>
          <p:cNvPr id="837" name="Google Shape;837;p51"/>
          <p:cNvGrpSpPr/>
          <p:nvPr/>
        </p:nvGrpSpPr>
        <p:grpSpPr>
          <a:xfrm>
            <a:off x="9143514" y="6425522"/>
            <a:ext cx="7132123" cy="2227380"/>
            <a:chOff x="9143514" y="6425522"/>
            <a:chExt cx="7132123" cy="2227380"/>
          </a:xfrm>
        </p:grpSpPr>
        <p:grpSp>
          <p:nvGrpSpPr>
            <p:cNvPr id="838" name="Google Shape;838;p51"/>
            <p:cNvGrpSpPr/>
            <p:nvPr/>
          </p:nvGrpSpPr>
          <p:grpSpPr>
            <a:xfrm>
              <a:off x="9143514" y="6425522"/>
              <a:ext cx="7132123" cy="2227380"/>
              <a:chOff x="7697850" y="6425800"/>
              <a:chExt cx="7145700" cy="2206200"/>
            </a:xfrm>
          </p:grpSpPr>
          <p:sp>
            <p:nvSpPr>
              <p:cNvPr id="839" name="Google Shape;839;p51"/>
              <p:cNvSpPr/>
              <p:nvPr/>
            </p:nvSpPr>
            <p:spPr>
              <a:xfrm>
                <a:off x="7697850" y="6425800"/>
                <a:ext cx="7145700" cy="2206200"/>
              </a:xfrm>
              <a:prstGeom prst="roundRect">
                <a:avLst>
                  <a:gd name="adj" fmla="val 40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txBox="1"/>
              <p:nvPr/>
            </p:nvSpPr>
            <p:spPr>
              <a:xfrm>
                <a:off x="10544479" y="6917800"/>
                <a:ext cx="4291200" cy="12222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None/>
                </a:pPr>
                <a:r>
                  <a:rPr lang="ru-RU" sz="2400" b="1" u="sng" dirty="0">
                    <a:latin typeface="Proxima Nova"/>
                    <a:ea typeface="Proxima Nova"/>
                    <a:cs typeface="Proxima Nova"/>
                    <a:sym typeface="Proxima Nova"/>
                  </a:rPr>
                  <a:t>Модели</a:t>
                </a:r>
                <a:endParaRPr sz="2400" b="1" u="sng" dirty="0">
                  <a:latin typeface="Proxima Nova"/>
                  <a:ea typeface="Proxima Nova"/>
                  <a:cs typeface="Proxima Nova"/>
                  <a:sym typeface="Proxima Nova"/>
                </a:endParaRPr>
              </a:p>
              <a:p>
                <a:pPr marL="0" marR="0" lvl="0" indent="0" algn="l" rtl="0">
                  <a:lnSpc>
                    <a:spcPct val="80000"/>
                  </a:lnSpc>
                  <a:spcBef>
                    <a:spcPts val="0"/>
                  </a:spcBef>
                  <a:spcAft>
                    <a:spcPts val="0"/>
                  </a:spcAft>
                  <a:buNone/>
                </a:pPr>
                <a:endParaRPr sz="1600" dirty="0">
                  <a:latin typeface="Proxima Nova"/>
                  <a:ea typeface="Proxima Nova"/>
                  <a:cs typeface="Proxima Nova"/>
                  <a:sym typeface="Proxima Nova"/>
                </a:endParaRPr>
              </a:p>
              <a:p>
                <a:pPr marL="342900" marR="0" lvl="0" indent="-342900" algn="l" rtl="0">
                  <a:lnSpc>
                    <a:spcPct val="80000"/>
                  </a:lnSpc>
                  <a:spcBef>
                    <a:spcPts val="0"/>
                  </a:spcBef>
                  <a:spcAft>
                    <a:spcPts val="0"/>
                  </a:spcAft>
                  <a:buAutoNum type="arabicParenR"/>
                </a:pPr>
                <a:r>
                  <a:rPr lang="ru" sz="1800" dirty="0">
                    <a:uFill>
                      <a:noFill/>
                    </a:uFill>
                    <a:latin typeface="Proxima Nova"/>
                    <a:ea typeface="Proxima Nova"/>
                    <a:cs typeface="Proxima Nova"/>
                    <a:sym typeface="Proxima Nova"/>
                  </a:rPr>
                  <a:t>Наивный Байес</a:t>
                </a:r>
                <a:endParaRPr lang="en-US" sz="1800" dirty="0">
                  <a:uFill>
                    <a:noFill/>
                  </a:uFill>
                  <a:latin typeface="Proxima Nova"/>
                  <a:ea typeface="Proxima Nova"/>
                  <a:cs typeface="Proxima Nova"/>
                  <a:sym typeface="Proxima Nova"/>
                </a:endParaRPr>
              </a:p>
              <a:p>
                <a:pPr marL="342900" marR="0" lvl="0" indent="-342900" algn="l" rtl="0">
                  <a:lnSpc>
                    <a:spcPct val="80000"/>
                  </a:lnSpc>
                  <a:spcBef>
                    <a:spcPts val="0"/>
                  </a:spcBef>
                  <a:spcAft>
                    <a:spcPts val="0"/>
                  </a:spcAft>
                  <a:buAutoNum type="arabicParenR"/>
                </a:pPr>
                <a:endParaRPr lang="ru" sz="1800" dirty="0">
                  <a:uFill>
                    <a:noFill/>
                  </a:uFill>
                  <a:latin typeface="Proxima Nova"/>
                  <a:ea typeface="Proxima Nova"/>
                  <a:cs typeface="Proxima Nova"/>
                  <a:sym typeface="Proxima Nova"/>
                </a:endParaRPr>
              </a:p>
              <a:p>
                <a:pPr marL="342900" marR="0" lvl="0" indent="-342900" algn="l" rtl="0">
                  <a:lnSpc>
                    <a:spcPct val="80000"/>
                  </a:lnSpc>
                  <a:spcBef>
                    <a:spcPts val="0"/>
                  </a:spcBef>
                  <a:spcAft>
                    <a:spcPts val="0"/>
                  </a:spcAft>
                  <a:buAutoNum type="arabicParenR"/>
                </a:pPr>
                <a:r>
                  <a:rPr lang="ru-RU" sz="1800" dirty="0">
                    <a:uFill>
                      <a:noFill/>
                    </a:uFill>
                    <a:latin typeface="Proxima Nova"/>
                    <a:ea typeface="Proxima Nova"/>
                    <a:cs typeface="Proxima Nova"/>
                    <a:sym typeface="Proxima Nova"/>
                  </a:rPr>
                  <a:t>Метод опорных векторов</a:t>
                </a:r>
                <a:endParaRPr sz="1800" dirty="0">
                  <a:latin typeface="Proxima Nova"/>
                  <a:ea typeface="Proxima Nova"/>
                  <a:cs typeface="Proxima Nova"/>
                  <a:sym typeface="Proxima Nova"/>
                </a:endParaRPr>
              </a:p>
            </p:txBody>
          </p:sp>
        </p:grpSp>
        <p:sp>
          <p:nvSpPr>
            <p:cNvPr id="841" name="Google Shape;841;p51"/>
            <p:cNvSpPr/>
            <p:nvPr/>
          </p:nvSpPr>
          <p:spPr>
            <a:xfrm>
              <a:off x="9938014" y="6921920"/>
              <a:ext cx="1209600" cy="12240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3200" b="1">
                  <a:solidFill>
                    <a:schemeClr val="dk1"/>
                  </a:solidFill>
                  <a:latin typeface="Proxima Nova"/>
                  <a:ea typeface="Proxima Nova"/>
                  <a:cs typeface="Proxima Nova"/>
                  <a:sym typeface="Proxima Nova"/>
                </a:rPr>
                <a:t>3</a:t>
              </a:r>
              <a:endParaRPr b="1"/>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pSp>
        <p:nvGrpSpPr>
          <p:cNvPr id="880" name="Google Shape;880;p55"/>
          <p:cNvGrpSpPr/>
          <p:nvPr/>
        </p:nvGrpSpPr>
        <p:grpSpPr>
          <a:xfrm>
            <a:off x="551893" y="2712630"/>
            <a:ext cx="12750038" cy="686177"/>
            <a:chOff x="552000" y="2462337"/>
            <a:chExt cx="12750038" cy="686177"/>
          </a:xfrm>
        </p:grpSpPr>
        <p:sp>
          <p:nvSpPr>
            <p:cNvPr id="881" name="Google Shape;881;p55"/>
            <p:cNvSpPr txBox="1"/>
            <p:nvPr/>
          </p:nvSpPr>
          <p:spPr>
            <a:xfrm>
              <a:off x="1981049" y="2462337"/>
              <a:ext cx="11320989" cy="68617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2400" dirty="0">
                  <a:latin typeface="Proxima Nova"/>
                  <a:sym typeface="Proxima Nova"/>
                </a:rPr>
                <a:t>Data Set -</a:t>
              </a:r>
              <a:r>
                <a:rPr lang="ru-RU" sz="2400" dirty="0">
                  <a:latin typeface="Proxima Nova"/>
                  <a:sym typeface="Proxima Nova"/>
                </a:rPr>
                <a:t> </a:t>
              </a:r>
              <a:r>
                <a:rPr lang="ru-RU" sz="2400" dirty="0">
                  <a:latin typeface="Proxima Nova"/>
                </a:rPr>
                <a:t>это коллекция SMS-сообщений с тегами, которые были собраны для исследования SMS-спама. Он содержит один набор на английском языке из 5574 SMS-сообщений, помеченных как </a:t>
              </a:r>
              <a:r>
                <a:rPr lang="en-US" sz="2400" dirty="0">
                  <a:latin typeface="Proxima Nova"/>
                </a:rPr>
                <a:t>ham</a:t>
              </a:r>
              <a:r>
                <a:rPr lang="ru-RU" sz="2400" dirty="0">
                  <a:latin typeface="Proxima Nova"/>
                </a:rPr>
                <a:t> или </a:t>
              </a:r>
              <a:r>
                <a:rPr lang="en-US" sz="2400" dirty="0">
                  <a:latin typeface="Proxima Nova"/>
                </a:rPr>
                <a:t>spam.</a:t>
              </a:r>
              <a:endParaRPr sz="2400" dirty="0">
                <a:latin typeface="Proxima Nova"/>
                <a:sym typeface="Proxima Nova"/>
              </a:endParaRPr>
            </a:p>
          </p:txBody>
        </p:sp>
        <p:sp>
          <p:nvSpPr>
            <p:cNvPr id="882" name="Google Shape;882;p55"/>
            <p:cNvSpPr/>
            <p:nvPr/>
          </p:nvSpPr>
          <p:spPr>
            <a:xfrm>
              <a:off x="552000" y="2464138"/>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ru" sz="1800" b="1" dirty="0">
                  <a:latin typeface="Proxima Nova"/>
                  <a:ea typeface="Proxima Nova"/>
                  <a:cs typeface="Proxima Nova"/>
                  <a:sym typeface="Proxima Nova"/>
                </a:rPr>
                <a:t>1</a:t>
              </a:r>
              <a:endParaRPr b="1" dirty="0"/>
            </a:p>
          </p:txBody>
        </p:sp>
      </p:grpSp>
      <p:grpSp>
        <p:nvGrpSpPr>
          <p:cNvPr id="886" name="Google Shape;886;p55"/>
          <p:cNvGrpSpPr/>
          <p:nvPr/>
        </p:nvGrpSpPr>
        <p:grpSpPr>
          <a:xfrm>
            <a:off x="551993" y="4442400"/>
            <a:ext cx="12749937" cy="504000"/>
            <a:chOff x="551993" y="4442400"/>
            <a:chExt cx="12749937" cy="504000"/>
          </a:xfrm>
        </p:grpSpPr>
        <p:sp>
          <p:nvSpPr>
            <p:cNvPr id="887" name="Google Shape;887;p55"/>
            <p:cNvSpPr txBox="1"/>
            <p:nvPr/>
          </p:nvSpPr>
          <p:spPr>
            <a:xfrm>
              <a:off x="1981049" y="4442400"/>
              <a:ext cx="11320881" cy="504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rPr>
                <a:t>Файлы содержат одно сообщение в строке. Каждая строка состоит из двух столбцов: v1 содержит метку (</a:t>
              </a:r>
              <a:r>
                <a:rPr lang="en-US" sz="2400" dirty="0">
                  <a:latin typeface="Proxima Nova"/>
                </a:rPr>
                <a:t>ham</a:t>
              </a:r>
              <a:r>
                <a:rPr lang="ru-RU" sz="2400" dirty="0">
                  <a:latin typeface="Proxima Nova"/>
                </a:rPr>
                <a:t> или </a:t>
              </a:r>
              <a:r>
                <a:rPr lang="en-US" sz="2400" dirty="0">
                  <a:latin typeface="Proxima Nova"/>
                </a:rPr>
                <a:t>spam</a:t>
              </a:r>
              <a:r>
                <a:rPr lang="ru-RU" sz="2400" dirty="0">
                  <a:latin typeface="Proxima Nova"/>
                </a:rPr>
                <a:t>), а v2 содержит необработанный текст.</a:t>
              </a:r>
              <a:endParaRPr sz="2400" dirty="0">
                <a:latin typeface="Proxima Nova"/>
                <a:sym typeface="Proxima Nova"/>
              </a:endParaRPr>
            </a:p>
          </p:txBody>
        </p:sp>
        <p:sp>
          <p:nvSpPr>
            <p:cNvPr id="888" name="Google Shape;888;p55"/>
            <p:cNvSpPr/>
            <p:nvPr/>
          </p:nvSpPr>
          <p:spPr>
            <a:xfrm>
              <a:off x="551993" y="4451400"/>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2</a:t>
              </a:r>
              <a:endParaRPr b="1" dirty="0"/>
            </a:p>
          </p:txBody>
        </p:sp>
      </p:grpSp>
      <p:grpSp>
        <p:nvGrpSpPr>
          <p:cNvPr id="892" name="Google Shape;892;p55"/>
          <p:cNvGrpSpPr/>
          <p:nvPr/>
        </p:nvGrpSpPr>
        <p:grpSpPr>
          <a:xfrm>
            <a:off x="551993" y="6422338"/>
            <a:ext cx="10004257" cy="489600"/>
            <a:chOff x="551993" y="6422338"/>
            <a:chExt cx="10004257" cy="489600"/>
          </a:xfrm>
        </p:grpSpPr>
        <p:sp>
          <p:nvSpPr>
            <p:cNvPr id="893" name="Google Shape;893;p55"/>
            <p:cNvSpPr txBox="1"/>
            <p:nvPr/>
          </p:nvSpPr>
          <p:spPr>
            <a:xfrm>
              <a:off x="1981050" y="6422338"/>
              <a:ext cx="8575200" cy="48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ea typeface="Proxima Nova"/>
                  <a:cs typeface="Proxima Nova"/>
                  <a:sym typeface="Proxima Nova"/>
                </a:rPr>
                <a:t>Загружаем необходимые библиотеки. </a:t>
              </a:r>
            </a:p>
            <a:p>
              <a:pPr marL="0" lvl="0" indent="0" algn="l" rtl="0">
                <a:lnSpc>
                  <a:spcPct val="100000"/>
                </a:lnSpc>
                <a:spcBef>
                  <a:spcPts val="0"/>
                </a:spcBef>
                <a:spcAft>
                  <a:spcPts val="0"/>
                </a:spcAft>
                <a:buNone/>
              </a:pPr>
              <a:r>
                <a:rPr lang="ru" sz="2400" dirty="0">
                  <a:latin typeface="Proxima Nova"/>
                  <a:sym typeface="Proxima Nova"/>
                </a:rPr>
                <a:t>Прописываем путь к файлу с данными и визуализируем.</a:t>
              </a:r>
              <a:r>
                <a:rPr lang="ru-RU" sz="2400" dirty="0">
                  <a:latin typeface="Proxima Nova"/>
                </a:rPr>
                <a:t> </a:t>
              </a:r>
              <a:endParaRPr sz="2400" dirty="0">
                <a:latin typeface="Proxima Nova"/>
                <a:ea typeface="Proxima Nova"/>
                <a:cs typeface="Proxima Nova"/>
                <a:sym typeface="Proxima Nova"/>
              </a:endParaRPr>
            </a:p>
          </p:txBody>
        </p:sp>
        <p:sp>
          <p:nvSpPr>
            <p:cNvPr id="894" name="Google Shape;894;p55"/>
            <p:cNvSpPr/>
            <p:nvPr/>
          </p:nvSpPr>
          <p:spPr>
            <a:xfrm>
              <a:off x="551993" y="6424138"/>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3</a:t>
              </a:r>
              <a:endParaRPr b="1" dirty="0"/>
            </a:p>
          </p:txBody>
        </p:sp>
      </p:grpSp>
      <p:grpSp>
        <p:nvGrpSpPr>
          <p:cNvPr id="898" name="Google Shape;898;p55"/>
          <p:cNvGrpSpPr/>
          <p:nvPr/>
        </p:nvGrpSpPr>
        <p:grpSpPr>
          <a:xfrm>
            <a:off x="551893" y="8409474"/>
            <a:ext cx="12293249" cy="1015879"/>
            <a:chOff x="551893" y="8409474"/>
            <a:chExt cx="12293249" cy="1015879"/>
          </a:xfrm>
        </p:grpSpPr>
        <p:sp>
          <p:nvSpPr>
            <p:cNvPr id="899" name="Google Shape;899;p55"/>
            <p:cNvSpPr txBox="1"/>
            <p:nvPr/>
          </p:nvSpPr>
          <p:spPr>
            <a:xfrm>
              <a:off x="1981049" y="8409474"/>
              <a:ext cx="10864093" cy="1015879"/>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sym typeface="Proxima Nova"/>
                </a:rPr>
                <a:t>Как видим, данные не сбалансированы: </a:t>
              </a:r>
              <a:r>
                <a:rPr lang="ru-RU" sz="2400" dirty="0">
                  <a:latin typeface="Proxima Nova"/>
                </a:rPr>
                <a:t> 4825 </a:t>
              </a:r>
              <a:r>
                <a:rPr lang="en-US" sz="2400" dirty="0">
                  <a:latin typeface="Proxima Nova"/>
                </a:rPr>
                <a:t>(ham) </a:t>
              </a:r>
              <a:r>
                <a:rPr lang="ru-RU" sz="2400" dirty="0">
                  <a:latin typeface="Proxima Nova"/>
                </a:rPr>
                <a:t> и 747 (</a:t>
              </a:r>
              <a:r>
                <a:rPr lang="en-US" sz="2400" dirty="0">
                  <a:latin typeface="Proxima Nova"/>
                </a:rPr>
                <a:t>spam.) </a:t>
              </a:r>
              <a:r>
                <a:rPr lang="ru-RU" sz="2400" dirty="0">
                  <a:latin typeface="Proxima Nova"/>
                </a:rPr>
                <a:t>Уникальных сообщений меньше (5 169), чем общее количество сообщений (5 572), это указывает на то, что некоторые из них повторяющиеся.</a:t>
              </a:r>
              <a:r>
                <a:rPr lang="ru-RU" sz="2400" dirty="0">
                  <a:latin typeface="Proxima Nova"/>
                  <a:sym typeface="Proxima Nova"/>
                </a:rPr>
                <a:t> </a:t>
              </a:r>
            </a:p>
            <a:p>
              <a:pPr marL="0" lvl="0" indent="0" algn="l" rtl="0">
                <a:lnSpc>
                  <a:spcPct val="100000"/>
                </a:lnSpc>
                <a:spcBef>
                  <a:spcPts val="0"/>
                </a:spcBef>
                <a:spcAft>
                  <a:spcPts val="0"/>
                </a:spcAft>
                <a:buNone/>
              </a:pPr>
              <a:r>
                <a:rPr lang="ru-RU" sz="2400" dirty="0">
                  <a:latin typeface="Proxima Nova"/>
                  <a:sym typeface="Proxima Nova"/>
                </a:rPr>
                <a:t>Язык </a:t>
              </a:r>
              <a:r>
                <a:rPr lang="ru-RU" sz="2400" dirty="0">
                  <a:latin typeface="Proxima Nova"/>
                </a:rPr>
                <a:t>сообщений - английский, но присутствуют слова на других языках, а также жаргонизмы, сокращения и смайлики. </a:t>
              </a:r>
              <a:endParaRPr sz="2400" dirty="0">
                <a:latin typeface="Proxima Nova"/>
                <a:sym typeface="Proxima Nova"/>
              </a:endParaRPr>
            </a:p>
          </p:txBody>
        </p:sp>
        <p:sp>
          <p:nvSpPr>
            <p:cNvPr id="900" name="Google Shape;900;p55"/>
            <p:cNvSpPr/>
            <p:nvPr/>
          </p:nvSpPr>
          <p:spPr>
            <a:xfrm>
              <a:off x="551893" y="8411275"/>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b="1" dirty="0">
                  <a:solidFill>
                    <a:schemeClr val="dk1"/>
                  </a:solidFill>
                  <a:latin typeface="Proxima Nova"/>
                  <a:ea typeface="Proxima Nova"/>
                  <a:cs typeface="Proxima Nova"/>
                  <a:sym typeface="Proxima Nova"/>
                </a:rPr>
                <a:t>4</a:t>
              </a:r>
              <a:endParaRPr b="1" dirty="0"/>
            </a:p>
          </p:txBody>
        </p:sp>
      </p:grpSp>
      <p:sp>
        <p:nvSpPr>
          <p:cNvPr id="901" name="Google Shape;901;p55"/>
          <p:cNvSpPr txBox="1"/>
          <p:nvPr/>
        </p:nvSpPr>
        <p:spPr>
          <a:xfrm>
            <a:off x="391974" y="469863"/>
            <a:ext cx="14292000" cy="148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1100"/>
              <a:buFont typeface="Arial"/>
              <a:buNone/>
            </a:pPr>
            <a:r>
              <a:rPr lang="ru-RU" sz="5600" b="1" dirty="0">
                <a:latin typeface="Proxima Nova"/>
                <a:ea typeface="Proxima Nova"/>
                <a:cs typeface="Proxima Nova"/>
                <a:sym typeface="Proxima Nova"/>
              </a:rPr>
              <a:t>Загрузка данных</a:t>
            </a:r>
            <a:endParaRPr sz="5600" b="1" dirty="0">
              <a:latin typeface="Proxima Nova"/>
              <a:ea typeface="Proxima Nova"/>
              <a:cs typeface="Proxima Nova"/>
              <a:sym typeface="Proxima Nova"/>
            </a:endParaRPr>
          </a:p>
        </p:txBody>
      </p:sp>
      <p:sp>
        <p:nvSpPr>
          <p:cNvPr id="17" name="Google Shape;1589;p99">
            <a:extLst>
              <a:ext uri="{FF2B5EF4-FFF2-40B4-BE49-F238E27FC236}">
                <a16:creationId xmlns:a16="http://schemas.microsoft.com/office/drawing/2014/main" id="{7C685AF5-2609-59C1-BDBF-4E32D1613A07}"/>
              </a:ext>
            </a:extLst>
          </p:cNvPr>
          <p:cNvSpPr/>
          <p:nvPr/>
        </p:nvSpPr>
        <p:spPr>
          <a:xfrm>
            <a:off x="12600000" y="4158374"/>
            <a:ext cx="5688000" cy="5688000"/>
          </a:xfrm>
          <a:prstGeom prst="ellipse">
            <a:avLst/>
          </a:prstGeom>
          <a:solidFill>
            <a:srgbClr val="4BD0A0"/>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7DAABBF-C17A-4ED6-880C-A2AA242C19FE}"/>
              </a:ext>
            </a:extLst>
          </p:cNvPr>
          <p:cNvPicPr>
            <a:picLocks noChangeAspect="1"/>
          </p:cNvPicPr>
          <p:nvPr/>
        </p:nvPicPr>
        <p:blipFill>
          <a:blip r:embed="rId2"/>
          <a:stretch>
            <a:fillRect/>
          </a:stretch>
        </p:blipFill>
        <p:spPr>
          <a:xfrm>
            <a:off x="117325" y="1717540"/>
            <a:ext cx="9454375" cy="6334430"/>
          </a:xfrm>
          <a:prstGeom prst="rect">
            <a:avLst/>
          </a:prstGeom>
        </p:spPr>
      </p:pic>
      <p:sp>
        <p:nvSpPr>
          <p:cNvPr id="7" name="Google Shape;901;p55">
            <a:extLst>
              <a:ext uri="{FF2B5EF4-FFF2-40B4-BE49-F238E27FC236}">
                <a16:creationId xmlns:a16="http://schemas.microsoft.com/office/drawing/2014/main" id="{411F5986-16D0-242A-29E3-FB2517CC2225}"/>
              </a:ext>
            </a:extLst>
          </p:cNvPr>
          <p:cNvSpPr txBox="1"/>
          <p:nvPr/>
        </p:nvSpPr>
        <p:spPr>
          <a:xfrm>
            <a:off x="391974" y="454153"/>
            <a:ext cx="14292000" cy="148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1100"/>
              <a:buFont typeface="Arial"/>
              <a:buNone/>
            </a:pPr>
            <a:r>
              <a:rPr lang="ru-RU" sz="5600" b="1" dirty="0">
                <a:latin typeface="Proxima Nova"/>
                <a:ea typeface="Proxima Nova"/>
                <a:cs typeface="Proxima Nova"/>
                <a:sym typeface="Proxima Nova"/>
              </a:rPr>
              <a:t>Визуализация данных</a:t>
            </a:r>
            <a:endParaRPr sz="5600" b="1" dirty="0">
              <a:latin typeface="Proxima Nova"/>
              <a:ea typeface="Proxima Nova"/>
              <a:cs typeface="Proxima Nova"/>
              <a:sym typeface="Proxima Nova"/>
            </a:endParaRPr>
          </a:p>
        </p:txBody>
      </p:sp>
      <p:sp>
        <p:nvSpPr>
          <p:cNvPr id="8" name="Google Shape;1596;p100">
            <a:extLst>
              <a:ext uri="{FF2B5EF4-FFF2-40B4-BE49-F238E27FC236}">
                <a16:creationId xmlns:a16="http://schemas.microsoft.com/office/drawing/2014/main" id="{0141F4F4-947D-B9A3-6CD1-F784BC0094C4}"/>
              </a:ext>
            </a:extLst>
          </p:cNvPr>
          <p:cNvSpPr/>
          <p:nvPr/>
        </p:nvSpPr>
        <p:spPr>
          <a:xfrm>
            <a:off x="12600000" y="4317646"/>
            <a:ext cx="5688000" cy="5688000"/>
          </a:xfrm>
          <a:prstGeom prst="ellipse">
            <a:avLst/>
          </a:prstGeom>
          <a:solidFill>
            <a:srgbClr val="FFFFFF"/>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pic>
        <p:nvPicPr>
          <p:cNvPr id="1026" name="Picture 2">
            <a:extLst>
              <a:ext uri="{FF2B5EF4-FFF2-40B4-BE49-F238E27FC236}">
                <a16:creationId xmlns:a16="http://schemas.microsoft.com/office/drawing/2014/main" id="{181EC47D-CC5F-C25F-ABB6-5B8E93D5A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631" y="1717540"/>
            <a:ext cx="8577369" cy="240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2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pSp>
        <p:nvGrpSpPr>
          <p:cNvPr id="880" name="Google Shape;880;p55"/>
          <p:cNvGrpSpPr/>
          <p:nvPr/>
        </p:nvGrpSpPr>
        <p:grpSpPr>
          <a:xfrm>
            <a:off x="551893" y="2712630"/>
            <a:ext cx="12750038" cy="686177"/>
            <a:chOff x="552000" y="2462337"/>
            <a:chExt cx="12750038" cy="686177"/>
          </a:xfrm>
        </p:grpSpPr>
        <p:sp>
          <p:nvSpPr>
            <p:cNvPr id="881" name="Google Shape;881;p55"/>
            <p:cNvSpPr txBox="1"/>
            <p:nvPr/>
          </p:nvSpPr>
          <p:spPr>
            <a:xfrm>
              <a:off x="1981049" y="2462337"/>
              <a:ext cx="11320989" cy="68617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sym typeface="Proxima Nova"/>
                </a:rPr>
                <a:t>Загружаем необходимые модули.</a:t>
              </a:r>
              <a:endParaRPr sz="2400" dirty="0">
                <a:latin typeface="Proxima Nova"/>
                <a:sym typeface="Proxima Nova"/>
              </a:endParaRPr>
            </a:p>
          </p:txBody>
        </p:sp>
        <p:sp>
          <p:nvSpPr>
            <p:cNvPr id="882" name="Google Shape;882;p55"/>
            <p:cNvSpPr/>
            <p:nvPr/>
          </p:nvSpPr>
          <p:spPr>
            <a:xfrm>
              <a:off x="552000" y="2464138"/>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ru" sz="1800" b="1" dirty="0">
                  <a:latin typeface="Proxima Nova"/>
                  <a:ea typeface="Proxima Nova"/>
                  <a:cs typeface="Proxima Nova"/>
                  <a:sym typeface="Proxima Nova"/>
                </a:rPr>
                <a:t>1</a:t>
              </a:r>
              <a:endParaRPr b="1" dirty="0"/>
            </a:p>
          </p:txBody>
        </p:sp>
      </p:grpSp>
      <p:grpSp>
        <p:nvGrpSpPr>
          <p:cNvPr id="886" name="Google Shape;886;p55"/>
          <p:cNvGrpSpPr/>
          <p:nvPr/>
        </p:nvGrpSpPr>
        <p:grpSpPr>
          <a:xfrm>
            <a:off x="551993" y="4442400"/>
            <a:ext cx="12749937" cy="504000"/>
            <a:chOff x="551993" y="4442400"/>
            <a:chExt cx="12749937" cy="504000"/>
          </a:xfrm>
        </p:grpSpPr>
        <p:sp>
          <p:nvSpPr>
            <p:cNvPr id="887" name="Google Shape;887;p55"/>
            <p:cNvSpPr txBox="1"/>
            <p:nvPr/>
          </p:nvSpPr>
          <p:spPr>
            <a:xfrm>
              <a:off x="1981049" y="4442400"/>
              <a:ext cx="11320881" cy="504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sym typeface="Proxima Nova"/>
                </a:rPr>
                <a:t>Создаем генератор списков в котором сохраняем обрабатываемые данные.</a:t>
              </a:r>
            </a:p>
          </p:txBody>
        </p:sp>
        <p:sp>
          <p:nvSpPr>
            <p:cNvPr id="888" name="Google Shape;888;p55"/>
            <p:cNvSpPr/>
            <p:nvPr/>
          </p:nvSpPr>
          <p:spPr>
            <a:xfrm>
              <a:off x="551993" y="4451400"/>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2</a:t>
              </a:r>
              <a:endParaRPr b="1" dirty="0"/>
            </a:p>
          </p:txBody>
        </p:sp>
      </p:grpSp>
      <p:grpSp>
        <p:nvGrpSpPr>
          <p:cNvPr id="892" name="Google Shape;892;p55"/>
          <p:cNvGrpSpPr/>
          <p:nvPr/>
        </p:nvGrpSpPr>
        <p:grpSpPr>
          <a:xfrm>
            <a:off x="551994" y="6422338"/>
            <a:ext cx="11651730" cy="489600"/>
            <a:chOff x="551993" y="6422338"/>
            <a:chExt cx="12577411" cy="489600"/>
          </a:xfrm>
        </p:grpSpPr>
        <p:sp>
          <p:nvSpPr>
            <p:cNvPr id="893" name="Google Shape;893;p55"/>
            <p:cNvSpPr txBox="1"/>
            <p:nvPr/>
          </p:nvSpPr>
          <p:spPr>
            <a:xfrm>
              <a:off x="1981050" y="6422338"/>
              <a:ext cx="11148354" cy="48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ea typeface="Proxima Nova"/>
                  <a:cs typeface="Proxima Nova"/>
                  <a:sym typeface="Proxima Nova"/>
                </a:rPr>
                <a:t>Проводим процессы </a:t>
              </a:r>
              <a:r>
                <a:rPr lang="ru-RU" sz="2400" dirty="0" err="1">
                  <a:latin typeface="Proxima Nova"/>
                  <a:ea typeface="Proxima Nova"/>
                  <a:cs typeface="Proxima Nova"/>
                  <a:sym typeface="Proxima Nova"/>
                </a:rPr>
                <a:t>токенизации</a:t>
              </a:r>
              <a:r>
                <a:rPr lang="ru-RU" sz="2400" dirty="0">
                  <a:latin typeface="Proxima Nova"/>
                  <a:ea typeface="Proxima Nova"/>
                  <a:cs typeface="Proxima Nova"/>
                  <a:sym typeface="Proxima Nova"/>
                </a:rPr>
                <a:t>, </a:t>
              </a:r>
              <a:r>
                <a:rPr lang="ru-RU" sz="2400" dirty="0" err="1">
                  <a:latin typeface="Proxima Nova"/>
                  <a:ea typeface="Proxima Nova"/>
                  <a:cs typeface="Proxima Nova"/>
                  <a:sym typeface="Proxima Nova"/>
                </a:rPr>
                <a:t>лемматизации</a:t>
              </a:r>
              <a:r>
                <a:rPr lang="ru-RU" sz="2400" dirty="0">
                  <a:latin typeface="Proxima Nova"/>
                  <a:ea typeface="Proxima Nova"/>
                  <a:cs typeface="Proxima Nova"/>
                  <a:sym typeface="Proxima Nova"/>
                </a:rPr>
                <a:t> и очищаем данные.</a:t>
              </a:r>
              <a:endParaRPr sz="2400" dirty="0">
                <a:latin typeface="Proxima Nova"/>
                <a:ea typeface="Proxima Nova"/>
                <a:cs typeface="Proxima Nova"/>
                <a:sym typeface="Proxima Nova"/>
              </a:endParaRPr>
            </a:p>
          </p:txBody>
        </p:sp>
        <p:sp>
          <p:nvSpPr>
            <p:cNvPr id="894" name="Google Shape;894;p55"/>
            <p:cNvSpPr/>
            <p:nvPr/>
          </p:nvSpPr>
          <p:spPr>
            <a:xfrm>
              <a:off x="551993" y="6424138"/>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Proxima Nova"/>
                  <a:ea typeface="Proxima Nova"/>
                  <a:cs typeface="Proxima Nova"/>
                  <a:sym typeface="Proxima Nova"/>
                </a:rPr>
                <a:t>3</a:t>
              </a:r>
              <a:endParaRPr b="1" dirty="0"/>
            </a:p>
          </p:txBody>
        </p:sp>
      </p:grpSp>
      <p:grpSp>
        <p:nvGrpSpPr>
          <p:cNvPr id="898" name="Google Shape;898;p55"/>
          <p:cNvGrpSpPr/>
          <p:nvPr/>
        </p:nvGrpSpPr>
        <p:grpSpPr>
          <a:xfrm>
            <a:off x="551893" y="8409475"/>
            <a:ext cx="10004357" cy="489600"/>
            <a:chOff x="551893" y="8409475"/>
            <a:chExt cx="10004357" cy="489600"/>
          </a:xfrm>
        </p:grpSpPr>
        <p:sp>
          <p:nvSpPr>
            <p:cNvPr id="899" name="Google Shape;899;p55"/>
            <p:cNvSpPr txBox="1"/>
            <p:nvPr/>
          </p:nvSpPr>
          <p:spPr>
            <a:xfrm>
              <a:off x="1981050" y="8409475"/>
              <a:ext cx="8575200" cy="489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ru-RU" sz="2400" dirty="0">
                  <a:latin typeface="Proxima Nova"/>
                  <a:ea typeface="Proxima Nova"/>
                  <a:cs typeface="Proxima Nova"/>
                  <a:sym typeface="Proxima Nova"/>
                </a:rPr>
                <a:t>Применяем метрику </a:t>
              </a:r>
              <a:r>
                <a:rPr lang="en-US" sz="2400" dirty="0">
                  <a:latin typeface="Proxima Nova"/>
                  <a:ea typeface="Proxima Nova"/>
                  <a:cs typeface="Proxima Nova"/>
                  <a:sym typeface="Proxima Nova"/>
                </a:rPr>
                <a:t>TF-IDF</a:t>
              </a:r>
              <a:r>
                <a:rPr lang="ru-RU" sz="2400" dirty="0">
                  <a:latin typeface="Proxima Nova"/>
                  <a:ea typeface="Proxima Nova"/>
                  <a:cs typeface="Proxima Nova"/>
                  <a:sym typeface="Proxima Nova"/>
                </a:rPr>
                <a:t> для определения важности встречающихся слов на основе их весов в модели.</a:t>
              </a:r>
              <a:endParaRPr sz="2400" dirty="0">
                <a:latin typeface="Proxima Nova"/>
                <a:ea typeface="Proxima Nova"/>
                <a:cs typeface="Proxima Nova"/>
                <a:sym typeface="Proxima Nova"/>
              </a:endParaRPr>
            </a:p>
          </p:txBody>
        </p:sp>
        <p:sp>
          <p:nvSpPr>
            <p:cNvPr id="900" name="Google Shape;900;p55"/>
            <p:cNvSpPr/>
            <p:nvPr/>
          </p:nvSpPr>
          <p:spPr>
            <a:xfrm>
              <a:off x="551893" y="8411275"/>
              <a:ext cx="486000" cy="486000"/>
            </a:xfrm>
            <a:prstGeom prst="ellipse">
              <a:avLst/>
            </a:prstGeom>
            <a:noFill/>
            <a:ln w="28575" cap="flat" cmpd="sng">
              <a:solidFill>
                <a:srgbClr val="4BD0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b="1" dirty="0">
                  <a:solidFill>
                    <a:schemeClr val="dk1"/>
                  </a:solidFill>
                  <a:latin typeface="Proxima Nova"/>
                  <a:ea typeface="Proxima Nova"/>
                  <a:cs typeface="Proxima Nova"/>
                  <a:sym typeface="Proxima Nova"/>
                </a:rPr>
                <a:t>4</a:t>
              </a:r>
              <a:endParaRPr b="1" dirty="0"/>
            </a:p>
          </p:txBody>
        </p:sp>
      </p:grpSp>
      <p:sp>
        <p:nvSpPr>
          <p:cNvPr id="901" name="Google Shape;901;p55"/>
          <p:cNvSpPr txBox="1"/>
          <p:nvPr/>
        </p:nvSpPr>
        <p:spPr>
          <a:xfrm>
            <a:off x="391974" y="469863"/>
            <a:ext cx="14292000" cy="1483200"/>
          </a:xfrm>
          <a:prstGeom prst="rect">
            <a:avLst/>
          </a:prstGeom>
          <a:noFill/>
          <a:ln>
            <a:noFill/>
          </a:ln>
        </p:spPr>
        <p:txBody>
          <a:bodyPr spcFirstLastPara="1" wrap="square" lIns="0" tIns="0" rIns="0" bIns="0" anchor="t" anchorCtr="0">
            <a:noAutofit/>
          </a:bodyPr>
          <a:lstStyle/>
          <a:p>
            <a:pPr>
              <a:lnSpc>
                <a:spcPct val="80000"/>
              </a:lnSpc>
              <a:buClr>
                <a:schemeClr val="dk1"/>
              </a:buClr>
              <a:buSzPts val="1100"/>
            </a:pPr>
            <a:r>
              <a:rPr lang="ru-RU" sz="6000" b="1" dirty="0">
                <a:latin typeface="Proxima Nova"/>
                <a:ea typeface="Proxima Nova"/>
                <a:cs typeface="Proxima Nova"/>
                <a:sym typeface="Proxima Nova"/>
              </a:rPr>
              <a:t>Предобработка данных</a:t>
            </a:r>
            <a:endParaRPr lang="ru-RU" sz="4800" dirty="0">
              <a:latin typeface="Proxima Nova"/>
              <a:ea typeface="Proxima Nova"/>
              <a:cs typeface="Proxima Nova"/>
              <a:sym typeface="Proxima Nova"/>
            </a:endParaRPr>
          </a:p>
          <a:p>
            <a:pPr marL="0" lvl="0" indent="0" algn="l" rtl="0">
              <a:lnSpc>
                <a:spcPct val="80000"/>
              </a:lnSpc>
              <a:spcBef>
                <a:spcPts val="0"/>
              </a:spcBef>
              <a:spcAft>
                <a:spcPts val="0"/>
              </a:spcAft>
              <a:buClr>
                <a:schemeClr val="dk1"/>
              </a:buClr>
              <a:buSzPts val="1100"/>
              <a:buFont typeface="Arial"/>
              <a:buNone/>
            </a:pPr>
            <a:r>
              <a:rPr lang="ru-RU" sz="5600" b="1" dirty="0">
                <a:latin typeface="Proxima Nova"/>
                <a:ea typeface="Proxima Nova"/>
                <a:cs typeface="Proxima Nova"/>
                <a:sym typeface="Proxima Nova"/>
              </a:rPr>
              <a:t> </a:t>
            </a:r>
            <a:endParaRPr sz="5600" b="1" dirty="0">
              <a:latin typeface="Proxima Nova"/>
              <a:ea typeface="Proxima Nova"/>
              <a:cs typeface="Proxima Nova"/>
              <a:sym typeface="Proxima Nova"/>
            </a:endParaRPr>
          </a:p>
        </p:txBody>
      </p:sp>
      <p:sp>
        <p:nvSpPr>
          <p:cNvPr id="15" name="Google Shape;1589;p99">
            <a:extLst>
              <a:ext uri="{FF2B5EF4-FFF2-40B4-BE49-F238E27FC236}">
                <a16:creationId xmlns:a16="http://schemas.microsoft.com/office/drawing/2014/main" id="{7AC85F3C-38E8-AC2A-61A8-3E3574ACFEAB}"/>
              </a:ext>
            </a:extLst>
          </p:cNvPr>
          <p:cNvSpPr/>
          <p:nvPr/>
        </p:nvSpPr>
        <p:spPr>
          <a:xfrm>
            <a:off x="12600000" y="4319308"/>
            <a:ext cx="5688000" cy="5688000"/>
          </a:xfrm>
          <a:prstGeom prst="ellipse">
            <a:avLst/>
          </a:prstGeom>
          <a:solidFill>
            <a:srgbClr val="4BD0A0"/>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Tree>
    <p:extLst>
      <p:ext uri="{BB962C8B-B14F-4D97-AF65-F5344CB8AC3E}">
        <p14:creationId xmlns:p14="http://schemas.microsoft.com/office/powerpoint/2010/main" val="319707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56"/>
          <p:cNvSpPr txBox="1"/>
          <p:nvPr/>
        </p:nvSpPr>
        <p:spPr>
          <a:xfrm>
            <a:off x="707126" y="424378"/>
            <a:ext cx="6907462" cy="1483200"/>
          </a:xfrm>
          <a:prstGeom prst="rect">
            <a:avLst/>
          </a:prstGeom>
          <a:noFill/>
          <a:ln>
            <a:noFill/>
          </a:ln>
        </p:spPr>
        <p:txBody>
          <a:bodyPr spcFirstLastPara="1" wrap="square" lIns="0" tIns="0" rIns="0" bIns="0" anchor="t" anchorCtr="0">
            <a:noAutofit/>
          </a:bodyPr>
          <a:lstStyle/>
          <a:p>
            <a:pPr algn="l"/>
            <a:r>
              <a:rPr lang="en-US" sz="6000" b="1" i="0" dirty="0">
                <a:solidFill>
                  <a:srgbClr val="333333"/>
                </a:solidFill>
                <a:effectLst/>
                <a:latin typeface="Proxima Nova" panose="020B0604020202020204" charset="0"/>
              </a:rPr>
              <a:t>TF-IDF</a:t>
            </a:r>
          </a:p>
        </p:txBody>
      </p:sp>
      <p:sp>
        <p:nvSpPr>
          <p:cNvPr id="5" name="Google Shape;881;p55">
            <a:extLst>
              <a:ext uri="{FF2B5EF4-FFF2-40B4-BE49-F238E27FC236}">
                <a16:creationId xmlns:a16="http://schemas.microsoft.com/office/drawing/2014/main" id="{6CF75FC7-E85B-105E-1C46-3EEC07F9237E}"/>
              </a:ext>
            </a:extLst>
          </p:cNvPr>
          <p:cNvSpPr txBox="1"/>
          <p:nvPr/>
        </p:nvSpPr>
        <p:spPr>
          <a:xfrm>
            <a:off x="859508" y="7618593"/>
            <a:ext cx="11320989" cy="686177"/>
          </a:xfrm>
          <a:prstGeom prst="rect">
            <a:avLst/>
          </a:prstGeom>
          <a:noFill/>
          <a:ln>
            <a:noFill/>
          </a:ln>
        </p:spPr>
        <p:txBody>
          <a:bodyPr spcFirstLastPara="1" wrap="square" lIns="0" tIns="0" rIns="0" bIns="0" anchor="ctr" anchorCtr="0">
            <a:noAutofit/>
          </a:bodyPr>
          <a:lstStyle/>
          <a:p>
            <a:pPr algn="just"/>
            <a:r>
              <a:rPr lang="ru-RU" sz="3000" b="0" i="0" dirty="0">
                <a:solidFill>
                  <a:srgbClr val="363636"/>
                </a:solidFill>
                <a:effectLst/>
                <a:latin typeface="Proxima Nova" panose="020B0604020202020204" charset="0"/>
              </a:rPr>
              <a:t>Это простой и удобный способ оценить важность термина для какого-либо документа относительно всех остальных документов. Принцип такой — если слово встречается в каком-либо документе часто, при этом встречаясь редко во всех остальных документах — это слово имеет большую значимость для того самого документа.</a:t>
            </a:r>
          </a:p>
          <a:p>
            <a:pPr algn="just"/>
            <a:endParaRPr lang="ru-RU" sz="3000" b="0" i="0" dirty="0">
              <a:solidFill>
                <a:srgbClr val="363636"/>
              </a:solidFill>
              <a:effectLst/>
              <a:latin typeface="Proxima Nova" panose="020B0604020202020204" charset="0"/>
            </a:endParaRPr>
          </a:p>
          <a:p>
            <a:pPr algn="just"/>
            <a:r>
              <a:rPr lang="ru-RU" sz="3000" b="1" i="0" dirty="0" err="1">
                <a:solidFill>
                  <a:srgbClr val="333333"/>
                </a:solidFill>
                <a:effectLst/>
                <a:latin typeface="Proxima Nova" panose="020B0604020202020204" charset="0"/>
              </a:rPr>
              <a:t>Term</a:t>
            </a:r>
            <a:r>
              <a:rPr lang="ru-RU" sz="3000" b="1" i="0" dirty="0">
                <a:solidFill>
                  <a:srgbClr val="333333"/>
                </a:solidFill>
                <a:effectLst/>
                <a:latin typeface="Proxima Nova" panose="020B0604020202020204" charset="0"/>
              </a:rPr>
              <a:t> </a:t>
            </a:r>
            <a:r>
              <a:rPr lang="ru-RU" sz="3000" b="1" i="0" dirty="0" err="1">
                <a:solidFill>
                  <a:srgbClr val="333333"/>
                </a:solidFill>
                <a:effectLst/>
                <a:latin typeface="Proxima Nova" panose="020B0604020202020204" charset="0"/>
              </a:rPr>
              <a:t>Frequency</a:t>
            </a:r>
            <a:endParaRPr lang="ru-RU" sz="3000" b="1" i="0" dirty="0">
              <a:solidFill>
                <a:srgbClr val="333333"/>
              </a:solidFill>
              <a:effectLst/>
              <a:latin typeface="Proxima Nova" panose="020B0604020202020204" charset="0"/>
            </a:endParaRPr>
          </a:p>
          <a:p>
            <a:pPr algn="just"/>
            <a:r>
              <a:rPr lang="ru-RU" sz="3000" b="1" i="0" dirty="0">
                <a:solidFill>
                  <a:srgbClr val="363636"/>
                </a:solidFill>
                <a:effectLst/>
                <a:latin typeface="Proxima Nova" panose="020B0604020202020204" charset="0"/>
              </a:rPr>
              <a:t>TF</a:t>
            </a:r>
            <a:r>
              <a:rPr lang="ru-RU" sz="3000" b="0" i="0" dirty="0">
                <a:solidFill>
                  <a:srgbClr val="363636"/>
                </a:solidFill>
                <a:effectLst/>
                <a:latin typeface="Proxima Nova" panose="020B0604020202020204" charset="0"/>
              </a:rPr>
              <a:t>  — это частотность термина, которая измеряет, насколько часто термин встречается в документе.</a:t>
            </a:r>
            <a:endParaRPr lang="en-US" sz="3000" b="0" i="0" dirty="0">
              <a:solidFill>
                <a:srgbClr val="363636"/>
              </a:solidFill>
              <a:effectLst/>
              <a:latin typeface="Proxima Nova" panose="020B0604020202020204" charset="0"/>
            </a:endParaRPr>
          </a:p>
          <a:p>
            <a:pPr algn="just"/>
            <a:endParaRPr lang="en-US" sz="3000" dirty="0">
              <a:solidFill>
                <a:srgbClr val="363636"/>
              </a:solidFill>
              <a:latin typeface="Proxima Nova" panose="020B0604020202020204" charset="0"/>
            </a:endParaRPr>
          </a:p>
          <a:p>
            <a:pPr algn="just"/>
            <a:r>
              <a:rPr lang="ru-RU" sz="3000" b="1" i="0" dirty="0" err="1">
                <a:solidFill>
                  <a:srgbClr val="333333"/>
                </a:solidFill>
                <a:effectLst/>
                <a:latin typeface="Proxima Nova" panose="020B0604020202020204" charset="0"/>
              </a:rPr>
              <a:t>Inverse</a:t>
            </a:r>
            <a:r>
              <a:rPr lang="ru-RU" sz="3000" b="1" i="0" dirty="0">
                <a:solidFill>
                  <a:srgbClr val="333333"/>
                </a:solidFill>
                <a:effectLst/>
                <a:latin typeface="Proxima Nova" panose="020B0604020202020204" charset="0"/>
              </a:rPr>
              <a:t> Document </a:t>
            </a:r>
            <a:r>
              <a:rPr lang="ru-RU" sz="3000" b="1" i="0" dirty="0" err="1">
                <a:solidFill>
                  <a:srgbClr val="333333"/>
                </a:solidFill>
                <a:effectLst/>
                <a:latin typeface="Proxima Nova" panose="020B0604020202020204" charset="0"/>
              </a:rPr>
              <a:t>Frequency</a:t>
            </a:r>
            <a:endParaRPr lang="ru-RU" sz="3000" b="1" i="0" dirty="0">
              <a:solidFill>
                <a:srgbClr val="333333"/>
              </a:solidFill>
              <a:effectLst/>
              <a:latin typeface="Proxima Nova" panose="020B0604020202020204" charset="0"/>
            </a:endParaRPr>
          </a:p>
          <a:p>
            <a:pPr algn="just"/>
            <a:r>
              <a:rPr lang="ru-RU" sz="3000" b="1" i="0" dirty="0">
                <a:solidFill>
                  <a:srgbClr val="363636"/>
                </a:solidFill>
                <a:effectLst/>
                <a:latin typeface="Proxima Nova" panose="020B0604020202020204" charset="0"/>
              </a:rPr>
              <a:t>IDF</a:t>
            </a:r>
            <a:r>
              <a:rPr lang="ru-RU" sz="3000" b="0" i="0" dirty="0">
                <a:solidFill>
                  <a:srgbClr val="363636"/>
                </a:solidFill>
                <a:effectLst/>
                <a:latin typeface="Proxima Nova" panose="020B0604020202020204" charset="0"/>
              </a:rPr>
              <a:t> — это обратная частотность документов. Она измеряет непосредственно важность термина.</a:t>
            </a:r>
          </a:p>
          <a:p>
            <a:pPr algn="just"/>
            <a:endParaRPr lang="ru-RU" sz="3000" dirty="0">
              <a:solidFill>
                <a:srgbClr val="363636"/>
              </a:solidFill>
              <a:latin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0" b="0" i="0" u="none" strike="noStrike" cap="none" normalizeH="0" baseline="0" dirty="0">
                <a:ln>
                  <a:noFill/>
                </a:ln>
                <a:solidFill>
                  <a:schemeClr val="tx1"/>
                </a:solidFill>
                <a:effectLst/>
                <a:latin typeface="Arial" panose="020B0604020202020204" pitchFamily="34" charset="0"/>
              </a:rPr>
              <a:t>TF-IDF термина </a:t>
            </a:r>
            <a:r>
              <a:rPr kumimoji="0" lang="ru-RU" altLang="ru-RU" sz="3000" b="1" i="0" u="none" strike="noStrike" cap="none" normalizeH="0" baseline="0" dirty="0">
                <a:ln>
                  <a:noFill/>
                </a:ln>
                <a:solidFill>
                  <a:schemeClr val="tx1"/>
                </a:solidFill>
                <a:effectLst/>
                <a:latin typeface="Arial" panose="020B0604020202020204" pitchFamily="34" charset="0"/>
              </a:rPr>
              <a:t>а</a:t>
            </a:r>
            <a:r>
              <a:rPr kumimoji="0" lang="ru-RU" altLang="ru-RU" sz="3000" b="0" i="0" u="none" strike="noStrike" cap="none" normalizeH="0" baseline="0" dirty="0">
                <a:ln>
                  <a:noFill/>
                </a:ln>
                <a:solidFill>
                  <a:schemeClr val="tx1"/>
                </a:solidFill>
                <a:effectLst/>
                <a:latin typeface="Arial" panose="020B0604020202020204" pitchFamily="34" charset="0"/>
              </a:rPr>
              <a:t> = (TF термина </a:t>
            </a:r>
            <a:r>
              <a:rPr kumimoji="0" lang="ru-RU" altLang="ru-RU" sz="3000" b="1" i="0" u="none" strike="noStrike" cap="none" normalizeH="0" baseline="0" dirty="0">
                <a:ln>
                  <a:noFill/>
                </a:ln>
                <a:solidFill>
                  <a:schemeClr val="tx1"/>
                </a:solidFill>
                <a:effectLst/>
                <a:latin typeface="Arial" panose="020B0604020202020204" pitchFamily="34" charset="0"/>
              </a:rPr>
              <a:t>а</a:t>
            </a:r>
            <a:r>
              <a:rPr kumimoji="0" lang="ru-RU" altLang="ru-RU" sz="3000" b="0" i="0" u="none" strike="noStrike" cap="none" normalizeH="0" baseline="0" dirty="0">
                <a:ln>
                  <a:noFill/>
                </a:ln>
                <a:solidFill>
                  <a:schemeClr val="tx1"/>
                </a:solidFill>
                <a:effectLst/>
                <a:latin typeface="Arial" panose="020B0604020202020204" pitchFamily="34" charset="0"/>
              </a:rPr>
              <a:t>) * (IDF термина </a:t>
            </a:r>
            <a:r>
              <a:rPr kumimoji="0" lang="ru-RU" altLang="ru-RU" sz="3000" b="1" i="0" u="none" strike="noStrike" cap="none" normalizeH="0" baseline="0" dirty="0">
                <a:ln>
                  <a:noFill/>
                </a:ln>
                <a:solidFill>
                  <a:schemeClr val="tx1"/>
                </a:solidFill>
                <a:effectLst/>
                <a:latin typeface="Arial" panose="020B0604020202020204" pitchFamily="34" charset="0"/>
              </a:rPr>
              <a:t>а</a:t>
            </a:r>
            <a:r>
              <a:rPr kumimoji="0" lang="ru-RU" altLang="ru-RU" sz="3000" b="0" i="0" u="none" strike="noStrike" cap="none" normalizeH="0" baseline="0" dirty="0">
                <a:ln>
                  <a:noFill/>
                </a:ln>
                <a:solidFill>
                  <a:schemeClr val="tx1"/>
                </a:solidFill>
                <a:effectLst/>
                <a:latin typeface="Arial" panose="020B0604020202020204" pitchFamily="34" charset="0"/>
              </a:rPr>
              <a:t>)</a:t>
            </a:r>
            <a:br>
              <a:rPr kumimoji="0" lang="ru-RU" altLang="ru-RU" sz="1600" b="0" i="0" u="none" strike="noStrike" cap="none" normalizeH="0" baseline="0" dirty="0">
                <a:ln>
                  <a:noFill/>
                </a:ln>
                <a:solidFill>
                  <a:schemeClr val="tx1"/>
                </a:solidFill>
                <a:effectLst/>
                <a:latin typeface="Arial" panose="020B0604020202020204" pitchFamily="34" charset="0"/>
              </a:rPr>
            </a:br>
            <a:endParaRPr kumimoji="0" lang="ru-RU" altLang="ru-RU" sz="1600" b="0" i="0" u="none" strike="noStrike" cap="none" normalizeH="0" baseline="0" dirty="0">
              <a:ln>
                <a:noFill/>
              </a:ln>
              <a:solidFill>
                <a:schemeClr val="tx1"/>
              </a:solidFill>
              <a:effectLst/>
              <a:latin typeface="Arial" panose="020B0604020202020204" pitchFamily="34" charset="0"/>
            </a:endParaRPr>
          </a:p>
          <a:p>
            <a:pPr algn="just"/>
            <a:endParaRPr lang="en-US" sz="3000" b="0" i="0" dirty="0">
              <a:solidFill>
                <a:srgbClr val="363636"/>
              </a:solidFill>
              <a:effectLst/>
              <a:latin typeface="Open Sans" panose="020B0606030504020204" pitchFamily="34" charset="0"/>
            </a:endParaRPr>
          </a:p>
          <a:p>
            <a:pPr algn="just"/>
            <a:endParaRPr lang="en-US" sz="3200" dirty="0">
              <a:solidFill>
                <a:srgbClr val="363636"/>
              </a:solidFill>
              <a:latin typeface="Open Sans" panose="020B0606030504020204" pitchFamily="34" charset="0"/>
            </a:endParaRPr>
          </a:p>
          <a:p>
            <a:pPr algn="just"/>
            <a:endParaRPr lang="en-US" sz="3200" b="0" i="0" dirty="0">
              <a:solidFill>
                <a:srgbClr val="363636"/>
              </a:solidFill>
              <a:effectLst/>
              <a:latin typeface="Open Sans" panose="020B0606030504020204" pitchFamily="34" charset="0"/>
            </a:endParaRPr>
          </a:p>
          <a:p>
            <a:pPr algn="just"/>
            <a:endParaRPr lang="en-US" sz="3200" dirty="0">
              <a:solidFill>
                <a:srgbClr val="363636"/>
              </a:solidFill>
              <a:latin typeface="Open Sans" panose="020B0606030504020204" pitchFamily="34" charset="0"/>
            </a:endParaRPr>
          </a:p>
          <a:p>
            <a:pPr algn="just"/>
            <a:r>
              <a:rPr lang="ru-RU" sz="3200" b="0" i="0" dirty="0">
                <a:solidFill>
                  <a:srgbClr val="363636"/>
                </a:solidFill>
                <a:effectLst/>
                <a:latin typeface="Open Sans" panose="020B0606030504020204" pitchFamily="34" charset="0"/>
              </a:rPr>
              <a:t> </a:t>
            </a:r>
            <a:endParaRPr lang="en-US" sz="3200" b="0" i="0" dirty="0">
              <a:solidFill>
                <a:srgbClr val="363636"/>
              </a:solidFill>
              <a:effectLst/>
              <a:latin typeface="Open Sans" panose="020B0606030504020204" pitchFamily="34" charset="0"/>
            </a:endParaRPr>
          </a:p>
          <a:p>
            <a:pPr algn="just"/>
            <a:endParaRPr lang="en-US" sz="3200" dirty="0">
              <a:solidFill>
                <a:srgbClr val="363636"/>
              </a:solidFill>
              <a:latin typeface="Open Sans" panose="020B0606030504020204" pitchFamily="34" charset="0"/>
            </a:endParaRPr>
          </a:p>
          <a:p>
            <a:pPr algn="just"/>
            <a:endParaRPr lang="en-US" sz="3200" b="0" i="0" dirty="0">
              <a:solidFill>
                <a:srgbClr val="363636"/>
              </a:solidFill>
              <a:effectLst/>
              <a:latin typeface="Open Sans" panose="020B0606030504020204" pitchFamily="34" charset="0"/>
            </a:endParaRPr>
          </a:p>
          <a:p>
            <a:pPr algn="just"/>
            <a:endParaRPr lang="ru-RU" sz="4000" b="0" i="0" u="sng" dirty="0">
              <a:solidFill>
                <a:srgbClr val="363636"/>
              </a:solidFill>
              <a:effectLst/>
              <a:latin typeface="Open Sans" panose="020B0606030504020204" pitchFamily="34" charset="0"/>
            </a:endParaRPr>
          </a:p>
          <a:p>
            <a:pPr algn="just"/>
            <a:endParaRPr lang="ru-RU" sz="3200" b="0" i="0" dirty="0">
              <a:solidFill>
                <a:srgbClr val="363636"/>
              </a:solidFill>
              <a:effectLst/>
              <a:latin typeface="Open Sans" panose="020B0606030504020204" pitchFamily="34" charset="0"/>
            </a:endParaRPr>
          </a:p>
        </p:txBody>
      </p:sp>
      <p:sp>
        <p:nvSpPr>
          <p:cNvPr id="16" name="Google Shape;1596;p100">
            <a:extLst>
              <a:ext uri="{FF2B5EF4-FFF2-40B4-BE49-F238E27FC236}">
                <a16:creationId xmlns:a16="http://schemas.microsoft.com/office/drawing/2014/main" id="{00A8B07D-8924-202C-6F6F-6E5C2F99A91F}"/>
              </a:ext>
            </a:extLst>
          </p:cNvPr>
          <p:cNvSpPr/>
          <p:nvPr/>
        </p:nvSpPr>
        <p:spPr>
          <a:xfrm>
            <a:off x="12600000" y="4317646"/>
            <a:ext cx="5688000" cy="5688000"/>
          </a:xfrm>
          <a:prstGeom prst="ellipse">
            <a:avLst/>
          </a:prstGeom>
          <a:solidFill>
            <a:srgbClr val="FFFFFF"/>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60328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5"/>
        <p:cNvGrpSpPr/>
        <p:nvPr/>
      </p:nvGrpSpPr>
      <p:grpSpPr>
        <a:xfrm>
          <a:off x="0" y="0"/>
          <a:ext cx="0" cy="0"/>
          <a:chOff x="0" y="0"/>
          <a:chExt cx="0" cy="0"/>
        </a:xfrm>
      </p:grpSpPr>
      <p:sp>
        <p:nvSpPr>
          <p:cNvPr id="906" name="Google Shape;906;p56"/>
          <p:cNvSpPr txBox="1"/>
          <p:nvPr/>
        </p:nvSpPr>
        <p:spPr>
          <a:xfrm>
            <a:off x="306993" y="414341"/>
            <a:ext cx="6907462" cy="148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1100"/>
              <a:buFont typeface="Arial"/>
              <a:buNone/>
            </a:pPr>
            <a:r>
              <a:rPr lang="ru-RU" sz="5600" b="1" dirty="0">
                <a:latin typeface="Proxima Nova"/>
                <a:ea typeface="Proxima Nova"/>
                <a:cs typeface="Proxima Nova"/>
                <a:sym typeface="Proxima Nova"/>
              </a:rPr>
              <a:t>Метрики качества</a:t>
            </a:r>
            <a:endParaRPr sz="5600" b="1" dirty="0">
              <a:latin typeface="Proxima Nova"/>
              <a:ea typeface="Proxima Nova"/>
              <a:cs typeface="Proxima Nova"/>
              <a:sym typeface="Proxima Nova"/>
            </a:endParaRPr>
          </a:p>
        </p:txBody>
      </p:sp>
      <p:sp>
        <p:nvSpPr>
          <p:cNvPr id="9" name="TextBox 8">
            <a:extLst>
              <a:ext uri="{FF2B5EF4-FFF2-40B4-BE49-F238E27FC236}">
                <a16:creationId xmlns:a16="http://schemas.microsoft.com/office/drawing/2014/main" id="{ACB38858-60F1-AE2D-AF1F-5FD6C5076FA6}"/>
              </a:ext>
            </a:extLst>
          </p:cNvPr>
          <p:cNvSpPr txBox="1"/>
          <p:nvPr/>
        </p:nvSpPr>
        <p:spPr>
          <a:xfrm>
            <a:off x="306993" y="1510679"/>
            <a:ext cx="12951807" cy="10332124"/>
          </a:xfrm>
          <a:prstGeom prst="rect">
            <a:avLst/>
          </a:prstGeom>
          <a:noFill/>
        </p:spPr>
        <p:txBody>
          <a:bodyPr wrap="square">
            <a:spAutoFit/>
          </a:bodyPr>
          <a:lstStyle/>
          <a:p>
            <a:pPr algn="l"/>
            <a:r>
              <a:rPr lang="ru-RU" sz="4000" b="1" i="0" dirty="0" err="1">
                <a:solidFill>
                  <a:srgbClr val="3F3F3F"/>
                </a:solidFill>
                <a:effectLst/>
                <a:latin typeface="Rubik"/>
              </a:rPr>
              <a:t>Accuracy</a:t>
            </a:r>
            <a:endParaRPr lang="ru-RU" sz="4000" b="1" i="0" dirty="0">
              <a:solidFill>
                <a:srgbClr val="3F3F3F"/>
              </a:solidFill>
              <a:effectLst/>
              <a:latin typeface="Rubik"/>
            </a:endParaRPr>
          </a:p>
          <a:p>
            <a:pPr algn="l"/>
            <a:endParaRPr lang="ru-RU" sz="4000" b="1" i="0" dirty="0">
              <a:solidFill>
                <a:srgbClr val="3F3F3F"/>
              </a:solidFill>
              <a:effectLst/>
              <a:latin typeface="Rubik"/>
            </a:endParaRPr>
          </a:p>
          <a:p>
            <a:pPr algn="l"/>
            <a:r>
              <a:rPr lang="ru-RU" sz="4000" b="0" i="0" dirty="0">
                <a:solidFill>
                  <a:srgbClr val="3F3F3F"/>
                </a:solidFill>
                <a:effectLst/>
                <a:latin typeface="Rubik"/>
              </a:rPr>
              <a:t>Одной из наиболее простых, а поэтому и распространенной метрикой является </a:t>
            </a:r>
            <a:r>
              <a:rPr lang="en-US" sz="4000" dirty="0">
                <a:solidFill>
                  <a:srgbClr val="3F3F3F"/>
                </a:solidFill>
                <a:latin typeface="Rubik"/>
              </a:rPr>
              <a:t>accuracy </a:t>
            </a:r>
            <a:r>
              <a:rPr lang="ru-RU" sz="4000" b="0" i="0" dirty="0">
                <a:solidFill>
                  <a:srgbClr val="3F3F3F"/>
                </a:solidFill>
                <a:effectLst/>
                <a:latin typeface="Rubik"/>
              </a:rPr>
              <a:t>. Она показывает количество правильно проставленных меток класса (истинно положительных и истинно отрицательных).</a:t>
            </a:r>
          </a:p>
          <a:p>
            <a:pPr algn="l"/>
            <a:endParaRPr lang="ru-RU" sz="4000" b="0" i="0" dirty="0">
              <a:solidFill>
                <a:srgbClr val="3F3F3F"/>
              </a:solidFill>
              <a:effectLst/>
              <a:latin typeface="Rubik"/>
            </a:endParaRPr>
          </a:p>
          <a:p>
            <a:pPr algn="l"/>
            <a:r>
              <a:rPr lang="ru-RU" sz="4000" dirty="0">
                <a:solidFill>
                  <a:srgbClr val="3F3F3F"/>
                </a:solidFill>
                <a:latin typeface="Rubik"/>
              </a:rPr>
              <a:t>Тем не менее, у этой метрики есть одна особенность которую необходимо учитывать. Она присваивает всем документам одинаковый вес, что может быть не корректно в случае если распределение документов в обучающей выборке сильно смещено в сторону какого-то одного или нескольких классов. </a:t>
            </a:r>
          </a:p>
          <a:p>
            <a:pPr>
              <a:lnSpc>
                <a:spcPct val="150000"/>
              </a:lnSpc>
            </a:pPr>
            <a:br>
              <a:rPr lang="ru-RU" sz="3000" dirty="0">
                <a:solidFill>
                  <a:srgbClr val="363636"/>
                </a:solidFill>
                <a:latin typeface="Open Sans" panose="020B0606030504020204" pitchFamily="34" charset="0"/>
              </a:rPr>
            </a:br>
            <a:br>
              <a:rPr lang="ru-RU" dirty="0"/>
            </a:br>
            <a:br>
              <a:rPr lang="ru-RU" dirty="0"/>
            </a:br>
            <a:endParaRPr lang="ru-RU" dirty="0"/>
          </a:p>
        </p:txBody>
      </p:sp>
      <p:sp>
        <p:nvSpPr>
          <p:cNvPr id="13" name="Google Shape;1589;p99">
            <a:extLst>
              <a:ext uri="{FF2B5EF4-FFF2-40B4-BE49-F238E27FC236}">
                <a16:creationId xmlns:a16="http://schemas.microsoft.com/office/drawing/2014/main" id="{CDC8C4E8-2F8E-BF59-1C1D-B6D7F35880F6}"/>
              </a:ext>
            </a:extLst>
          </p:cNvPr>
          <p:cNvSpPr/>
          <p:nvPr/>
        </p:nvSpPr>
        <p:spPr>
          <a:xfrm>
            <a:off x="12600000" y="4372137"/>
            <a:ext cx="5688000" cy="5688000"/>
          </a:xfrm>
          <a:prstGeom prst="ellipse">
            <a:avLst/>
          </a:prstGeom>
          <a:solidFill>
            <a:srgbClr val="4BD0A0"/>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31BA6-1B80-B71D-E370-C1DB5FA6B7DD}"/>
              </a:ext>
            </a:extLst>
          </p:cNvPr>
          <p:cNvSpPr txBox="1"/>
          <p:nvPr/>
        </p:nvSpPr>
        <p:spPr>
          <a:xfrm>
            <a:off x="193431" y="17585"/>
            <a:ext cx="12406569" cy="9941183"/>
          </a:xfrm>
          <a:prstGeom prst="rect">
            <a:avLst/>
          </a:prstGeom>
          <a:noFill/>
        </p:spPr>
        <p:txBody>
          <a:bodyPr wrap="square">
            <a:spAutoFit/>
          </a:bodyPr>
          <a:lstStyle/>
          <a:p>
            <a:r>
              <a:rPr lang="ru-RU" sz="4000" b="1" dirty="0">
                <a:solidFill>
                  <a:srgbClr val="3F3F3F"/>
                </a:solidFill>
                <a:latin typeface="Rubik"/>
              </a:rPr>
              <a:t>Точность и полнота</a:t>
            </a:r>
          </a:p>
          <a:p>
            <a:endParaRPr lang="ru-RU" sz="4000" dirty="0">
              <a:solidFill>
                <a:srgbClr val="3F3F3F"/>
              </a:solidFill>
              <a:latin typeface="Rubik"/>
            </a:endParaRPr>
          </a:p>
          <a:p>
            <a:r>
              <a:rPr lang="ru-RU" sz="4000" dirty="0">
                <a:solidFill>
                  <a:srgbClr val="3F3F3F"/>
                </a:solidFill>
                <a:latin typeface="Rubik"/>
              </a:rPr>
              <a:t>Точность (</a:t>
            </a:r>
            <a:r>
              <a:rPr lang="ru-RU" sz="4000" dirty="0" err="1">
                <a:solidFill>
                  <a:srgbClr val="3F3F3F"/>
                </a:solidFill>
                <a:latin typeface="Rubik"/>
              </a:rPr>
              <a:t>precision</a:t>
            </a:r>
            <a:r>
              <a:rPr lang="ru-RU" sz="4000" dirty="0">
                <a:solidFill>
                  <a:srgbClr val="3F3F3F"/>
                </a:solidFill>
                <a:latin typeface="Rubik"/>
              </a:rPr>
              <a:t>) и полнота (</a:t>
            </a:r>
            <a:r>
              <a:rPr lang="ru-RU" sz="4000" dirty="0" err="1">
                <a:solidFill>
                  <a:srgbClr val="3F3F3F"/>
                </a:solidFill>
                <a:latin typeface="Rubik"/>
              </a:rPr>
              <a:t>recall</a:t>
            </a:r>
            <a:r>
              <a:rPr lang="ru-RU" sz="4000" dirty="0">
                <a:solidFill>
                  <a:srgbClr val="3F3F3F"/>
                </a:solidFill>
                <a:latin typeface="Rubik"/>
              </a:rPr>
              <a:t>) являются метриками которые используются при оценке большей части алгоритмов извлечения информации.</a:t>
            </a:r>
          </a:p>
          <a:p>
            <a:endParaRPr lang="ru-RU" sz="4000" dirty="0">
              <a:solidFill>
                <a:srgbClr val="3F3F3F"/>
              </a:solidFill>
              <a:latin typeface="Rubik"/>
            </a:endParaRPr>
          </a:p>
          <a:p>
            <a:r>
              <a:rPr lang="ru-RU" sz="4000" dirty="0">
                <a:solidFill>
                  <a:srgbClr val="3F3F3F"/>
                </a:solidFill>
                <a:latin typeface="Rubik"/>
              </a:rPr>
              <a:t>Точность системы в пределах класса – это доля документов действительно принадлежащих данному классу относительно всех документов которые система отнесла к этому классу.</a:t>
            </a:r>
          </a:p>
          <a:p>
            <a:endParaRPr lang="ru-RU" sz="4000" dirty="0">
              <a:solidFill>
                <a:srgbClr val="3F3F3F"/>
              </a:solidFill>
              <a:latin typeface="Rubik"/>
            </a:endParaRPr>
          </a:p>
          <a:p>
            <a:r>
              <a:rPr lang="ru-RU" sz="4000" dirty="0">
                <a:solidFill>
                  <a:srgbClr val="3F3F3F"/>
                </a:solidFill>
                <a:latin typeface="Rubik"/>
              </a:rPr>
              <a:t>Полнота системы – это доля найденных классификатором документов принадлежащих классу относительно всех документов этого класса в тестовой выборке.</a:t>
            </a:r>
          </a:p>
          <a:p>
            <a:r>
              <a:rPr lang="ru-RU" sz="4000" dirty="0">
                <a:solidFill>
                  <a:srgbClr val="3F3F3F"/>
                </a:solidFill>
                <a:latin typeface="Rubik"/>
              </a:rPr>
              <a:t>. </a:t>
            </a:r>
          </a:p>
        </p:txBody>
      </p:sp>
      <p:sp>
        <p:nvSpPr>
          <p:cNvPr id="3" name="Google Shape;1596;p100">
            <a:extLst>
              <a:ext uri="{FF2B5EF4-FFF2-40B4-BE49-F238E27FC236}">
                <a16:creationId xmlns:a16="http://schemas.microsoft.com/office/drawing/2014/main" id="{D5AE24E6-86DB-9360-601E-6F928C3DCCA6}"/>
              </a:ext>
            </a:extLst>
          </p:cNvPr>
          <p:cNvSpPr/>
          <p:nvPr/>
        </p:nvSpPr>
        <p:spPr>
          <a:xfrm>
            <a:off x="12600000" y="4355038"/>
            <a:ext cx="5688000" cy="5688000"/>
          </a:xfrm>
          <a:prstGeom prst="ellipse">
            <a:avLst/>
          </a:prstGeom>
          <a:solidFill>
            <a:srgbClr val="FFFFFF"/>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51926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08220-4A2D-1819-F406-34DEFD8CB0B9}"/>
              </a:ext>
            </a:extLst>
          </p:cNvPr>
          <p:cNvSpPr txBox="1"/>
          <p:nvPr/>
        </p:nvSpPr>
        <p:spPr>
          <a:xfrm>
            <a:off x="431080" y="603579"/>
            <a:ext cx="14699652" cy="3785652"/>
          </a:xfrm>
          <a:prstGeom prst="rect">
            <a:avLst/>
          </a:prstGeom>
          <a:noFill/>
        </p:spPr>
        <p:txBody>
          <a:bodyPr wrap="square">
            <a:spAutoFit/>
          </a:bodyPr>
          <a:lstStyle/>
          <a:p>
            <a:r>
              <a:rPr lang="ru-RU" sz="4000" b="1" dirty="0" err="1">
                <a:solidFill>
                  <a:srgbClr val="3F3F3F"/>
                </a:solidFill>
                <a:latin typeface="Rubik"/>
              </a:rPr>
              <a:t>Confusion</a:t>
            </a:r>
            <a:r>
              <a:rPr lang="ru-RU" sz="4000" b="1" dirty="0">
                <a:solidFill>
                  <a:srgbClr val="3F3F3F"/>
                </a:solidFill>
                <a:latin typeface="Rubik"/>
              </a:rPr>
              <a:t> Matrix</a:t>
            </a:r>
          </a:p>
          <a:p>
            <a:endParaRPr lang="ru-RU" sz="4000" b="1" dirty="0">
              <a:solidFill>
                <a:srgbClr val="3F3F3F"/>
              </a:solidFill>
              <a:latin typeface="Rubik"/>
            </a:endParaRPr>
          </a:p>
          <a:p>
            <a:r>
              <a:rPr lang="ru-RU" sz="4000" dirty="0">
                <a:solidFill>
                  <a:srgbClr val="3F3F3F"/>
                </a:solidFill>
                <a:latin typeface="Rubik"/>
              </a:rPr>
              <a:t>Матрица неточностей – это матрица размера N на N, где N — это количество классов. Столбцы этой матрицы резервируются за экспертными решениями, а строки за решениями классификатора. </a:t>
            </a:r>
          </a:p>
        </p:txBody>
      </p:sp>
      <p:sp>
        <p:nvSpPr>
          <p:cNvPr id="5" name="Google Shape;1589;p99">
            <a:extLst>
              <a:ext uri="{FF2B5EF4-FFF2-40B4-BE49-F238E27FC236}">
                <a16:creationId xmlns:a16="http://schemas.microsoft.com/office/drawing/2014/main" id="{FF44C093-FB01-977A-B166-171B687092A7}"/>
              </a:ext>
            </a:extLst>
          </p:cNvPr>
          <p:cNvSpPr/>
          <p:nvPr/>
        </p:nvSpPr>
        <p:spPr>
          <a:xfrm>
            <a:off x="12600000" y="4372137"/>
            <a:ext cx="5688000" cy="5688000"/>
          </a:xfrm>
          <a:prstGeom prst="ellipse">
            <a:avLst/>
          </a:prstGeom>
          <a:solidFill>
            <a:srgbClr val="4BD0A0"/>
          </a:solidFill>
          <a:ln>
            <a:noFill/>
          </a:ln>
          <a:effectLst>
            <a:outerShdw blurRad="266700" dist="128197" dir="5400000" rotWithShape="0">
              <a:srgbClr val="005493">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pic>
        <p:nvPicPr>
          <p:cNvPr id="3076" name="Picture 4" descr="Матрица ошибок (confusion matrix), оценка точности прогноза">
            <a:extLst>
              <a:ext uri="{FF2B5EF4-FFF2-40B4-BE49-F238E27FC236}">
                <a16:creationId xmlns:a16="http://schemas.microsoft.com/office/drawing/2014/main" id="{FC45EB47-AB4B-61C7-30D9-B7C8B10D1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82" y="4684065"/>
            <a:ext cx="3872279" cy="39146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2A5B85-070B-966B-2913-A242C1CB0CB8}"/>
              </a:ext>
            </a:extLst>
          </p:cNvPr>
          <p:cNvSpPr txBox="1"/>
          <p:nvPr/>
        </p:nvSpPr>
        <p:spPr>
          <a:xfrm>
            <a:off x="857982" y="8937537"/>
            <a:ext cx="9284676" cy="400110"/>
          </a:xfrm>
          <a:prstGeom prst="rect">
            <a:avLst/>
          </a:prstGeom>
          <a:noFill/>
        </p:spPr>
        <p:txBody>
          <a:bodyPr wrap="square">
            <a:spAutoFit/>
          </a:bodyPr>
          <a:lstStyle/>
          <a:p>
            <a:r>
              <a:rPr lang="ru-RU" sz="2000" dirty="0">
                <a:latin typeface="Rubik"/>
              </a:rPr>
              <a:t>Матрица ошибок (</a:t>
            </a:r>
            <a:r>
              <a:rPr lang="en-US" sz="2000" dirty="0">
                <a:latin typeface="Rubik"/>
              </a:rPr>
              <a:t>confusion matrix</a:t>
            </a:r>
            <a:r>
              <a:rPr lang="ru-RU" sz="2000" dirty="0">
                <a:latin typeface="Rubik"/>
              </a:rPr>
              <a:t>)</a:t>
            </a:r>
          </a:p>
        </p:txBody>
      </p:sp>
    </p:spTree>
    <p:extLst>
      <p:ext uri="{BB962C8B-B14F-4D97-AF65-F5344CB8AC3E}">
        <p14:creationId xmlns:p14="http://schemas.microsoft.com/office/powerpoint/2010/main" val="2182427485"/>
      </p:ext>
    </p:extLst>
  </p:cSld>
  <p:clrMapOvr>
    <a:masterClrMapping/>
  </p:clrMapOvr>
</p:sld>
</file>

<file path=ppt/theme/theme1.xml><?xml version="1.0" encoding="utf-8"?>
<a:theme xmlns:a="http://schemas.openxmlformats.org/drawingml/2006/main" name="White Green">
  <a:themeElements>
    <a:clrScheme name="Simple Light">
      <a:dk1>
        <a:srgbClr val="000000"/>
      </a:dk1>
      <a:lt1>
        <a:srgbClr val="FFFFFF"/>
      </a:lt1>
      <a:dk2>
        <a:srgbClr val="4BD0A0"/>
      </a:dk2>
      <a:lt2>
        <a:srgbClr val="27282D"/>
      </a:lt2>
      <a:accent1>
        <a:srgbClr val="EB236B"/>
      </a:accent1>
      <a:accent2>
        <a:srgbClr val="5D00F5"/>
      </a:accent2>
      <a:accent3>
        <a:srgbClr val="0066FF"/>
      </a:accent3>
      <a:accent4>
        <a:srgbClr val="F3F4F7"/>
      </a:accent4>
      <a:accent5>
        <a:srgbClr val="999999"/>
      </a:accent5>
      <a:accent6>
        <a:srgbClr val="FFFFFF"/>
      </a:accent6>
      <a:hlink>
        <a:srgbClr val="4BD0A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996</Words>
  <Application>Microsoft Office PowerPoint</Application>
  <PresentationFormat>Произвольный</PresentationFormat>
  <Paragraphs>120</Paragraphs>
  <Slides>17</Slides>
  <Notes>12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Arial</vt:lpstr>
      <vt:lpstr>Rubik</vt:lpstr>
      <vt:lpstr>Open Sans</vt:lpstr>
      <vt:lpstr>Proxima Nova Semibold</vt:lpstr>
      <vt:lpstr>Proxima Nova</vt:lpstr>
      <vt:lpstr>White Green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Сергей Рынковский</cp:lastModifiedBy>
  <cp:revision>18</cp:revision>
  <dcterms:modified xsi:type="dcterms:W3CDTF">2022-07-01T14:33:24Z</dcterms:modified>
</cp:coreProperties>
</file>