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Maskot Resmi Lomba PMR: Golden Hours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Tema: Golden Hours – Spread Knowledge and Save Lives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Filosofi Maskot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Sena: Melambangkan penyebaran ilmu pengetahuan dan edukasi dalam pertolongan pertama.</a:t>
            </a:r>
          </a:p>
          <a:p>
            <a:r>
              <a:t>Nara: Melambangkan pentingnya waktu emas (golden hours) dalam penyelamatan nyawa.</a:t>
            </a:r>
          </a:p>
          <a:p>
            <a:r>
              <a:t>Ikon pendukung: Buku (ilmu) &amp; Jam Pasir (waktu).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Desain Maskot – Sena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Tampilan: Rambut panjang dikepang dua, hoodie PMR merah-putih, celana training.</a:t>
            </a:r>
          </a:p>
          <a:p>
            <a:r>
              <a:t>Aksesori: Sling bag PMR, stiker edukasi, buku panduan kecil.</a:t>
            </a:r>
          </a:p>
          <a:p>
            <a:r>
              <a:t>Pose: Jongkok sambil menjelaskan atau tangan membentuk hati.</a:t>
            </a:r>
          </a:p>
          <a:p>
            <a:r>
              <a:t>Vibe: Santai dan akrab, cocok untuk edukasi lapangan.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Desain Maskot – Nara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Tampilan: Rambut spiky pendek, jaket tactical putih-emas, jam digital.</a:t>
            </a:r>
          </a:p>
          <a:p>
            <a:r>
              <a:t>Aksesori: Stopwatch menyala, headset, sepatu trail.</a:t>
            </a:r>
          </a:p>
          <a:p>
            <a:r>
              <a:t>Pose: Berlari fokus atau berdiri menunjuk arah (leader mode).</a:t>
            </a:r>
          </a:p>
          <a:p>
            <a:r>
              <a:t>Vibe: Sporty dan taktis, simbol urgensi golden hours.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Aplikasi Maskot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Media penggunaan maskot:</a:t>
            </a:r>
          </a:p>
          <a:p>
            <a:r>
              <a:t>- Poster dan Spanduk</a:t>
            </a:r>
          </a:p>
          <a:p>
            <a:r>
              <a:t>- Merchandise lomba</a:t>
            </a:r>
          </a:p>
          <a:p>
            <a:r>
              <a:t>- Media sosial dan infografis</a:t>
            </a:r>
          </a:p>
          <a:p>
            <a:r>
              <a:t>- Video promosi dan animasi edukasi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