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70" r:id="rId7"/>
    <p:sldId id="268" r:id="rId8"/>
    <p:sldId id="269" r:id="rId9"/>
    <p:sldId id="262" r:id="rId10"/>
  </p:sldIdLst>
  <p:sldSz cx="18288000" cy="10287000"/>
  <p:notesSz cx="6858000" cy="9144000"/>
  <p:embeddedFontLst>
    <p:embeddedFont>
      <p:font typeface="Monda" panose="020B0604020202020204" charset="0"/>
      <p:regular r:id="rId11"/>
    </p:embeddedFont>
    <p:embeddedFont>
      <p:font typeface="Monda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85527" y="5920539"/>
            <a:ext cx="7516946" cy="1890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RYAN LAU </a:t>
            </a:r>
          </a:p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221510054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67119" y="1574963"/>
            <a:ext cx="12801040" cy="2779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8"/>
              </a:lnSpc>
            </a:pPr>
            <a:r>
              <a:rPr lang="en-US" sz="79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WEBSITE LACAK KONTAK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982AA-069E-50D4-6760-008AEFC16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724441F-B4DF-B717-ACF9-5319D4AE6BE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F4C9DA5-4267-9442-57CB-A94FF2A1A8D4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13B7B80-906B-5F3C-E888-B7106E646E3E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65C34D7-BDD1-EA2E-C57D-90D670A6F4BA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EBC9F34-94C0-65B8-E662-2441D15BEE30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934CAA4-70EF-979E-5B0D-2B71FB421884}"/>
              </a:ext>
            </a:extLst>
          </p:cNvPr>
          <p:cNvSpPr txBox="1"/>
          <p:nvPr/>
        </p:nvSpPr>
        <p:spPr>
          <a:xfrm>
            <a:off x="3810000" y="268470"/>
            <a:ext cx="10134600" cy="1298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08"/>
              </a:lnSpc>
            </a:pPr>
            <a:r>
              <a:rPr lang="en-US" sz="48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WELCOME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71780-6859-ADFC-2DE6-D5CDFFB89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018" y="1816896"/>
            <a:ext cx="13979628" cy="78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E5735-315F-C8DD-AE6D-E7153D907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5BE2D0B-A2D0-4507-0EB5-62F36A65F62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783A741-778B-154B-5BED-743D96BADC27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928E0D6-9FE3-0007-DF57-85187BBCC8BA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5CAB8E6-B223-DFC5-702C-7BE285E32EC1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03FA059-1DD9-CEAA-39A4-2368AC326411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CF89C76-4E08-45FB-ECE4-7FFDACF136C6}"/>
              </a:ext>
            </a:extLst>
          </p:cNvPr>
          <p:cNvSpPr txBox="1"/>
          <p:nvPr/>
        </p:nvSpPr>
        <p:spPr>
          <a:xfrm>
            <a:off x="2894685" y="397411"/>
            <a:ext cx="12801040" cy="1298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8"/>
              </a:lnSpc>
            </a:pPr>
            <a:r>
              <a:rPr lang="en-US" sz="48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DAFTAR AKUN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09ECD7-C6E1-EF7F-F7D6-8D8988C850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32" y="1891804"/>
            <a:ext cx="14097000" cy="792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0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BC6F6-5B4E-44BF-E21A-6495E5F29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64F3BE2-C27A-1D50-CFAE-F532DE08CE7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93DB5A2-F7FD-052C-5D6C-BF7C3DAAA543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5CFEF8C-8F4D-52A9-E292-A03FE8BECFD7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D34C00D-B33A-EFD3-5E3C-712C3D5846BA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41B09FF-6672-22CF-CD24-CD00E538D603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5E5B90-7140-1C93-518D-8D7DE5E259A7}"/>
              </a:ext>
            </a:extLst>
          </p:cNvPr>
          <p:cNvSpPr txBox="1"/>
          <p:nvPr/>
        </p:nvSpPr>
        <p:spPr>
          <a:xfrm>
            <a:off x="2894685" y="153977"/>
            <a:ext cx="12801040" cy="1252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8"/>
              </a:lnSpc>
            </a:pPr>
            <a:r>
              <a:rPr lang="en-US" sz="48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LOGIN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FC710B-021F-BD2F-33A2-B951F21FF7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602" y="1796615"/>
            <a:ext cx="14317461" cy="805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1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0B168-EDA4-29FC-7682-F88A3A32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5C3AAFB-EDE5-D09E-447B-A4BD492CF23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50A589B-C4EC-FCE9-2CD6-6B4707493EC9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14307BD-5013-8A24-D1B7-ECE6CCAC54D1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0DECDD0-B7F3-B3AA-0BE9-E58E2339BCF1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166CD36-A964-BBC8-BF28-633C12DF54CE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3A3F10D-CCD9-A248-47D0-675ECFE81D4E}"/>
              </a:ext>
            </a:extLst>
          </p:cNvPr>
          <p:cNvSpPr txBox="1"/>
          <p:nvPr/>
        </p:nvSpPr>
        <p:spPr>
          <a:xfrm>
            <a:off x="3012565" y="245353"/>
            <a:ext cx="12801040" cy="1252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8"/>
              </a:lnSpc>
            </a:pPr>
            <a:r>
              <a:rPr lang="en-US" sz="48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HOME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7287FF-5D96-215F-B8E9-4E56CE0BCF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11" y="2023672"/>
            <a:ext cx="13510148" cy="759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51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3D3C3-F184-C226-E19F-C4970E5E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587BBC2-74B4-0A0F-9210-95B5C27A435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3A80863-4DF4-AD76-8CCD-4461B71CA48E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2F093DC-DB9C-A497-FA4C-19EE75ABBFAF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4C9B1A3-43EF-1C6E-2249-7E044AC9B8B0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AF08BC7-EF45-0037-8F13-3ED1F28C7CBA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5BCDC5C-5B41-ADA5-504A-6AB7CBE449A1}"/>
              </a:ext>
            </a:extLst>
          </p:cNvPr>
          <p:cNvSpPr txBox="1"/>
          <p:nvPr/>
        </p:nvSpPr>
        <p:spPr>
          <a:xfrm>
            <a:off x="2649812" y="136351"/>
            <a:ext cx="12801040" cy="1252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8"/>
              </a:lnSpc>
            </a:pPr>
            <a:r>
              <a:rPr lang="en-US" sz="48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TAMBAH KONTAK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EBE89-3B05-5173-D5C0-1199D54419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56" y="1524967"/>
            <a:ext cx="15010103" cy="844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21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277AE-E9C7-21FE-899B-79C1F095C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FFF454C-C06C-E75E-47F3-634A22131AC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36A00B9-EB74-BE93-3C9D-9DD6CAE5EE80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16180D4-3788-1DB3-2F04-5612F6CC2FEF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408BD7A-A814-BB3F-38CC-69D56479621C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2BEC02F-33D6-E12F-E6DB-433E5D42D13B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46516C8-43FF-2E21-4ABA-312B37CF3A91}"/>
              </a:ext>
            </a:extLst>
          </p:cNvPr>
          <p:cNvSpPr txBox="1"/>
          <p:nvPr/>
        </p:nvSpPr>
        <p:spPr>
          <a:xfrm>
            <a:off x="2894685" y="154220"/>
            <a:ext cx="12801040" cy="1252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8"/>
              </a:lnSpc>
            </a:pPr>
            <a:r>
              <a:rPr lang="en-US" sz="48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KELOLA KATEGORI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2D930F-35A7-A000-E5E8-554899209A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605" y="1731729"/>
            <a:ext cx="14935200" cy="840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79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B673C-6649-BCA5-0E7B-CA6E0A575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E1A9C34-F74C-2703-3474-DF2C7E58701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4970B7C-9AC6-BFB8-4028-173659145D77}"/>
              </a:ext>
            </a:extLst>
          </p:cNvPr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2787EFD-3B35-2618-5E0B-2DD75CD3AEE7}"/>
              </a:ext>
            </a:extLst>
          </p:cNvPr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5225C6A-E387-C878-F304-6EB12ABF6142}"/>
              </a:ext>
            </a:extLst>
          </p:cNvPr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62D6C65-90F3-64BE-950E-40C503E4962D}"/>
              </a:ext>
            </a:extLst>
          </p:cNvPr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45FFFCA-2089-4840-FB9A-376A367DBE2B}"/>
              </a:ext>
            </a:extLst>
          </p:cNvPr>
          <p:cNvSpPr txBox="1"/>
          <p:nvPr/>
        </p:nvSpPr>
        <p:spPr>
          <a:xfrm>
            <a:off x="2487428" y="1437854"/>
            <a:ext cx="12801040" cy="1252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08"/>
              </a:lnSpc>
            </a:pPr>
            <a:r>
              <a:rPr lang="en-US" sz="4800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DAFTAR KONTAK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DBF703-4DA1-2F5B-2F27-43CA4CF1B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6213"/>
            <a:ext cx="1609949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0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743480" y="4136923"/>
            <a:ext cx="12801040" cy="1813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sz="10634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Custom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Monda</vt:lpstr>
      <vt:lpstr>Arial</vt:lpstr>
      <vt:lpstr>Monda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Elegant Presentation</dc:title>
  <cp:lastModifiedBy>gaming fx</cp:lastModifiedBy>
  <cp:revision>5</cp:revision>
  <dcterms:created xsi:type="dcterms:W3CDTF">2006-08-16T00:00:00Z</dcterms:created>
  <dcterms:modified xsi:type="dcterms:W3CDTF">2025-07-08T16:40:16Z</dcterms:modified>
  <dc:identifier>DAGmCHKhdTc</dc:identifier>
</cp:coreProperties>
</file>