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40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8066E-3D87-A24E-93FA-21441C9FB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F9C680-C129-CC48-9674-0FB4BC3EC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9E44E-5295-C24B-8919-5A682D67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DE7-4360-FA4A-8455-536F2B0B2151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ED583E-8D60-7049-8D22-07D52D40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933A57-0FC0-5149-9AFF-F563408B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F47A-7B87-2749-80B5-B41600A9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11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AB48EC-1A7D-9D4A-9C3C-2C835882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7D9D13-6A32-A349-B166-C6EDEBA7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4F4C21-46E6-054F-AB63-67ABB6D2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DE7-4360-FA4A-8455-536F2B0B2151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B74B4E-12F4-BE4B-84AC-2E3C0554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42ED1F-7E4A-5943-8640-C75C829E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F47A-7B87-2749-80B5-B41600A9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9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0F0F1F-F9B6-DB4F-8ADC-D0345763F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24243D-5E37-354A-899F-5947FE4BA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E1688C-6E66-6542-B231-4DA057EA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DE7-4360-FA4A-8455-536F2B0B2151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78B234-BE82-3B40-8494-5ED2FE22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8F877-9E94-FC4F-8B51-7B618D11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F47A-7B87-2749-80B5-B41600A9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16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D9345-5AC7-DB41-9D04-6A635DCA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0FCB8A-D510-CB47-A505-DA36295D7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970ABF-37E2-BB46-9DF9-152682BF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DE7-4360-FA4A-8455-536F2B0B2151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A350FD-138F-4140-BA07-62E108A4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D86275-AB6B-D743-B0D0-1ADEBEB7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F47A-7B87-2749-80B5-B41600A9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62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EA271-28C0-1341-83C8-0E8A62A0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B88EBD-B191-FD4F-99BD-002AEF97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9815E0-D574-654F-A420-03B61C00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DE7-4360-FA4A-8455-536F2B0B2151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01C3CE-D968-6849-9FBF-D0A7C252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FF27FA-6363-304E-82E4-29205FE6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F47A-7B87-2749-80B5-B41600A9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0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6F2BA-651C-034D-A61B-619497CC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09715-07ED-3E43-BE00-757138178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0A8087-0603-B14D-AB2F-AAEB382CA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7F1B76-1C17-2C46-97EB-AE8F091A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DE7-4360-FA4A-8455-536F2B0B2151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BAA4EC-A018-5941-BF11-FBD2CF4C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CAB12E-FDBB-0A43-B881-C08CDCD1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F47A-7B87-2749-80B5-B41600A9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49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956EB-4968-7E4E-A650-B572F79A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F3942B-9B5D-664E-ADBA-A708C41DC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6CEE12-0CCC-E147-BC09-36B79E6CA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C27B6F-7F3A-504F-BBE7-4A54D9512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A21707-F280-FD4A-99B5-4216D6D3D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5CB3C0E-61E4-1748-9369-0B754522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DE7-4360-FA4A-8455-536F2B0B2151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87F66D-BD54-6A4D-8C17-5F851C3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B1D1231-920B-014C-AF02-9AFA9A89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F47A-7B87-2749-80B5-B41600A9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66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8D28B-96C0-E246-B84D-CB415FF8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6D4677-D8C3-3446-ABA7-54BABB77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DE7-4360-FA4A-8455-536F2B0B2151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B04AAE-0649-2D46-BE17-3EB0D4EF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5A9D8C-9DD3-C846-B141-3872E8D1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F47A-7B87-2749-80B5-B41600A9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79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31D5C8-F2EC-A549-BC5E-273B7062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DE7-4360-FA4A-8455-536F2B0B2151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FC4FDB-B9D3-9C42-847A-0B26EB41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AE075A-BA0E-C041-8F5D-F5DE3EA3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F47A-7B87-2749-80B5-B41600A9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9D64D-436D-DF4C-9482-A7CD8CFC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926CE0-4C21-3D4C-AB75-C260ACFE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B4E870-872F-5846-ABD5-886E34264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FA0AEA-46F4-F748-9085-33F4635B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DE7-4360-FA4A-8455-536F2B0B2151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F184C9-84F0-4349-8074-CDBA93AB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38856F-57CB-EE4F-B677-BFEC618C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F47A-7B87-2749-80B5-B41600A9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41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1B6F5-72CF-6941-BE47-BEF73E8F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EEE193-3B1B-0448-B13B-65FE6D276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196D2E-2997-B748-922C-EB1366D1B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C9C3F-5C14-0542-9084-4CDDE3E2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DE7-4360-FA4A-8455-536F2B0B2151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D01F0C-6273-B84D-BD24-81D2F737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0C8E32-342A-3841-8CA6-7AA9A5B9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F47A-7B87-2749-80B5-B41600A9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40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A90CE7-F9ED-E243-A71A-0DB97493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B738E0-13F0-E34B-9BD8-B968662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64005B-DF27-3441-B134-4879B44AE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FDE7-4360-FA4A-8455-536F2B0B2151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C41F2-5CED-8948-9A3D-92D571817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30A6FD-32A9-A142-B47A-3B1885A9A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F47A-7B87-2749-80B5-B41600A924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14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内, バスケットボール, スポーツゲーム, ノートパソコン が含まれている画像&#10;&#10;自動的に生成された説明">
            <a:extLst>
              <a:ext uri="{FF2B5EF4-FFF2-40B4-BE49-F238E27FC236}">
                <a16:creationId xmlns:a16="http://schemas.microsoft.com/office/drawing/2014/main" id="{7176407D-51BC-084A-B1C8-070D6B01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711200"/>
            <a:ext cx="6502400" cy="5435600"/>
          </a:xfrm>
          <a:prstGeom prst="rect">
            <a:avLst/>
          </a:prstGeom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47F0616C-E6DC-E943-8FCB-44D7D955BED0}"/>
              </a:ext>
            </a:extLst>
          </p:cNvPr>
          <p:cNvSpPr/>
          <p:nvPr/>
        </p:nvSpPr>
        <p:spPr>
          <a:xfrm>
            <a:off x="5644375" y="2865863"/>
            <a:ext cx="903249" cy="1126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4B1B93-A593-8B42-9FE7-8897D5AF0A13}"/>
              </a:ext>
            </a:extLst>
          </p:cNvPr>
          <p:cNvSpPr txBox="1"/>
          <p:nvPr/>
        </p:nvSpPr>
        <p:spPr>
          <a:xfrm>
            <a:off x="5014913" y="41433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49-206402 </a:t>
            </a:r>
            <a:r>
              <a:rPr kumimoji="1" lang="ja-JP" altLang="en-US"/>
              <a:t>　荒木涼之介</a:t>
            </a:r>
          </a:p>
        </p:txBody>
      </p:sp>
    </p:spTree>
    <p:extLst>
      <p:ext uri="{BB962C8B-B14F-4D97-AF65-F5344CB8AC3E}">
        <p14:creationId xmlns:p14="http://schemas.microsoft.com/office/powerpoint/2010/main" val="47889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キー, 武器, チェーン, ネックレス が含まれている画像&#10;&#10;自動的に生成された説明">
            <a:extLst>
              <a:ext uri="{FF2B5EF4-FFF2-40B4-BE49-F238E27FC236}">
                <a16:creationId xmlns:a16="http://schemas.microsoft.com/office/drawing/2014/main" id="{6646F386-C0C2-F34B-B12F-2EF6424C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03"/>
            <a:ext cx="12192000" cy="647859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FD5613-2938-3040-805B-9CAC678F0A80}"/>
              </a:ext>
            </a:extLst>
          </p:cNvPr>
          <p:cNvSpPr txBox="1"/>
          <p:nvPr/>
        </p:nvSpPr>
        <p:spPr>
          <a:xfrm>
            <a:off x="1743075" y="5600700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5R7Y</a:t>
            </a:r>
          </a:p>
          <a:p>
            <a:r>
              <a:rPr lang="en" altLang="ja-JP" dirty="0"/>
              <a:t>SARS-CoV-2 main protease</a:t>
            </a:r>
          </a:p>
          <a:p>
            <a:r>
              <a:rPr lang="en" altLang="ja-JP" dirty="0"/>
              <a:t>X-RAY DIFFRACTION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89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</Words>
  <Application>Microsoft Macintosh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荒木　涼之介</dc:creator>
  <cp:lastModifiedBy>荒木　涼之介</cp:lastModifiedBy>
  <cp:revision>3</cp:revision>
  <dcterms:created xsi:type="dcterms:W3CDTF">2020-04-16T09:55:43Z</dcterms:created>
  <dcterms:modified xsi:type="dcterms:W3CDTF">2020-04-16T11:32:41Z</dcterms:modified>
</cp:coreProperties>
</file>