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0675-781A-402F-BB0A-7A4EBF6C6817}" type="datetimeFigureOut">
              <a:rPr kumimoji="1" lang="ja-JP" altLang="en-US" smtClean="0"/>
              <a:t>2019/9/24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CEB4-8301-4FA1-9587-E4805A94A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66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0675-781A-402F-BB0A-7A4EBF6C6817}" type="datetimeFigureOut">
              <a:rPr kumimoji="1" lang="ja-JP" altLang="en-US" smtClean="0"/>
              <a:t>2019/9/24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CEB4-8301-4FA1-9587-E4805A94A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29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0675-781A-402F-BB0A-7A4EBF6C6817}" type="datetimeFigureOut">
              <a:rPr kumimoji="1" lang="ja-JP" altLang="en-US" smtClean="0"/>
              <a:t>2019/9/24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CEB4-8301-4FA1-9587-E4805A94A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0675-781A-402F-BB0A-7A4EBF6C6817}" type="datetimeFigureOut">
              <a:rPr kumimoji="1" lang="ja-JP" altLang="en-US" smtClean="0"/>
              <a:t>2019/9/24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CEB4-8301-4FA1-9587-E4805A94A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4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0675-781A-402F-BB0A-7A4EBF6C6817}" type="datetimeFigureOut">
              <a:rPr kumimoji="1" lang="ja-JP" altLang="en-US" smtClean="0"/>
              <a:t>2019/9/24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CEB4-8301-4FA1-9587-E4805A94A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435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0675-781A-402F-BB0A-7A4EBF6C6817}" type="datetimeFigureOut">
              <a:rPr kumimoji="1" lang="ja-JP" altLang="en-US" smtClean="0"/>
              <a:t>2019/9/24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CEB4-8301-4FA1-9587-E4805A94A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67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0675-781A-402F-BB0A-7A4EBF6C6817}" type="datetimeFigureOut">
              <a:rPr kumimoji="1" lang="ja-JP" altLang="en-US" smtClean="0"/>
              <a:t>2019/9/24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CEB4-8301-4FA1-9587-E4805A94A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039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0675-781A-402F-BB0A-7A4EBF6C6817}" type="datetimeFigureOut">
              <a:rPr kumimoji="1" lang="ja-JP" altLang="en-US" smtClean="0"/>
              <a:t>2019/9/24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CEB4-8301-4FA1-9587-E4805A94A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03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0675-781A-402F-BB0A-7A4EBF6C6817}" type="datetimeFigureOut">
              <a:rPr kumimoji="1" lang="ja-JP" altLang="en-US" smtClean="0"/>
              <a:t>2019/9/24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CEB4-8301-4FA1-9587-E4805A94A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89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0675-781A-402F-BB0A-7A4EBF6C6817}" type="datetimeFigureOut">
              <a:rPr kumimoji="1" lang="ja-JP" altLang="en-US" smtClean="0"/>
              <a:t>2019/9/24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CEB4-8301-4FA1-9587-E4805A94A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90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0675-781A-402F-BB0A-7A4EBF6C6817}" type="datetimeFigureOut">
              <a:rPr kumimoji="1" lang="ja-JP" altLang="en-US" smtClean="0"/>
              <a:t>2019/9/24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CEB4-8301-4FA1-9587-E4805A94A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073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C0675-781A-402F-BB0A-7A4EBF6C6817}" type="datetimeFigureOut">
              <a:rPr kumimoji="1" lang="ja-JP" altLang="en-US" smtClean="0"/>
              <a:t>2019/9/24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ECEB4-8301-4FA1-9587-E4805A94A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67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図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2" y="-7563"/>
            <a:ext cx="12195972" cy="6866509"/>
          </a:xfrm>
          <a:prstGeom prst="rect">
            <a:avLst/>
          </a:prstGeom>
        </p:spPr>
      </p:pic>
      <p:sp>
        <p:nvSpPr>
          <p:cNvPr id="40" name="角丸四角形 39"/>
          <p:cNvSpPr/>
          <p:nvPr/>
        </p:nvSpPr>
        <p:spPr>
          <a:xfrm>
            <a:off x="5235461" y="5113345"/>
            <a:ext cx="4012651" cy="15192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角丸四角形 38"/>
          <p:cNvSpPr/>
          <p:nvPr/>
        </p:nvSpPr>
        <p:spPr>
          <a:xfrm>
            <a:off x="4345903" y="175846"/>
            <a:ext cx="7704663" cy="2248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/>
          <p:cNvGrpSpPr/>
          <p:nvPr/>
        </p:nvGrpSpPr>
        <p:grpSpPr>
          <a:xfrm>
            <a:off x="7904286" y="3253154"/>
            <a:ext cx="4183932" cy="701352"/>
            <a:chOff x="950776" y="1143000"/>
            <a:chExt cx="4183932" cy="701352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776" y="1143000"/>
              <a:ext cx="729979" cy="701352"/>
            </a:xfrm>
            <a:prstGeom prst="rect">
              <a:avLst/>
            </a:prstGeom>
          </p:spPr>
        </p:pic>
        <p:sp>
          <p:nvSpPr>
            <p:cNvPr id="7" name="テキスト ボックス 6"/>
            <p:cNvSpPr txBox="1"/>
            <p:nvPr/>
          </p:nvSpPr>
          <p:spPr>
            <a:xfrm>
              <a:off x="2057400" y="1143000"/>
              <a:ext cx="30773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600" b="1" dirty="0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ホーミング弾</a:t>
              </a:r>
              <a:endParaRPr kumimoji="1" lang="ja-JP" alt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7904286" y="4275849"/>
            <a:ext cx="2953009" cy="647619"/>
            <a:chOff x="982343" y="2357318"/>
            <a:chExt cx="2953009" cy="647619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343" y="2357318"/>
              <a:ext cx="698413" cy="647619"/>
            </a:xfrm>
            <a:prstGeom prst="rect">
              <a:avLst/>
            </a:prstGeom>
          </p:spPr>
        </p:pic>
        <p:sp>
          <p:nvSpPr>
            <p:cNvPr id="8" name="テキスト ボックス 7"/>
            <p:cNvSpPr txBox="1"/>
            <p:nvPr/>
          </p:nvSpPr>
          <p:spPr>
            <a:xfrm>
              <a:off x="1974667" y="2358606"/>
              <a:ext cx="19606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600" b="1" dirty="0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貫通弾</a:t>
              </a:r>
              <a:endParaRPr kumimoji="1" lang="ja-JP" alt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sp>
        <p:nvSpPr>
          <p:cNvPr id="9" name="テキスト ボックス 8"/>
          <p:cNvSpPr txBox="1"/>
          <p:nvPr/>
        </p:nvSpPr>
        <p:spPr>
          <a:xfrm>
            <a:off x="281354" y="175846"/>
            <a:ext cx="36326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操作説明</a:t>
            </a:r>
            <a:endParaRPr kumimoji="1" lang="ja-JP" altLang="en-US" sz="6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746942" y="1525632"/>
            <a:ext cx="1899946" cy="1299019"/>
            <a:chOff x="394820" y="1613759"/>
            <a:chExt cx="1899946" cy="1299019"/>
          </a:xfrm>
        </p:grpSpPr>
        <p:sp>
          <p:nvSpPr>
            <p:cNvPr id="17" name="角丸四角形 16"/>
            <p:cNvSpPr/>
            <p:nvPr/>
          </p:nvSpPr>
          <p:spPr>
            <a:xfrm>
              <a:off x="1037479" y="1613759"/>
              <a:ext cx="614628" cy="636321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 smtClean="0"/>
                <a:t>W</a:t>
              </a:r>
              <a:r>
                <a:rPr lang="ja-JP" altLang="en-US" b="1" dirty="0"/>
                <a:t>　上</a:t>
              </a:r>
              <a:endParaRPr kumimoji="1" lang="ja-JP" altLang="en-US" b="1" dirty="0"/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1037479" y="2276456"/>
              <a:ext cx="614628" cy="636321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>S</a:t>
              </a:r>
            </a:p>
            <a:p>
              <a:pPr algn="ctr"/>
              <a:r>
                <a:rPr kumimoji="1" lang="ja-JP" altLang="en-US" b="1" dirty="0" smtClean="0"/>
                <a:t>下</a:t>
              </a:r>
              <a:endParaRPr kumimoji="1" lang="ja-JP" altLang="en-US" b="1" dirty="0"/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394820" y="2276457"/>
              <a:ext cx="614628" cy="636321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>A</a:t>
              </a:r>
              <a:r>
                <a:rPr lang="ja-JP" altLang="en-US" b="1" dirty="0"/>
                <a:t>左</a:t>
              </a:r>
              <a:endParaRPr kumimoji="1" lang="ja-JP" altLang="en-US" b="1" dirty="0"/>
            </a:p>
          </p:txBody>
        </p:sp>
        <p:sp>
          <p:nvSpPr>
            <p:cNvPr id="20" name="角丸四角形 19"/>
            <p:cNvSpPr/>
            <p:nvPr/>
          </p:nvSpPr>
          <p:spPr>
            <a:xfrm>
              <a:off x="1680138" y="2276456"/>
              <a:ext cx="614628" cy="636321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>D</a:t>
              </a:r>
              <a:r>
                <a:rPr kumimoji="1" lang="ja-JP" altLang="en-US" b="1" dirty="0" smtClean="0"/>
                <a:t>右</a:t>
              </a:r>
              <a:endParaRPr kumimoji="1" lang="ja-JP" altLang="en-US" b="1" dirty="0"/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3250781" y="2230140"/>
            <a:ext cx="1628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移動</a:t>
            </a:r>
            <a:endParaRPr kumimoji="1" lang="ja-JP" altLang="en-US" sz="3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746942" y="3381776"/>
            <a:ext cx="1899946" cy="5627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b="1" dirty="0" smtClean="0"/>
              <a:t>⇧</a:t>
            </a:r>
            <a:r>
              <a:rPr kumimoji="1" lang="en-US" altLang="ja-JP" sz="2000" b="1" dirty="0" smtClean="0"/>
              <a:t>SHIFT</a:t>
            </a:r>
            <a:endParaRPr kumimoji="1" lang="ja-JP" altLang="en-US" sz="20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250781" y="3280664"/>
            <a:ext cx="2512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弾種類変更</a:t>
            </a:r>
            <a:endParaRPr kumimoji="1" lang="ja-JP" altLang="en-US" sz="3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5920320" y="3381776"/>
            <a:ext cx="1795644" cy="1374866"/>
            <a:chOff x="5616854" y="3381776"/>
            <a:chExt cx="1795644" cy="1374866"/>
          </a:xfrm>
        </p:grpSpPr>
        <p:sp>
          <p:nvSpPr>
            <p:cNvPr id="29" name="屈折矢印 28"/>
            <p:cNvSpPr/>
            <p:nvPr/>
          </p:nvSpPr>
          <p:spPr>
            <a:xfrm rot="5400000">
              <a:off x="6272772" y="3616916"/>
              <a:ext cx="1043500" cy="1235952"/>
            </a:xfrm>
            <a:prstGeom prst="bentUpArrow">
              <a:avLst>
                <a:gd name="adj1" fmla="val 20495"/>
                <a:gd name="adj2" fmla="val 20313"/>
                <a:gd name="adj3" fmla="val 18750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右矢印 27"/>
            <p:cNvSpPr/>
            <p:nvPr/>
          </p:nvSpPr>
          <p:spPr>
            <a:xfrm>
              <a:off x="5616854" y="3381776"/>
              <a:ext cx="1795644" cy="444108"/>
            </a:xfrm>
            <a:prstGeom prst="rightArrow">
              <a:avLst>
                <a:gd name="adj1" fmla="val 46041"/>
                <a:gd name="adj2" fmla="val 50000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角丸四角形 29"/>
          <p:cNvSpPr/>
          <p:nvPr/>
        </p:nvSpPr>
        <p:spPr>
          <a:xfrm>
            <a:off x="281354" y="4976199"/>
            <a:ext cx="2831123" cy="5627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b="1" dirty="0" smtClean="0"/>
              <a:t>S</a:t>
            </a:r>
            <a:r>
              <a:rPr lang="en-US" altLang="ja-JP" sz="2000" b="1" dirty="0"/>
              <a:t>PACE</a:t>
            </a:r>
            <a:endParaRPr kumimoji="1" lang="ja-JP" altLang="en-US" sz="2000" b="1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557099" y="4993537"/>
            <a:ext cx="1577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弾発射</a:t>
            </a:r>
            <a:endParaRPr kumimoji="1" lang="ja-JP" altLang="en-US" sz="3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345903" y="968327"/>
            <a:ext cx="1225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 smtClean="0"/>
              <a:t>敵</a:t>
            </a:r>
            <a:endParaRPr kumimoji="1" lang="ja-JP" altLang="en-US" sz="3600" b="1" dirty="0"/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27" b="49947"/>
          <a:stretch/>
        </p:blipFill>
        <p:spPr>
          <a:xfrm>
            <a:off x="5629351" y="742593"/>
            <a:ext cx="1343548" cy="1257935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289" b="65278"/>
          <a:stretch/>
        </p:blipFill>
        <p:spPr>
          <a:xfrm>
            <a:off x="7404771" y="879506"/>
            <a:ext cx="886735" cy="797192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644" y="591344"/>
            <a:ext cx="3220470" cy="1560434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5404260" y="5579220"/>
            <a:ext cx="1274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 smtClean="0"/>
              <a:t>自機</a:t>
            </a:r>
            <a:endParaRPr kumimoji="1" lang="ja-JP" altLang="en-US" sz="3600" b="1" dirty="0"/>
          </a:p>
        </p:txBody>
      </p:sp>
      <p:pic>
        <p:nvPicPr>
          <p:cNvPr id="38" name="図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585" y="5532577"/>
            <a:ext cx="1498014" cy="76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22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kandaryo1113@gmail.com</dc:creator>
  <cp:lastModifiedBy>神田 亮</cp:lastModifiedBy>
  <cp:revision>10</cp:revision>
  <dcterms:created xsi:type="dcterms:W3CDTF">2019-09-24T08:03:58Z</dcterms:created>
  <dcterms:modified xsi:type="dcterms:W3CDTF">2019-09-24T10:03:17Z</dcterms:modified>
</cp:coreProperties>
</file>