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8B864-19C3-FA1D-F4A5-824942CC0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0DA451-227E-2864-2D38-34572199D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33EB5-E2A6-B5AF-6A13-2E364B74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2C8DA-CBEB-C716-44CB-ED0984FB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7D775-3A9A-E4F1-C0C8-F8C204CB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C6834-A8D8-B06D-D438-9230D97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964CD4-2C81-1708-23F3-0C1F5584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415C5-89D1-C616-E6BB-0B8ABBA5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91A2F5-AEED-E647-D863-59C9EF09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D8EE17-59FB-9344-2A69-FE26C9E7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DBE3F-D611-C6C1-78DB-D9FACED9F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D2103-C434-6B2F-DBD6-37D58B70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4179F1-409E-FFAD-E898-7B0ABB15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7ECDE-EBF7-417D-A490-58487028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B97F9F-D5BE-6DE6-8CE3-35D5704A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CBAB7-E965-4FD4-4A93-3D630354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41533-90F0-4C67-2D0A-FEED8625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F5258-781A-65A8-B36B-3D11F9D8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4B721-517D-4322-4B81-FFA00526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44DF95-3FE4-5095-4715-D8C5461D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06AB5-D69C-6FB3-4D53-20326180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DF5498-2C47-866C-582E-98285DE23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EA401-DF3A-036C-D313-1F345605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AE5903-54BE-AF8D-1310-C9EC79F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E4A3A-EBC0-AFE9-F917-79EA4890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A295E-D28E-7BCB-7ED6-4F0F1B9B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01BC-3BAC-2F3A-CDBB-3740EC2E8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514EFD-D6EC-2347-DBAD-28D82CCD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576138-74D8-14BF-1EAD-F0A8D0F8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FB51A6-A13D-9A54-320A-7CF09097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8412D4-336E-04EC-6466-849BB46E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8C635-6662-EB1C-4B24-7E6A6510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7A3A-7ADB-AB7D-2F37-E6B58BA0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CBA90B-CBA5-0679-6D7F-03C9DEA0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0096AC-9B7E-BD67-D0FA-BFC51437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ECF82D-A27A-7AB9-5263-5B97A5E6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CEB7ADA-4CDD-1841-5AAE-09FB88FC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7E0913-BB8C-7A5A-4B87-8092DA75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47CC37-B1CB-7D78-C5CD-6CDDE450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95F66-A62F-A3F9-6CFA-2B925B11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12E23F-E90D-F17E-CE0C-2EB6286A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E0C419-CFEE-CEFC-88B5-C40F9374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82850-2F44-FCEB-DB0D-823F0429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C26914-D20B-8EF7-4BE5-2F2AA358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DF7491-3D18-E985-B235-6FD974C1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80CBD-F591-2F46-2A1E-B0EFE954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629C32-4588-2F10-23F8-D84D3518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5EA3E1-D6D2-9963-8F0E-F7C76590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C8C6B3-A37E-8A36-BB34-BE1B97484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D5EEE1-8D7D-B41E-DC50-674535DB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F98BB-618C-2A01-7FD7-ACE5BC0E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7A1A35-61ED-2661-DC17-275B7A14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071A7-982C-5EB2-FB90-D6AB6D26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745686-1A98-0F5C-687C-B160C61BB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B297E5-DE54-BCF5-EA79-A79C3B4D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09FDC0-5733-36C7-E3D4-2D0C9C34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0B805F-02B0-D9BA-5BDC-4E746437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5A989-EE30-6568-B78F-6739C13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478BB5-25FF-F8F9-C435-0DC4177D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8DC8D9-1735-E7F3-B70F-77C2D9CB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209B7-9945-7AE7-7C87-F6B7C482E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2/4/2023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3D773-C2FC-1D95-0823-7DAFA91D0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9C10F-3F80-F101-5E57-A89FF36C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7C1C6423-75F1-C872-C348-8053CAB64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2CCFDF9-0F0C-7EE1-6796-A351D5BC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005640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sz="8000" dirty="0"/>
              <a:t>メタバースとは？</a:t>
            </a:r>
          </a:p>
        </p:txBody>
      </p:sp>
    </p:spTree>
    <p:extLst>
      <p:ext uri="{BB962C8B-B14F-4D97-AF65-F5344CB8AC3E}">
        <p14:creationId xmlns:p14="http://schemas.microsoft.com/office/powerpoint/2010/main" val="1796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A3DEFAF-4089-32C1-7937-8FEEB8E6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7" y="829854"/>
            <a:ext cx="8173452" cy="786062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/>
              <a:t>メタバースとは？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91A40052-5337-DA12-CF20-A82A10D68B51}"/>
              </a:ext>
            </a:extLst>
          </p:cNvPr>
          <p:cNvSpPr txBox="1">
            <a:spLocks/>
          </p:cNvSpPr>
          <p:nvPr/>
        </p:nvSpPr>
        <p:spPr>
          <a:xfrm>
            <a:off x="585537" y="829854"/>
            <a:ext cx="11190452" cy="465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Metaverse</a:t>
            </a:r>
            <a:r>
              <a:rPr lang="ja-JP" altLang="en-US" dirty="0"/>
              <a:t>は、虚拟世界を指します。これは、仮想現実、オンラインゲーム、</a:t>
            </a:r>
            <a:r>
              <a:rPr lang="en-US" altLang="ja-JP" dirty="0"/>
              <a:t>3D</a:t>
            </a:r>
            <a:r>
              <a:rPr lang="ja-JP" altLang="en-US" dirty="0"/>
              <a:t>インタラクティブな環境などを含む、インターネット上での共通の仮想空間です。</a:t>
            </a:r>
            <a:r>
              <a:rPr lang="en-US" altLang="ja-JP" dirty="0"/>
              <a:t>Metaverse</a:t>
            </a:r>
            <a:r>
              <a:rPr lang="ja-JP" altLang="en-US" dirty="0"/>
              <a:t>は、ユーザーが仮想空間内で相互作用し、仮想世界での生活を楽しむことができます。</a:t>
            </a:r>
            <a:endParaRPr lang="en-US" altLang="ja-JP" dirty="0"/>
          </a:p>
          <a:p>
            <a:pPr algn="l"/>
            <a:r>
              <a:rPr lang="en-US" altLang="ja-JP" dirty="0"/>
              <a:t>Metaverse</a:t>
            </a:r>
            <a:r>
              <a:rPr lang="ja-JP" altLang="en-US" dirty="0"/>
              <a:t>の例としては、</a:t>
            </a:r>
            <a:r>
              <a:rPr lang="en-US" altLang="ja-JP" dirty="0"/>
              <a:t>Second Life</a:t>
            </a:r>
            <a:r>
              <a:rPr lang="ja-JP" altLang="en-US" dirty="0"/>
              <a:t>や</a:t>
            </a:r>
            <a:r>
              <a:rPr lang="en-US" altLang="ja-JP" dirty="0"/>
              <a:t>Blue Mars</a:t>
            </a:r>
            <a:r>
              <a:rPr lang="ja-JP" altLang="en-US" dirty="0"/>
              <a:t>、</a:t>
            </a:r>
            <a:r>
              <a:rPr lang="en-US" altLang="ja-JP" dirty="0" err="1"/>
              <a:t>Entropia</a:t>
            </a:r>
            <a:r>
              <a:rPr lang="en-US" altLang="ja-JP" dirty="0"/>
              <a:t> Universe</a:t>
            </a:r>
            <a:r>
              <a:rPr lang="ja-JP" altLang="en-US" dirty="0"/>
              <a:t>などがあります。これらは、ユーザーが自分の仮想アバターを使って、仮想世界でコミュニケーションを取り、ビジネスを行ったり、エンターテイメントを楽しんだりすることができるプラットフォームです。また、最近では、仮想現実技術を使った</a:t>
            </a:r>
            <a:r>
              <a:rPr lang="en-US" altLang="ja-JP" dirty="0"/>
              <a:t>Metaverse</a:t>
            </a:r>
            <a:r>
              <a:rPr lang="ja-JP" altLang="en-US" dirty="0"/>
              <a:t>プラットフォームも登場しています。例えば、</a:t>
            </a:r>
            <a:r>
              <a:rPr lang="en-US" altLang="ja-JP" dirty="0"/>
              <a:t>Roblox</a:t>
            </a:r>
            <a:r>
              <a:rPr lang="ja-JP" altLang="en-US" dirty="0"/>
              <a:t>や</a:t>
            </a:r>
            <a:r>
              <a:rPr lang="en-US" altLang="ja-JP" dirty="0"/>
              <a:t>Minecraft Earth</a:t>
            </a:r>
            <a:r>
              <a:rPr lang="ja-JP" altLang="en-US" dirty="0"/>
              <a:t>などがこれに該当します。</a:t>
            </a:r>
          </a:p>
        </p:txBody>
      </p:sp>
    </p:spTree>
    <p:extLst>
      <p:ext uri="{BB962C8B-B14F-4D97-AF65-F5344CB8AC3E}">
        <p14:creationId xmlns:p14="http://schemas.microsoft.com/office/powerpoint/2010/main" val="381049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A3DEFAF-4089-32C1-7937-8FEEB8E6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7" y="829854"/>
            <a:ext cx="8173452" cy="786062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/>
              <a:t>メタバースの未来は？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91A40052-5337-DA12-CF20-A82A10D68B51}"/>
              </a:ext>
            </a:extLst>
          </p:cNvPr>
          <p:cNvSpPr txBox="1">
            <a:spLocks/>
          </p:cNvSpPr>
          <p:nvPr/>
        </p:nvSpPr>
        <p:spPr>
          <a:xfrm>
            <a:off x="585537" y="829854"/>
            <a:ext cx="11190452" cy="465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/>
              <a:t>Metaverse</a:t>
            </a:r>
            <a:r>
              <a:rPr lang="ja-JP" altLang="en-US" dirty="0"/>
              <a:t>はますます重要な役割を果たすことが予想されています。今後は、ビジネス、エンターテイメント、教育など多様な分野で利用される可能性があります。仮想現実技術の普及により、仮想空間内でのリアルな体験が可能になり、より多くの人々が</a:t>
            </a:r>
            <a:r>
              <a:rPr lang="en-US" altLang="ja-JP" dirty="0"/>
              <a:t>Metaverse</a:t>
            </a:r>
            <a:r>
              <a:rPr lang="ja-JP" altLang="en-US" dirty="0"/>
              <a:t>を利用することが予想されます。また、多くの企業や政府が、</a:t>
            </a:r>
            <a:r>
              <a:rPr lang="en-US" altLang="ja-JP" dirty="0"/>
              <a:t>Metaverse</a:t>
            </a:r>
            <a:r>
              <a:rPr lang="ja-JP" altLang="en-US" dirty="0"/>
              <a:t>を採用することで、より効率的なコミュニケーションや協力を実現することが期待されます。</a:t>
            </a:r>
            <a:r>
              <a:rPr lang="en-US" altLang="ja-JP" dirty="0"/>
              <a:t>Metaverse</a:t>
            </a:r>
            <a:r>
              <a:rPr lang="ja-JP" altLang="en-US" dirty="0"/>
              <a:t>は、将来的にはグローバルな仮想社会を形成する可能性もあります。</a:t>
            </a:r>
            <a:endParaRPr lang="en-US" altLang="ja-JP" dirty="0"/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013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A3DEFAF-4089-32C1-7937-8FEEB8E6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7" y="829854"/>
            <a:ext cx="8173452" cy="786062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000" dirty="0"/>
              <a:t>メタバースのビジネス利用は？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91A40052-5337-DA12-CF20-A82A10D68B51}"/>
              </a:ext>
            </a:extLst>
          </p:cNvPr>
          <p:cNvSpPr txBox="1">
            <a:spLocks/>
          </p:cNvSpPr>
          <p:nvPr/>
        </p:nvSpPr>
        <p:spPr>
          <a:xfrm>
            <a:off x="585537" y="829854"/>
            <a:ext cx="11190452" cy="465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ja-JP" altLang="en-US" dirty="0"/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F59C0F2F-C6CB-161D-4646-751333591FD8}"/>
              </a:ext>
            </a:extLst>
          </p:cNvPr>
          <p:cNvSpPr txBox="1">
            <a:spLocks/>
          </p:cNvSpPr>
          <p:nvPr/>
        </p:nvSpPr>
        <p:spPr>
          <a:xfrm>
            <a:off x="585537" y="1921368"/>
            <a:ext cx="11190452" cy="465654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は、多様なビジネスにおいて利用される可能性があります。以下は、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を利用する一部のビジネス用途の例です：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マーケティング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を利用することで、企業は自社のブランドを仮想世界で再現し、顧客とのインタラクションを深めることができます。</a:t>
            </a:r>
          </a:p>
          <a:p>
            <a:pPr algn="l">
              <a:buFont typeface="+mj-lt"/>
              <a:buAutoNum type="arabicPeriod"/>
            </a:pP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コマース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内での販売や購入が可能になり、新たなビジネスチャンスが生まれます。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教育・トレーニング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を利用することで、遠隔地からのライブイベントやトレーニングなどが実現できます。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リモートワーク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: 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を利用することで、リモートワークなどを行う際により効率的なコミュニケーションが可能になります。</a:t>
            </a:r>
          </a:p>
          <a:p>
            <a:pPr algn="l"/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これらは</a:t>
            </a:r>
            <a:r>
              <a:rPr lang="en-US" altLang="ja-JP" b="0" i="0" dirty="0">
                <a:solidFill>
                  <a:srgbClr val="374151"/>
                </a:solidFill>
                <a:effectLst/>
                <a:latin typeface="Söhne"/>
              </a:rPr>
              <a:t>Metaverse</a:t>
            </a:r>
            <a:r>
              <a:rPr lang="ja-JP" altLang="en-US" b="0" i="0" dirty="0">
                <a:solidFill>
                  <a:srgbClr val="374151"/>
                </a:solidFill>
                <a:effectLst/>
                <a:latin typeface="Söhne"/>
              </a:rPr>
              <a:t>を利用するビジネス用途の一部であり、将来的には新たな利用シーンが生まれることが期待されます。</a:t>
            </a:r>
          </a:p>
          <a:p>
            <a:pPr algn="l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853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426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Söhne</vt:lpstr>
      <vt:lpstr>游ゴシック</vt:lpstr>
      <vt:lpstr>游ゴシック Light</vt:lpstr>
      <vt:lpstr>Arial</vt:lpstr>
      <vt:lpstr>Office テーマ</vt:lpstr>
      <vt:lpstr>メタバースとは？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メタバースとは？</dc:title>
  <dc:creator>金澤 亮</dc:creator>
  <cp:lastModifiedBy>金澤 亮</cp:lastModifiedBy>
  <cp:revision>1</cp:revision>
  <dcterms:created xsi:type="dcterms:W3CDTF">2023-02-04T11:56:03Z</dcterms:created>
  <dcterms:modified xsi:type="dcterms:W3CDTF">2023-02-04T12:03:50Z</dcterms:modified>
</cp:coreProperties>
</file>