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9"/>
  </p:notesMasterIdLst>
  <p:handoutMasterIdLst>
    <p:handoutMasterId r:id="rId10"/>
  </p:handoutMasterIdLst>
  <p:sldIdLst>
    <p:sldId id="291" r:id="rId2"/>
    <p:sldId id="257" r:id="rId3"/>
    <p:sldId id="293" r:id="rId4"/>
    <p:sldId id="294" r:id="rId5"/>
    <p:sldId id="296" r:id="rId6"/>
    <p:sldId id="295" r:id="rId7"/>
    <p:sldId id="292"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89" autoAdjust="0"/>
    <p:restoredTop sz="96697" autoAdjust="0"/>
  </p:normalViewPr>
  <p:slideViewPr>
    <p:cSldViewPr snapToGrid="0" showGuides="1">
      <p:cViewPr varScale="1">
        <p:scale>
          <a:sx n="74" d="100"/>
          <a:sy n="74" d="100"/>
        </p:scale>
        <p:origin x="12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FCC8A-0099-D94C-B9FA-71DC13BFCF34}" type="datetimeFigureOut">
              <a:rPr kumimoji="1" lang="ja-JP" altLang="en-US" smtClean="0"/>
              <a:pPr/>
              <a:t>2015/12/21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1950F9-3AC4-524E-AE92-E67403276D6D}" type="slidenum">
              <a:rPr kumimoji="1" lang="ja-JP" altLang="en-US" smtClean="0"/>
              <a:pPr/>
              <a:t>‹#›</a:t>
            </a:fld>
            <a:endParaRPr kumimoji="1" lang="ja-JP" altLang="en-US"/>
          </a:p>
        </p:txBody>
      </p:sp>
    </p:spTree>
    <p:extLst>
      <p:ext uri="{BB962C8B-B14F-4D97-AF65-F5344CB8AC3E}">
        <p14:creationId xmlns:p14="http://schemas.microsoft.com/office/powerpoint/2010/main" val="10815622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B4E95-9F1A-4A5D-9989-8DC4282993D8}" type="datetimeFigureOut">
              <a:rPr kumimoji="1" lang="ja-JP" altLang="en-US" smtClean="0"/>
              <a:pPr/>
              <a:t>2015/12/21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EB137-84D2-4C58-AF70-536C9A15327B}" type="slidenum">
              <a:rPr kumimoji="1" lang="ja-JP" altLang="en-US" smtClean="0"/>
              <a:pPr/>
              <a:t>‹#›</a:t>
            </a:fld>
            <a:endParaRPr kumimoji="1" lang="ja-JP" altLang="en-US"/>
          </a:p>
        </p:txBody>
      </p:sp>
    </p:spTree>
    <p:extLst>
      <p:ext uri="{BB962C8B-B14F-4D97-AF65-F5344CB8AC3E}">
        <p14:creationId xmlns:p14="http://schemas.microsoft.com/office/powerpoint/2010/main" val="31368727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_A案">
    <p:spTree>
      <p:nvGrpSpPr>
        <p:cNvPr id="1" name=""/>
        <p:cNvGrpSpPr/>
        <p:nvPr/>
      </p:nvGrpSpPr>
      <p:grpSpPr>
        <a:xfrm>
          <a:off x="0" y="0"/>
          <a:ext cx="0" cy="0"/>
          <a:chOff x="0" y="0"/>
          <a:chExt cx="0" cy="0"/>
        </a:xfrm>
      </p:grpSpPr>
      <p:pic>
        <p:nvPicPr>
          <p:cNvPr id="3" name="図 2" descr="フッター表紙.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57452"/>
            <a:ext cx="9144000" cy="700548"/>
          </a:xfrm>
          <a:prstGeom prst="rect">
            <a:avLst/>
          </a:prstGeom>
        </p:spPr>
      </p:pic>
      <p:pic>
        <p:nvPicPr>
          <p:cNvPr id="9" name="図 8" descr="P.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379"/>
            <a:ext cx="9144000" cy="6863379"/>
          </a:xfrm>
          <a:prstGeom prst="rect">
            <a:avLst/>
          </a:prstGeom>
        </p:spPr>
      </p:pic>
      <p:sp>
        <p:nvSpPr>
          <p:cNvPr id="2" name="タイトル 1"/>
          <p:cNvSpPr>
            <a:spLocks noGrp="1"/>
          </p:cNvSpPr>
          <p:nvPr>
            <p:ph type="ctrTitle" hasCustomPrompt="1"/>
          </p:nvPr>
        </p:nvSpPr>
        <p:spPr>
          <a:xfrm>
            <a:off x="251520" y="2132856"/>
            <a:ext cx="7992888" cy="13681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marL="0" algn="l" defTabSz="914400" rtl="0" eaLnBrk="1" fontAlgn="base" latinLnBrk="0" hangingPunct="1">
              <a:spcBef>
                <a:spcPct val="0"/>
              </a:spcBef>
              <a:spcAft>
                <a:spcPct val="0"/>
              </a:spcAft>
              <a:defRPr kumimoji="1" lang="ja-JP" altLang="en-US" sz="4200" b="0" i="0" kern="1200" dirty="0">
                <a:solidFill>
                  <a:schemeClr val="tx1"/>
                </a:solidFill>
                <a:latin typeface="HGPｺﾞｼｯｸE" pitchFamily="50" charset="-128"/>
                <a:ea typeface="HGPｺﾞｼｯｸE" pitchFamily="50" charset="-128"/>
                <a:cs typeface="+mn-cs"/>
              </a:defRPr>
            </a:lvl1pPr>
          </a:lstStyle>
          <a:p>
            <a:r>
              <a:rPr lang="ja-JP" altLang="en-US" dirty="0" smtClean="0"/>
              <a:t>プレゼンタイトル</a:t>
            </a:r>
            <a:endParaRPr lang="ja-JP" altLang="en-US" dirty="0"/>
          </a:p>
        </p:txBody>
      </p:sp>
      <p:sp>
        <p:nvSpPr>
          <p:cNvPr id="6" name="テキスト プレースホルダ 11"/>
          <p:cNvSpPr>
            <a:spLocks noGrp="1"/>
          </p:cNvSpPr>
          <p:nvPr>
            <p:ph type="body" sz="quarter" idx="14" hasCustomPrompt="1"/>
          </p:nvPr>
        </p:nvSpPr>
        <p:spPr>
          <a:xfrm>
            <a:off x="251520" y="260648"/>
            <a:ext cx="1728192" cy="415498"/>
          </a:xfrm>
          <a:prstGeom prst="rect">
            <a:avLst/>
          </a:prstGeom>
          <a:noFill/>
          <a:ln w="9525" cmpd="sng">
            <a:solidFill>
              <a:schemeClr val="tx1">
                <a:lumMod val="50000"/>
                <a:lumOff val="50000"/>
              </a:schemeClr>
            </a:solidFill>
          </a:ln>
        </p:spPr>
        <p:style>
          <a:lnRef idx="2">
            <a:schemeClr val="accent2"/>
          </a:lnRef>
          <a:fillRef idx="1">
            <a:schemeClr val="lt1"/>
          </a:fillRef>
          <a:effectRef idx="0">
            <a:schemeClr val="accent2"/>
          </a:effectRef>
          <a:fontRef idx="none"/>
        </p:style>
        <p:txBody>
          <a:bodyPr wrap="square" anchor="t">
            <a:spAutoFit/>
          </a:bodyPr>
          <a:lstStyle>
            <a:lvl1pPr algn="l">
              <a:defRPr sz="2100" b="1" u="none" baseline="0">
                <a:solidFill>
                  <a:schemeClr val="tx1">
                    <a:lumMod val="75000"/>
                    <a:lumOff val="25000"/>
                  </a:schemeClr>
                </a:solidFill>
                <a:latin typeface="HGｺﾞｼｯｸM" pitchFamily="49" charset="-128"/>
                <a:ea typeface="HGｺﾞｼｯｸM" pitchFamily="49" charset="-128"/>
                <a:cs typeface="HGｺﾞｼｯｸM" pitchFamily="49" charset="-128"/>
              </a:defRPr>
            </a:lvl1pPr>
          </a:lstStyle>
          <a:p>
            <a:pPr lvl="0"/>
            <a:r>
              <a:rPr kumimoji="1" lang="ja-JP" altLang="en-US" dirty="0" smtClean="0"/>
              <a:t>プレゼン名</a:t>
            </a:r>
            <a:endParaRPr kumimoji="1" lang="en-US" altLang="ja-JP" dirty="0" smtClean="0"/>
          </a:p>
        </p:txBody>
      </p:sp>
      <p:sp>
        <p:nvSpPr>
          <p:cNvPr id="12" name="テキスト プレースホルダー 3"/>
          <p:cNvSpPr>
            <a:spLocks noGrp="1"/>
          </p:cNvSpPr>
          <p:nvPr>
            <p:ph type="body" sz="quarter" idx="15"/>
          </p:nvPr>
        </p:nvSpPr>
        <p:spPr>
          <a:xfrm>
            <a:off x="5364088" y="4509120"/>
            <a:ext cx="3240360" cy="360040"/>
          </a:xfrm>
          <a:prstGeom prst="rect">
            <a:avLst/>
          </a:prstGeom>
        </p:spPr>
        <p:txBody>
          <a:bodyPr>
            <a:normAutofit/>
          </a:bodyPr>
          <a:lstStyle/>
          <a:p>
            <a:pPr algn="r"/>
            <a:r>
              <a:rPr kumimoji="1" lang="en-US" altLang="ja-JP" sz="1800" dirty="0" smtClean="0"/>
              <a:t>2014.10.01</a:t>
            </a:r>
            <a:endParaRPr kumimoji="1" lang="ja-JP" alt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48880"/>
            <a:ext cx="8229600" cy="648072"/>
          </a:xfrm>
          <a:prstGeom prst="rect">
            <a:avLst/>
          </a:prstGeom>
        </p:spPr>
        <p:txBody>
          <a:bodyPr vert="horz"/>
          <a:lstStyle>
            <a:lvl1pPr algn="ctr">
              <a:defRPr sz="3600" b="0" i="0">
                <a:latin typeface="HGPｺﾞｼｯｸE" pitchFamily="50" charset="-128"/>
                <a:ea typeface="HGPｺﾞｼｯｸE" pitchFamily="50" charset="-128"/>
              </a:defRPr>
            </a:lvl1pPr>
          </a:lstStyle>
          <a:p>
            <a:r>
              <a:rPr kumimoji="1" lang="ja-JP" altLang="en-US" dirty="0" smtClean="0"/>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990DADC3-A982-4036-8418-CA3D2ADE099F}" type="slidenum">
              <a:rPr lang="ja-JP" altLang="en-US" smtClean="0"/>
              <a:pPr/>
              <a:t>‹#›</a:t>
            </a:fld>
            <a:endParaRPr lang="ja-JP" altLang="en-US" dirty="0"/>
          </a:p>
        </p:txBody>
      </p:sp>
      <p:pic>
        <p:nvPicPr>
          <p:cNvPr id="4" name="図 3" descr="スクリーンショット 2014-10-08 11.48.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044454"/>
            <a:ext cx="9144000" cy="1813546"/>
          </a:xfrm>
          <a:prstGeom prst="rect">
            <a:avLst/>
          </a:prstGeom>
        </p:spPr>
      </p:pic>
    </p:spTree>
    <p:extLst>
      <p:ext uri="{BB962C8B-B14F-4D97-AF65-F5344CB8AC3E}">
        <p14:creationId xmlns:p14="http://schemas.microsoft.com/office/powerpoint/2010/main" val="16898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pic>
        <p:nvPicPr>
          <p:cNvPr id="5" name="図 9" descr="SHIFT_pptマスタ.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30163"/>
            <a:ext cx="9144000" cy="685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正方形/長方形 5"/>
          <p:cNvSpPr/>
          <p:nvPr userDrawn="1"/>
        </p:nvSpPr>
        <p:spPr>
          <a:xfrm>
            <a:off x="0" y="433388"/>
            <a:ext cx="9144000" cy="501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dirty="0"/>
          </a:p>
        </p:txBody>
      </p:sp>
      <p:sp>
        <p:nvSpPr>
          <p:cNvPr id="2" name="タイトル 1"/>
          <p:cNvSpPr>
            <a:spLocks noGrp="1"/>
          </p:cNvSpPr>
          <p:nvPr>
            <p:ph type="title"/>
          </p:nvPr>
        </p:nvSpPr>
        <p:spPr>
          <a:xfrm>
            <a:off x="251520" y="-49962"/>
            <a:ext cx="8229600" cy="576064"/>
          </a:xfrm>
          <a:prstGeom prst="rect">
            <a:avLst/>
          </a:prstGeom>
        </p:spPr>
        <p:txBody>
          <a:bodyPr>
            <a:noAutofit/>
          </a:bodyPr>
          <a:lstStyle>
            <a:lvl1pPr algn="l">
              <a:defRPr sz="1800" b="0">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251520" y="1038222"/>
            <a:ext cx="8640960" cy="5127082"/>
          </a:xfrm>
          <a:prstGeom prst="rect">
            <a:avLst/>
          </a:prstGeom>
        </p:spPr>
        <p:txBody>
          <a:bodyPr>
            <a:normAutofit/>
          </a:bodyPr>
          <a:lstStyle>
            <a:lvl1pPr marL="342900" indent="-342900">
              <a:buClr>
                <a:srgbClr val="C00000"/>
              </a:buClr>
              <a:buFont typeface="Wingdings" pitchFamily="2" charset="2"/>
              <a:buChar char="n"/>
              <a:defRPr sz="2000" b="0">
                <a:latin typeface="メイリオ" pitchFamily="50" charset="-128"/>
                <a:ea typeface="メイリオ" pitchFamily="50" charset="-128"/>
                <a:cs typeface="メイリオ" pitchFamily="50" charset="-128"/>
              </a:defRPr>
            </a:lvl1pPr>
            <a:lvl2pPr marL="742950" indent="-285750">
              <a:buClr>
                <a:schemeClr val="tx2">
                  <a:lumMod val="75000"/>
                </a:schemeClr>
              </a:buClr>
              <a:buFont typeface="Wingdings" pitchFamily="2" charset="2"/>
              <a:buChar char="u"/>
              <a:defRPr sz="1800" b="0">
                <a:latin typeface="メイリオ" pitchFamily="50" charset="-128"/>
                <a:ea typeface="メイリオ" pitchFamily="50" charset="-128"/>
                <a:cs typeface="メイリオ" pitchFamily="50" charset="-128"/>
              </a:defRPr>
            </a:lvl2pPr>
            <a:lvl3pPr marL="1143000" indent="-228600">
              <a:buFont typeface="Wingdings" pitchFamily="2" charset="2"/>
              <a:buChar char="Ø"/>
              <a:defRPr sz="1600" b="0">
                <a:latin typeface="メイリオ" pitchFamily="50" charset="-128"/>
                <a:ea typeface="メイリオ" pitchFamily="50" charset="-128"/>
                <a:cs typeface="メイリオ" pitchFamily="50" charset="-128"/>
              </a:defRPr>
            </a:lvl3pPr>
            <a:lvl4pPr marL="1600200" indent="-228600">
              <a:buFont typeface="Calibri" pitchFamily="34" charset="0"/>
              <a:buChar char="-"/>
              <a:defRPr sz="1400" b="0">
                <a:latin typeface="メイリオ" pitchFamily="50" charset="-128"/>
                <a:ea typeface="メイリオ" pitchFamily="50" charset="-128"/>
                <a:cs typeface="メイリオ" pitchFamily="50" charset="-128"/>
              </a:defRPr>
            </a:lvl4pPr>
            <a:lvl5pPr marL="2057400" indent="-228600">
              <a:buFont typeface="Arial" pitchFamily="34" charset="0"/>
              <a:buChar char="•"/>
              <a:defRPr sz="1400" b="0">
                <a:latin typeface="メイリオ" pitchFamily="50" charset="-128"/>
                <a:ea typeface="メイリオ" pitchFamily="50" charset="-128"/>
                <a:cs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11" name="コンテンツ プレースホルダ 10"/>
          <p:cNvSpPr>
            <a:spLocks noGrp="1"/>
          </p:cNvSpPr>
          <p:nvPr>
            <p:ph sz="quarter" idx="13"/>
          </p:nvPr>
        </p:nvSpPr>
        <p:spPr>
          <a:xfrm>
            <a:off x="261864" y="438456"/>
            <a:ext cx="8208912" cy="576064"/>
          </a:xfrm>
          <a:prstGeom prst="rect">
            <a:avLst/>
          </a:prstGeom>
        </p:spPr>
        <p:txBody>
          <a:bodyPr>
            <a:normAutofit/>
          </a:bodyPr>
          <a:lstStyle>
            <a:lvl1pPr algn="l">
              <a:buNone/>
              <a:defRPr sz="2400" b="0">
                <a:latin typeface="メイリオ" pitchFamily="50" charset="-128"/>
                <a:ea typeface="メイリオ" pitchFamily="50" charset="-128"/>
                <a:cs typeface="メイリオ" pitchFamily="50" charset="-128"/>
              </a:defRPr>
            </a:lvl1pPr>
          </a:lstStyle>
          <a:p>
            <a:pPr lvl="0"/>
            <a:r>
              <a:rPr lang="ja-JP" altLang="en-US" dirty="0" smtClean="0"/>
              <a:t>マスタ テキストの書式設定</a:t>
            </a:r>
            <a:endParaRPr lang="ja-JP" altLang="en-US" dirty="0"/>
          </a:p>
        </p:txBody>
      </p:sp>
      <p:sp>
        <p:nvSpPr>
          <p:cNvPr id="7" name="スライド番号プレースホルダ 5"/>
          <p:cNvSpPr>
            <a:spLocks noGrp="1"/>
          </p:cNvSpPr>
          <p:nvPr>
            <p:ph type="sldNum" sz="quarter" idx="14"/>
          </p:nvPr>
        </p:nvSpPr>
        <p:spPr>
          <a:xfrm>
            <a:off x="4384675" y="6351588"/>
            <a:ext cx="2133600" cy="365125"/>
          </a:xfrm>
          <a:prstGeom prst="rect">
            <a:avLst/>
          </a:prstGeom>
        </p:spPr>
        <p:txBody>
          <a:bodyPr/>
          <a:lstStyle>
            <a:lvl1pPr algn="l">
              <a:defRPr smtClean="0"/>
            </a:lvl1pPr>
          </a:lstStyle>
          <a:p>
            <a:pPr>
              <a:defRPr/>
            </a:pPr>
            <a:fld id="{A9E6955F-CD7A-7244-AE38-F30FF40CD621}" type="slidenum">
              <a:rPr lang="ja-JP" altLang="en-US"/>
              <a:pPr>
                <a:defRPr/>
              </a:pPr>
              <a:t>‹#›</a:t>
            </a:fld>
            <a:endParaRPr lang="ja-JP" altLang="en-US"/>
          </a:p>
        </p:txBody>
      </p:sp>
    </p:spTree>
    <p:extLst>
      <p:ext uri="{BB962C8B-B14F-4D97-AF65-F5344CB8AC3E}">
        <p14:creationId xmlns:p14="http://schemas.microsoft.com/office/powerpoint/2010/main" val="225288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494223"/>
            <a:ext cx="9144000" cy="774190"/>
          </a:xfrm>
          <a:prstGeom prst="rect">
            <a:avLst/>
          </a:prstGeom>
          <a:gradFill flip="none" rotWithShape="1">
            <a:gsLst>
              <a:gs pos="0">
                <a:srgbClr val="009700"/>
              </a:gs>
              <a:gs pos="50000">
                <a:srgbClr val="009700">
                  <a:alpha val="60000"/>
                </a:srgbClr>
              </a:gs>
              <a:gs pos="100000">
                <a:srgbClr val="009700">
                  <a:alpha val="10000"/>
                </a:srgbClr>
              </a:gs>
            </a:gsLst>
            <a:path path="circle">
              <a:fillToRect t="100000" r="100000"/>
            </a:path>
            <a:tileRect l="-100000" b="-100000"/>
          </a:gradFill>
        </p:spPr>
        <p:txBody>
          <a:bodyPr anchor="ctr"/>
          <a:lstStyle>
            <a:lvl1pPr marL="342900" indent="-342900" algn="l" defTabSz="914400" rtl="0" eaLnBrk="0" fontAlgn="base" latinLnBrk="0" hangingPunct="0">
              <a:spcBef>
                <a:spcPct val="20000"/>
              </a:spcBef>
              <a:spcAft>
                <a:spcPct val="0"/>
              </a:spcAft>
              <a:buFont typeface="Arial" charset="0"/>
              <a:buChar char="•"/>
              <a:defRPr kumimoji="1" lang="ja-JP" altLang="en-US" sz="2800" kern="1200" dirty="0">
                <a:solidFill>
                  <a:schemeClr val="bg1"/>
                </a:solidFill>
                <a:latin typeface="Trebuchet MS" pitchFamily="34" charset="0"/>
                <a:ea typeface="+mn-ea"/>
                <a:cs typeface="+mn-cs"/>
              </a:defRPr>
            </a:lvl1pPr>
          </a:lstStyle>
          <a:p>
            <a:pPr marL="0" lvl="0" indent="0" algn="l" rtl="0" eaLnBrk="0" fontAlgn="base" hangingPunct="0">
              <a:spcBef>
                <a:spcPct val="0"/>
              </a:spcBef>
              <a:spcAft>
                <a:spcPct val="0"/>
              </a:spcAft>
              <a:buFontTx/>
              <a:buNone/>
            </a:pPr>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250824" y="1412876"/>
            <a:ext cx="8642351" cy="4713288"/>
          </a:xfrm>
          <a:prstGeom prst="rect">
            <a:avLst/>
          </a:prstGeom>
        </p:spPr>
        <p:txBody>
          <a:bodyPr/>
          <a:lstStyle>
            <a:lvl1pPr>
              <a:defRPr>
                <a:latin typeface="Trebuchet MS" pitchFamily="34" charset="0"/>
              </a:defRPr>
            </a:lvl1pPr>
            <a:lvl2pPr>
              <a:defRPr>
                <a:latin typeface="Trebuchet MS" pitchFamily="34" charset="0"/>
              </a:defRPr>
            </a:lvl2pPr>
            <a:lvl3pPr>
              <a:defRPr>
                <a:latin typeface="Trebuchet MS" pitchFamily="34" charset="0"/>
              </a:defRPr>
            </a:lvl3pPr>
            <a:lvl4pPr>
              <a:defRPr>
                <a:latin typeface="Trebuchet MS" pitchFamily="34" charset="0"/>
              </a:defRPr>
            </a:lvl4pPr>
            <a:lvl5pPr>
              <a:defRPr>
                <a:latin typeface="Trebuchet MS" pitchFamily="34" charset="0"/>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8" name="コンテンツ プレースホルダ 7"/>
          <p:cNvSpPr>
            <a:spLocks noGrp="1"/>
          </p:cNvSpPr>
          <p:nvPr>
            <p:ph sz="quarter" idx="10"/>
          </p:nvPr>
        </p:nvSpPr>
        <p:spPr>
          <a:xfrm>
            <a:off x="0" y="0"/>
            <a:ext cx="6899613" cy="494223"/>
          </a:xfrm>
          <a:prstGeom prst="rect">
            <a:avLst/>
          </a:prstGeom>
        </p:spPr>
        <p:txBody>
          <a:bodyPr>
            <a:noAutofit/>
          </a:bodyPr>
          <a:lstStyle>
            <a:lvl1pPr>
              <a:buFontTx/>
              <a:buNone/>
              <a:defRPr sz="2400">
                <a:latin typeface="Trebuchet MS" pitchFamily="34" charset="0"/>
              </a:defRPr>
            </a:lvl1pPr>
            <a:lvl2pPr>
              <a:defRPr sz="1800"/>
            </a:lvl2pPr>
            <a:lvl3pPr>
              <a:defRPr sz="1800"/>
            </a:lvl3pPr>
            <a:lvl4pPr>
              <a:defRPr sz="1800"/>
            </a:lvl4pPr>
            <a:lvl5pPr>
              <a:defRPr sz="1800"/>
            </a:lvl5pPr>
          </a:lstStyle>
          <a:p>
            <a:pPr lvl="0"/>
            <a:r>
              <a:rPr lang="ja-JP" altLang="en-US" dirty="0" smtClean="0"/>
              <a:t>マスタ テキストの書式設定</a:t>
            </a:r>
          </a:p>
        </p:txBody>
      </p:sp>
      <p:sp>
        <p:nvSpPr>
          <p:cNvPr id="5"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EC699-D5BA-4D82-8323-DD1DC1438D73}" type="slidenum">
              <a:rPr kumimoji="1" lang="ja-JP" altLang="en-US" smtClean="0"/>
              <a:pPr/>
              <a:t>‹#›</a:t>
            </a:fld>
            <a:endParaRPr kumimoji="1" lang="ja-JP" altLang="en-US"/>
          </a:p>
        </p:txBody>
      </p:sp>
    </p:spTree>
    <p:extLst>
      <p:ext uri="{BB962C8B-B14F-4D97-AF65-F5344CB8AC3E}">
        <p14:creationId xmlns:p14="http://schemas.microsoft.com/office/powerpoint/2010/main" val="2086213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中タイト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 y="2111375"/>
            <a:ext cx="9144002" cy="2105025"/>
          </a:xfrm>
          <a:prstGeom prst="rect">
            <a:avLst/>
          </a:prstGeom>
          <a:gradFill flip="none" rotWithShape="1">
            <a:gsLst>
              <a:gs pos="0">
                <a:srgbClr val="009700"/>
              </a:gs>
              <a:gs pos="100000">
                <a:srgbClr val="FFFFFF"/>
              </a:gs>
              <a:gs pos="70000">
                <a:srgbClr val="009700">
                  <a:alpha val="69000"/>
                </a:srgbClr>
              </a:gs>
            </a:gsLst>
            <a:lin ang="0" scaled="1"/>
            <a:tileRect/>
          </a:gradFill>
        </p:spPr>
        <p:txBody>
          <a:bodyPr/>
          <a:lstStyle>
            <a:lvl1pPr algn="ctr">
              <a:defRPr sz="3600">
                <a:solidFill>
                  <a:schemeClr val="bg1"/>
                </a:solidFill>
              </a:defRPr>
            </a:lvl1pPr>
          </a:lstStyle>
          <a:p>
            <a:r>
              <a:rPr kumimoji="1" lang="ja-JP" altLang="en-US" dirty="0" smtClean="0"/>
              <a:t>マ</a:t>
            </a:r>
            <a:r>
              <a:rPr lang="ja-JP" altLang="en-US" sz="2600" b="0" i="0" dirty="0" smtClean="0">
                <a:solidFill>
                  <a:srgbClr val="000000"/>
                </a:solidFill>
                <a:latin typeface="ヒラギノ角ゴ ProN"/>
                <a:ea typeface="ヒラギノ角ゴ ProN"/>
                <a:cs typeface="ヒラギノ角ゴ ProN"/>
              </a:rPr>
              <a:t>3_ユーザー設定レイアウト</a:t>
            </a:r>
            <a:r>
              <a:rPr kumimoji="1" lang="ja-JP" altLang="en-US" dirty="0" smtClean="0"/>
              <a:t>スタ タイトルの書式設定</a:t>
            </a:r>
            <a:endParaRPr kumimoji="1" lang="ja-JP" altLang="en-US" dirty="0"/>
          </a:p>
        </p:txBody>
      </p:sp>
    </p:spTree>
    <p:extLst>
      <p:ext uri="{BB962C8B-B14F-4D97-AF65-F5344CB8AC3E}">
        <p14:creationId xmlns:p14="http://schemas.microsoft.com/office/powerpoint/2010/main" val="418508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575556" y="404664"/>
            <a:ext cx="7992888"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algn="ctr" defTabSz="914400" rtl="0" eaLnBrk="1" fontAlgn="base" latinLnBrk="0" hangingPunct="1">
              <a:spcBef>
                <a:spcPct val="0"/>
              </a:spcBef>
              <a:buNone/>
              <a:defRPr kumimoji="1" lang="ja-JP" altLang="en-US" sz="4000" b="0" i="0" kern="1200" dirty="0">
                <a:solidFill>
                  <a:schemeClr val="tx1"/>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lang="en-US" altLang="ja-JP" dirty="0" smtClean="0"/>
              <a:t>AGENDA</a:t>
            </a:r>
            <a:endParaRPr lang="ja-JP" altLang="en-US" dirty="0"/>
          </a:p>
        </p:txBody>
      </p:sp>
      <p:sp>
        <p:nvSpPr>
          <p:cNvPr id="8" name="コンテンツ プレースホルダ 2"/>
          <p:cNvSpPr>
            <a:spLocks noGrp="1"/>
          </p:cNvSpPr>
          <p:nvPr>
            <p:ph idx="1"/>
          </p:nvPr>
        </p:nvSpPr>
        <p:spPr>
          <a:xfrm>
            <a:off x="575556" y="1268760"/>
            <a:ext cx="7992889" cy="4680520"/>
          </a:xfrm>
          <a:prstGeom prst="rect">
            <a:avLst/>
          </a:prstGeom>
          <a:noFill/>
        </p:spPr>
        <p:txBody>
          <a:bodyPr anchor="t"/>
          <a:lstStyle>
            <a:lvl1pPr marL="342900" marR="0" indent="-342900" algn="l" defTabSz="914400" rtl="0" eaLnBrk="1" fontAlgn="base" latinLnBrk="0" hangingPunct="1">
              <a:lnSpc>
                <a:spcPct val="100000"/>
              </a:lnSpc>
              <a:spcBef>
                <a:spcPct val="20000"/>
              </a:spcBef>
              <a:spcAft>
                <a:spcPct val="0"/>
              </a:spcAft>
              <a:buClr>
                <a:srgbClr val="C00000"/>
              </a:buClr>
              <a:buSzTx/>
              <a:buFont typeface="Wingdings" pitchFamily="2" charset="2"/>
              <a:buChar char="n"/>
              <a:tabLst/>
              <a:defRPr sz="2700" b="0" i="0">
                <a:solidFill>
                  <a:schemeClr val="tx1">
                    <a:lumMod val="75000"/>
                    <a:lumOff val="25000"/>
                  </a:schemeClr>
                </a:solidFill>
                <a:latin typeface="+mj-ea"/>
                <a:ea typeface="+mj-ea"/>
              </a:defRPr>
            </a:lvl1pPr>
            <a:lvl2pPr>
              <a:defRPr sz="2000">
                <a:latin typeface="HGP創英角ｺﾞｼｯｸUB" pitchFamily="50" charset="-128"/>
                <a:ea typeface="HGP創英角ｺﾞｼｯｸUB" pitchFamily="50" charset="-128"/>
              </a:defRPr>
            </a:lvl2pPr>
            <a:lvl3pPr>
              <a:defRPr sz="1800">
                <a:latin typeface="HGP創英角ｺﾞｼｯｸUB" pitchFamily="50" charset="-128"/>
                <a:ea typeface="HGP創英角ｺﾞｼｯｸUB" pitchFamily="50" charset="-128"/>
              </a:defRPr>
            </a:lvl3pPr>
            <a:lvl4pPr>
              <a:defRPr sz="1600">
                <a:latin typeface="HGP創英角ｺﾞｼｯｸUB" pitchFamily="50" charset="-128"/>
                <a:ea typeface="HGP創英角ｺﾞｼｯｸUB" pitchFamily="50" charset="-128"/>
              </a:defRPr>
            </a:lvl4pPr>
            <a:lvl5pPr>
              <a:defRPr sz="1600">
                <a:latin typeface="HGP創英角ｺﾞｼｯｸUB" pitchFamily="50" charset="-128"/>
                <a:ea typeface="HGP創英角ｺﾞｼｯｸUB" pitchFamily="50" charset="-128"/>
              </a:defRPr>
            </a:lvl5pPr>
          </a:lstStyle>
          <a:p>
            <a:pPr lvl="0"/>
            <a:r>
              <a:rPr lang="ja-JP" altLang="en-US" dirty="0" smtClean="0"/>
              <a:t>マスター テキストの書式設定</a:t>
            </a:r>
            <a:endParaRPr lang="en-US" altLang="ja-JP" dirty="0" smtClean="0"/>
          </a:p>
          <a:p>
            <a:pPr marL="342900" marR="0" lvl="0" indent="-342900" algn="l" defTabSz="914400" rtl="0" eaLnBrk="1" fontAlgn="base" latinLnBrk="0" hangingPunct="1">
              <a:lnSpc>
                <a:spcPct val="100000"/>
              </a:lnSpc>
              <a:spcBef>
                <a:spcPct val="20000"/>
              </a:spcBef>
              <a:spcAft>
                <a:spcPct val="0"/>
              </a:spcAft>
              <a:buClr>
                <a:srgbClr val="C00000"/>
              </a:buClr>
              <a:buSzTx/>
              <a:buFont typeface="Wingdings" pitchFamily="2" charset="2"/>
              <a:buChar char="n"/>
              <a:tabLst/>
              <a:defRPr/>
            </a:pPr>
            <a:r>
              <a:rPr lang="ja-JP" altLang="en-US" dirty="0" smtClean="0"/>
              <a:t>マスター テキストの書式設定</a:t>
            </a:r>
          </a:p>
          <a:p>
            <a:pPr marL="342900" marR="0" lvl="0" indent="-342900" algn="l" defTabSz="914400" rtl="0" eaLnBrk="1" fontAlgn="base" latinLnBrk="0" hangingPunct="1">
              <a:lnSpc>
                <a:spcPct val="100000"/>
              </a:lnSpc>
              <a:spcBef>
                <a:spcPct val="20000"/>
              </a:spcBef>
              <a:spcAft>
                <a:spcPct val="0"/>
              </a:spcAft>
              <a:buClr>
                <a:srgbClr val="C00000"/>
              </a:buClr>
              <a:buSzTx/>
              <a:buFont typeface="Wingdings" pitchFamily="2" charset="2"/>
              <a:buChar char="n"/>
              <a:tabLst/>
              <a:defRPr/>
            </a:pPr>
            <a:r>
              <a:rPr lang="ja-JP" altLang="en-US" dirty="0" smtClean="0"/>
              <a:t>マスター テキストの書式設定</a:t>
            </a:r>
          </a:p>
          <a:p>
            <a:pPr lvl="0"/>
            <a:endParaRPr lang="ja-JP" altLang="en-US" dirty="0" smtClean="0"/>
          </a:p>
        </p:txBody>
      </p:sp>
      <p:sp>
        <p:nvSpPr>
          <p:cNvPr id="5" name="スライド番号プレースホルダ 4"/>
          <p:cNvSpPr>
            <a:spLocks noGrp="1"/>
          </p:cNvSpPr>
          <p:nvPr>
            <p:ph type="sldNum" sz="quarter" idx="10"/>
          </p:nvPr>
        </p:nvSpPr>
        <p:spPr>
          <a:xfrm>
            <a:off x="4000500" y="6453336"/>
            <a:ext cx="1143000" cy="332656"/>
          </a:xfrm>
        </p:spPr>
        <p:txBody>
          <a:bodyPr/>
          <a:lstStyle/>
          <a:p>
            <a:fld id="{990DADC3-A982-4036-8418-CA3D2ADE099F}" type="slidenum">
              <a:rPr kumimoji="1" lang="ja-JP" altLang="en-US" smtClean="0"/>
              <a:pPr/>
              <a:t>‹#›</a:t>
            </a:fld>
            <a:endParaRPr kumimoji="1" lang="ja-JP" altLang="en-US" dirty="0"/>
          </a:p>
        </p:txBody>
      </p:sp>
    </p:spTree>
    <p:extLst>
      <p:ext uri="{BB962C8B-B14F-4D97-AF65-F5344CB8AC3E}">
        <p14:creationId xmlns:p14="http://schemas.microsoft.com/office/powerpoint/2010/main" val="354756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1_">
    <p:spTree>
      <p:nvGrpSpPr>
        <p:cNvPr id="1" name=""/>
        <p:cNvGrpSpPr/>
        <p:nvPr/>
      </p:nvGrpSpPr>
      <p:grpSpPr>
        <a:xfrm>
          <a:off x="0" y="0"/>
          <a:ext cx="0" cy="0"/>
          <a:chOff x="0" y="0"/>
          <a:chExt cx="0" cy="0"/>
        </a:xfrm>
      </p:grpSpPr>
      <p:pic>
        <p:nvPicPr>
          <p:cNvPr id="2" name="図 1" descr="title3ber_Type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92696"/>
            <a:ext cx="9144000" cy="864095"/>
          </a:xfrm>
          <a:prstGeom prst="rect">
            <a:avLst/>
          </a:prstGeom>
        </p:spPr>
      </p:pic>
      <p:sp>
        <p:nvSpPr>
          <p:cNvPr id="12" name="タイトル 8"/>
          <p:cNvSpPr>
            <a:spLocks noGrp="1"/>
          </p:cNvSpPr>
          <p:nvPr>
            <p:ph type="title"/>
          </p:nvPr>
        </p:nvSpPr>
        <p:spPr>
          <a:xfrm>
            <a:off x="323528" y="764704"/>
            <a:ext cx="8496944"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kumimoji="1" lang="ja-JP" altLang="en-US" sz="4000" b="0" i="0" kern="1200" dirty="0">
                <a:solidFill>
                  <a:schemeClr val="tx1"/>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kumimoji="1" lang="ja-JP" altLang="en-US" dirty="0" smtClean="0"/>
              <a:t>マスター タイトルの書式設定</a:t>
            </a:r>
            <a:endParaRPr kumimoji="1" lang="ja-JP" altLang="en-US" dirty="0"/>
          </a:p>
        </p:txBody>
      </p:sp>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7" name="テキスト プレースホルダ 9"/>
          <p:cNvSpPr>
            <a:spLocks noGrp="1"/>
          </p:cNvSpPr>
          <p:nvPr>
            <p:ph type="body" sz="quarter" idx="14"/>
          </p:nvPr>
        </p:nvSpPr>
        <p:spPr>
          <a:xfrm>
            <a:off x="323528" y="188640"/>
            <a:ext cx="8496944"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20000"/>
              </a:spcBef>
              <a:spcAft>
                <a:spcPct val="0"/>
              </a:spcAft>
              <a:defRPr kumimoji="1" lang="ja-JP" altLang="en-US" sz="1800" kern="1200" dirty="0" smtClean="0">
                <a:solidFill>
                  <a:schemeClr val="tx1">
                    <a:lumMod val="75000"/>
                    <a:lumOff val="25000"/>
                  </a:schemeClr>
                </a:solidFill>
                <a:latin typeface="+mj-ea"/>
                <a:ea typeface="+mj-ea"/>
                <a:cs typeface="HGPｺﾞｼｯｸE"/>
              </a:defRPr>
            </a:lvl1pPr>
            <a:lvl2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2pPr>
            <a:lvl3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3pPr>
            <a:lvl4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4pPr>
            <a:lvl5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5pPr>
          </a:lstStyle>
          <a:p>
            <a:pPr lvl="0"/>
            <a:r>
              <a:rPr kumimoji="1" lang="ja-JP" altLang="en-US" dirty="0" smtClean="0"/>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1_+">
    <p:spTree>
      <p:nvGrpSpPr>
        <p:cNvPr id="1" name=""/>
        <p:cNvGrpSpPr/>
        <p:nvPr/>
      </p:nvGrpSpPr>
      <p:grpSpPr>
        <a:xfrm>
          <a:off x="0" y="0"/>
          <a:ext cx="0" cy="0"/>
          <a:chOff x="0" y="0"/>
          <a:chExt cx="0" cy="0"/>
        </a:xfrm>
      </p:grpSpPr>
      <p:pic>
        <p:nvPicPr>
          <p:cNvPr id="7" name="図 6" descr="title3ber_Type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92696"/>
            <a:ext cx="9144000" cy="864095"/>
          </a:xfrm>
          <a:prstGeom prst="rect">
            <a:avLst/>
          </a:prstGeom>
        </p:spPr>
      </p:pic>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6" name="コンテンツ プレースホルダ 10"/>
          <p:cNvSpPr>
            <a:spLocks noGrp="1"/>
          </p:cNvSpPr>
          <p:nvPr>
            <p:ph sz="quarter" idx="13" hasCustomPrompt="1"/>
          </p:nvPr>
        </p:nvSpPr>
        <p:spPr>
          <a:xfrm>
            <a:off x="323528" y="1772816"/>
            <a:ext cx="8496944" cy="4032448"/>
          </a:xfrm>
          <a:prstGeom prst="rect">
            <a:avLst/>
          </a:prstGeom>
          <a:noFill/>
        </p:spPr>
        <p:txBody>
          <a:bodyPr anchor="t"/>
          <a:lstStyle>
            <a:lvl1pPr algn="l">
              <a:buClr>
                <a:srgbClr val="C00000"/>
              </a:buClr>
              <a:buFont typeface="Wingdings" pitchFamily="2" charset="2"/>
              <a:buChar char="n"/>
              <a:defRPr sz="2800" b="0" i="0">
                <a:solidFill>
                  <a:srgbClr val="404040"/>
                </a:solidFill>
                <a:latin typeface="+mj-ea"/>
                <a:ea typeface="+mj-ea"/>
              </a:defRPr>
            </a:lvl1pPr>
            <a:lvl2pPr marL="742950" indent="-285750">
              <a:buFont typeface="Wingdings" charset="2"/>
              <a:buChar char="Ø"/>
              <a:defRPr sz="2000" b="0" i="0">
                <a:solidFill>
                  <a:srgbClr val="404040"/>
                </a:solidFill>
                <a:latin typeface="+mj-ea"/>
                <a:ea typeface="+mj-ea"/>
              </a:defRPr>
            </a:lvl2pPr>
            <a:lvl3pPr marL="1143000" indent="-228600">
              <a:buFont typeface="Wingdings" charset="2"/>
              <a:buChar char="Ø"/>
              <a:defRPr sz="1800">
                <a:solidFill>
                  <a:srgbClr val="404040"/>
                </a:solidFill>
                <a:latin typeface="ＭＳ ゴシック"/>
                <a:ea typeface="ＭＳ ゴシック"/>
                <a:cs typeface="ＭＳ ゴシック"/>
              </a:defRPr>
            </a:lvl3pPr>
            <a:lvl4pPr marL="1600200" indent="-228600">
              <a:buFont typeface="Wingdings" charset="2"/>
              <a:buChar char="Ø"/>
              <a:defRPr sz="1600">
                <a:solidFill>
                  <a:srgbClr val="404040"/>
                </a:solidFill>
                <a:latin typeface="ＭＳ ゴシック"/>
                <a:ea typeface="ＭＳ ゴシック"/>
                <a:cs typeface="ＭＳ ゴシック"/>
              </a:defRPr>
            </a:lvl4pPr>
            <a:lvl5pPr marL="2057400" indent="-228600">
              <a:buFont typeface="Wingdings" charset="2"/>
              <a:buChar char="Ø"/>
              <a:defRPr sz="1600">
                <a:solidFill>
                  <a:srgbClr val="404040"/>
                </a:solidFill>
                <a:latin typeface="ＭＳ ゴシック"/>
                <a:ea typeface="ＭＳ ゴシック"/>
                <a:cs typeface="ＭＳ ゴシック"/>
              </a:defRPr>
            </a:lvl5pPr>
          </a:lstStyle>
          <a:p>
            <a:pPr lvl="0"/>
            <a:r>
              <a:rPr kumimoji="1" lang="ja-JP" altLang="en-US" dirty="0" smtClean="0"/>
              <a:t>マスター テキストの書式設定</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9" name="タイトル 8"/>
          <p:cNvSpPr>
            <a:spLocks noGrp="1"/>
          </p:cNvSpPr>
          <p:nvPr>
            <p:ph type="title"/>
          </p:nvPr>
        </p:nvSpPr>
        <p:spPr>
          <a:xfrm>
            <a:off x="323528" y="764704"/>
            <a:ext cx="8496944"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kumimoji="1" lang="ja-JP" altLang="en-US" sz="4000" b="0" i="0" kern="1200" dirty="0">
                <a:solidFill>
                  <a:schemeClr val="tx1"/>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kumimoji="1" lang="ja-JP" altLang="en-US" dirty="0" smtClean="0"/>
              <a:t>マスター タイトルの書式設定</a:t>
            </a:r>
            <a:endParaRPr kumimoji="1" lang="ja-JP" altLang="en-US" dirty="0"/>
          </a:p>
        </p:txBody>
      </p:sp>
      <p:sp>
        <p:nvSpPr>
          <p:cNvPr id="10" name="テキスト プレースホルダ 9"/>
          <p:cNvSpPr>
            <a:spLocks noGrp="1"/>
          </p:cNvSpPr>
          <p:nvPr>
            <p:ph type="body" sz="quarter" idx="14"/>
          </p:nvPr>
        </p:nvSpPr>
        <p:spPr>
          <a:xfrm>
            <a:off x="323528" y="188640"/>
            <a:ext cx="8496944"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20000"/>
              </a:spcBef>
              <a:spcAft>
                <a:spcPct val="0"/>
              </a:spcAft>
              <a:defRPr kumimoji="1" lang="ja-JP" altLang="en-US" sz="1800" kern="1200" dirty="0" smtClean="0">
                <a:solidFill>
                  <a:srgbClr val="404040"/>
                </a:solidFill>
                <a:latin typeface="+mj-ea"/>
                <a:ea typeface="+mj-ea"/>
                <a:cs typeface="HGPｺﾞｼｯｸE"/>
              </a:defRPr>
            </a:lvl1pPr>
            <a:lvl2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2pPr>
            <a:lvl3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3pPr>
            <a:lvl4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4pPr>
            <a:lvl5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5pPr>
          </a:lstStyle>
          <a:p>
            <a:pPr lvl="0"/>
            <a:r>
              <a:rPr kumimoji="1" lang="ja-JP" altLang="en-US" dirty="0" smtClean="0"/>
              <a:t>マスター テキストの書式設定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1_">
    <p:spTree>
      <p:nvGrpSpPr>
        <p:cNvPr id="1" name=""/>
        <p:cNvGrpSpPr/>
        <p:nvPr/>
      </p:nvGrpSpPr>
      <p:grpSpPr>
        <a:xfrm>
          <a:off x="0" y="0"/>
          <a:ext cx="0" cy="0"/>
          <a:chOff x="0" y="0"/>
          <a:chExt cx="0" cy="0"/>
        </a:xfrm>
      </p:grpSpPr>
      <p:pic>
        <p:nvPicPr>
          <p:cNvPr id="2" name="図 1" descr="title3ber_Type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8" y="620688"/>
            <a:ext cx="8496944" cy="72008"/>
          </a:xfrm>
          <a:prstGeom prst="rect">
            <a:avLst/>
          </a:prstGeom>
        </p:spPr>
      </p:pic>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7" name="テキスト プレースホルダ 9"/>
          <p:cNvSpPr>
            <a:spLocks noGrp="1"/>
          </p:cNvSpPr>
          <p:nvPr>
            <p:ph type="body" sz="quarter" idx="14"/>
          </p:nvPr>
        </p:nvSpPr>
        <p:spPr>
          <a:xfrm>
            <a:off x="323528" y="188640"/>
            <a:ext cx="8496944"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20000"/>
              </a:spcBef>
              <a:spcAft>
                <a:spcPct val="0"/>
              </a:spcAft>
              <a:defRPr kumimoji="1" lang="ja-JP" altLang="en-US" sz="2400" kern="1200" dirty="0" smtClean="0">
                <a:solidFill>
                  <a:schemeClr val="tx1">
                    <a:lumMod val="75000"/>
                    <a:lumOff val="25000"/>
                  </a:schemeClr>
                </a:solidFill>
                <a:latin typeface="+mj-ea"/>
                <a:ea typeface="+mj-ea"/>
                <a:cs typeface="HGPｺﾞｼｯｸE"/>
              </a:defRPr>
            </a:lvl1pPr>
            <a:lvl2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2pPr>
            <a:lvl3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3pPr>
            <a:lvl4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4pPr>
            <a:lvl5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5pPr>
          </a:lstStyle>
          <a:p>
            <a:pPr lvl="0"/>
            <a:r>
              <a:rPr kumimoji="1" lang="ja-JP" altLang="en-US" dirty="0" smtClean="0"/>
              <a:t>マスター テキストの書式設定</a:t>
            </a:r>
          </a:p>
        </p:txBody>
      </p:sp>
    </p:spTree>
    <p:extLst>
      <p:ext uri="{BB962C8B-B14F-4D97-AF65-F5344CB8AC3E}">
        <p14:creationId xmlns:p14="http://schemas.microsoft.com/office/powerpoint/2010/main" val="173412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2_">
    <p:spTree>
      <p:nvGrpSpPr>
        <p:cNvPr id="1" name=""/>
        <p:cNvGrpSpPr/>
        <p:nvPr/>
      </p:nvGrpSpPr>
      <p:grpSpPr>
        <a:xfrm>
          <a:off x="0" y="0"/>
          <a:ext cx="0" cy="0"/>
          <a:chOff x="0" y="0"/>
          <a:chExt cx="0" cy="0"/>
        </a:xfrm>
      </p:grpSpPr>
      <p:pic>
        <p:nvPicPr>
          <p:cNvPr id="6" name="図 5" descr="title3ber_Type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6673"/>
            <a:ext cx="9144000" cy="504055"/>
          </a:xfrm>
          <a:prstGeom prst="rect">
            <a:avLst/>
          </a:prstGeom>
        </p:spPr>
      </p:pic>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5" name="タイトル 7"/>
          <p:cNvSpPr>
            <a:spLocks noGrp="1"/>
          </p:cNvSpPr>
          <p:nvPr>
            <p:ph type="title"/>
          </p:nvPr>
        </p:nvSpPr>
        <p:spPr>
          <a:xfrm>
            <a:off x="431540" y="492969"/>
            <a:ext cx="8280920" cy="460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kumimoji="1" lang="ja-JP" altLang="en-US" sz="2400" b="0" i="0" kern="1200" dirty="0">
                <a:solidFill>
                  <a:srgbClr val="404040"/>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kumimoji="1" lang="ja-JP" altLang="en-US" dirty="0" smtClean="0"/>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2_+">
    <p:spTree>
      <p:nvGrpSpPr>
        <p:cNvPr id="1" name=""/>
        <p:cNvGrpSpPr/>
        <p:nvPr/>
      </p:nvGrpSpPr>
      <p:grpSpPr>
        <a:xfrm>
          <a:off x="0" y="0"/>
          <a:ext cx="0" cy="0"/>
          <a:chOff x="0" y="0"/>
          <a:chExt cx="0" cy="0"/>
        </a:xfrm>
      </p:grpSpPr>
      <p:pic>
        <p:nvPicPr>
          <p:cNvPr id="8" name="図 7" descr="title3ber_Type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6673"/>
            <a:ext cx="9144000" cy="504055"/>
          </a:xfrm>
          <a:prstGeom prst="rect">
            <a:avLst/>
          </a:prstGeom>
        </p:spPr>
      </p:pic>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6" name="コンテンツ プレースホルダ 10"/>
          <p:cNvSpPr>
            <a:spLocks noGrp="1"/>
          </p:cNvSpPr>
          <p:nvPr>
            <p:ph sz="quarter" idx="13" hasCustomPrompt="1"/>
          </p:nvPr>
        </p:nvSpPr>
        <p:spPr>
          <a:xfrm>
            <a:off x="431540" y="1196752"/>
            <a:ext cx="8280920" cy="4608512"/>
          </a:xfrm>
          <a:prstGeom prst="rect">
            <a:avLst/>
          </a:prstGeom>
          <a:noFill/>
        </p:spPr>
        <p:txBody>
          <a:bodyPr anchor="t"/>
          <a:lstStyle>
            <a:lvl1pPr algn="l">
              <a:buClr>
                <a:srgbClr val="C00000"/>
              </a:buClr>
              <a:buFont typeface="Wingdings" pitchFamily="2" charset="2"/>
              <a:buChar char="n"/>
              <a:defRPr sz="2800" b="0" i="0">
                <a:solidFill>
                  <a:srgbClr val="404040"/>
                </a:solidFill>
                <a:latin typeface="+mj-ea"/>
                <a:ea typeface="+mj-ea"/>
              </a:defRPr>
            </a:lvl1pPr>
            <a:lvl2pPr marL="742950" indent="-285750">
              <a:buFont typeface="Wingdings" charset="2"/>
              <a:buChar char="Ø"/>
              <a:defRPr sz="2000" b="0" i="0">
                <a:solidFill>
                  <a:srgbClr val="404040"/>
                </a:solidFill>
                <a:latin typeface="+mj-ea"/>
                <a:ea typeface="+mj-ea"/>
              </a:defRPr>
            </a:lvl2pPr>
            <a:lvl3pPr marL="1143000" indent="-228600">
              <a:buFont typeface="Wingdings" charset="2"/>
              <a:buChar char="Ø"/>
              <a:defRPr sz="1800" b="0" i="0">
                <a:solidFill>
                  <a:srgbClr val="404040"/>
                </a:solidFill>
                <a:latin typeface="+mn-ea"/>
                <a:ea typeface="+mn-ea"/>
                <a:cs typeface="ＭＳ ゴシック"/>
              </a:defRPr>
            </a:lvl3pPr>
            <a:lvl4pPr marL="1600200" indent="-228600">
              <a:buFont typeface="Wingdings" charset="2"/>
              <a:buChar char="Ø"/>
              <a:defRPr sz="1600" b="0" i="0">
                <a:solidFill>
                  <a:srgbClr val="404040"/>
                </a:solidFill>
                <a:latin typeface="+mn-ea"/>
                <a:ea typeface="+mn-ea"/>
                <a:cs typeface="ＭＳ ゴシック"/>
              </a:defRPr>
            </a:lvl4pPr>
            <a:lvl5pPr marL="2057400" indent="-228600">
              <a:buFont typeface="Wingdings" charset="2"/>
              <a:buChar char="Ø"/>
              <a:defRPr sz="1600" b="0" i="0">
                <a:solidFill>
                  <a:srgbClr val="404040"/>
                </a:solidFill>
                <a:latin typeface="+mn-ea"/>
                <a:ea typeface="+mn-ea"/>
                <a:cs typeface="ＭＳ ゴシック"/>
              </a:defRPr>
            </a:lvl5pPr>
          </a:lstStyle>
          <a:p>
            <a:pPr lvl="0"/>
            <a:r>
              <a:rPr kumimoji="1" lang="ja-JP" altLang="en-US" dirty="0" smtClean="0"/>
              <a:t>マスター テキストの書式設定</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11" name="タイトル 7"/>
          <p:cNvSpPr>
            <a:spLocks noGrp="1"/>
          </p:cNvSpPr>
          <p:nvPr>
            <p:ph type="title"/>
          </p:nvPr>
        </p:nvSpPr>
        <p:spPr>
          <a:xfrm>
            <a:off x="431540" y="492969"/>
            <a:ext cx="8280920" cy="460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kumimoji="1" lang="ja-JP" altLang="en-US" sz="2400" b="0" i="0" kern="1200" dirty="0">
                <a:solidFill>
                  <a:srgbClr val="404040"/>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8543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REE">
    <p:spTree>
      <p:nvGrpSpPr>
        <p:cNvPr id="1" name=""/>
        <p:cNvGrpSpPr/>
        <p:nvPr/>
      </p:nvGrpSpPr>
      <p:grpSpPr>
        <a:xfrm>
          <a:off x="0" y="0"/>
          <a:ext cx="0" cy="0"/>
          <a:chOff x="0" y="0"/>
          <a:chExt cx="0" cy="0"/>
        </a:xfrm>
      </p:grpSpPr>
      <p:sp>
        <p:nvSpPr>
          <p:cNvPr id="3" name="Rectangle 11"/>
          <p:cNvSpPr>
            <a:spLocks noGrp="1" noChangeArrowheads="1"/>
          </p:cNvSpPr>
          <p:nvPr>
            <p:ph type="sldNum" sz="quarter" idx="11"/>
          </p:nvPr>
        </p:nvSpPr>
        <p:spPr>
          <a:ln/>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pic>
        <p:nvPicPr>
          <p:cNvPr id="6" name="図 5" descr="title3_Type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36712"/>
            <a:ext cx="9144000" cy="2592287"/>
          </a:xfrm>
          <a:prstGeom prst="rect">
            <a:avLst/>
          </a:prstGeom>
        </p:spPr>
      </p:pic>
      <p:sp>
        <p:nvSpPr>
          <p:cNvPr id="3" name="Rectangle 11"/>
          <p:cNvSpPr>
            <a:spLocks noGrp="1" noChangeArrowheads="1"/>
          </p:cNvSpPr>
          <p:nvPr>
            <p:ph type="sldNum" sz="quarter" idx="11"/>
          </p:nvPr>
        </p:nvSpPr>
        <p:spPr>
          <a:xfrm>
            <a:off x="4000500" y="6453336"/>
            <a:ext cx="1143000" cy="332656"/>
          </a:xfrm>
          <a:ln/>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5" name="タイトル 8"/>
          <p:cNvSpPr>
            <a:spLocks noGrp="1"/>
          </p:cNvSpPr>
          <p:nvPr>
            <p:ph type="title" hasCustomPrompt="1"/>
          </p:nvPr>
        </p:nvSpPr>
        <p:spPr>
          <a:xfrm>
            <a:off x="935596" y="1268760"/>
            <a:ext cx="7272808" cy="172819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marR="0" indent="-342900" algn="ctr" defTabSz="914400" rtl="0" eaLnBrk="1" fontAlgn="base" latinLnBrk="0" hangingPunct="1">
              <a:lnSpc>
                <a:spcPct val="100000"/>
              </a:lnSpc>
              <a:spcBef>
                <a:spcPct val="20000"/>
              </a:spcBef>
              <a:spcAft>
                <a:spcPct val="0"/>
              </a:spcAft>
              <a:buClrTx/>
              <a:buSzTx/>
              <a:buFont typeface="Arial" pitchFamily="34" charset="0"/>
              <a:buNone/>
              <a:tabLst/>
              <a:defRPr kumimoji="1" lang="ja-JP" altLang="en-US" sz="4000" b="0" i="0" kern="1200" dirty="0">
                <a:solidFill>
                  <a:schemeClr val="tx1"/>
                </a:solidFill>
                <a:latin typeface="HGPｺﾞｼｯｸE" pitchFamily="50" charset="-128"/>
                <a:ea typeface="HGPｺﾞｼｯｸE" pitchFamily="50" charset="-128"/>
                <a:cs typeface="+mn-cs"/>
              </a:defRPr>
            </a:lvl1pPr>
          </a:lstStyle>
          <a:p>
            <a:pPr marL="342900" marR="0" lvl="0" indent="-342900" algn="ctr" defTabSz="914400" rtl="0" eaLnBrk="1" fontAlgn="base" latinLnBrk="0" hangingPunct="1">
              <a:lnSpc>
                <a:spcPct val="100000"/>
              </a:lnSpc>
              <a:spcBef>
                <a:spcPct val="20000"/>
              </a:spcBef>
              <a:spcAft>
                <a:spcPct val="0"/>
              </a:spcAft>
              <a:buClrTx/>
              <a:buSzTx/>
              <a:buFont typeface="Arial" pitchFamily="34" charset="0"/>
              <a:buNone/>
              <a:tabLst/>
              <a:defRPr/>
            </a:pPr>
            <a:r>
              <a:rPr kumimoji="1" lang="ja-JP" altLang="en-US" dirty="0" smtClean="0"/>
              <a:t>1</a:t>
            </a:r>
            <a:r>
              <a:rPr kumimoji="1" lang="en-US" altLang="ja-JP" dirty="0" smtClean="0"/>
              <a:t>. </a:t>
            </a:r>
            <a:r>
              <a:rPr kumimoji="1" lang="ja-JP" altLang="en-US" dirty="0" smtClean="0"/>
              <a:t>マスター タイトルの書式設定</a:t>
            </a:r>
            <a:endParaRPr kumimoji="1" lang="ja-JP" altLang="en-US" dirty="0"/>
          </a:p>
        </p:txBody>
      </p:sp>
      <p:sp>
        <p:nvSpPr>
          <p:cNvPr id="9" name="コンテンツ プレースホルダ 10"/>
          <p:cNvSpPr>
            <a:spLocks noGrp="1"/>
          </p:cNvSpPr>
          <p:nvPr>
            <p:ph sz="quarter" idx="13"/>
          </p:nvPr>
        </p:nvSpPr>
        <p:spPr>
          <a:xfrm>
            <a:off x="323528" y="3645024"/>
            <a:ext cx="8496944" cy="2160240"/>
          </a:xfrm>
          <a:prstGeom prst="rect">
            <a:avLst/>
          </a:prstGeom>
          <a:noFill/>
        </p:spPr>
        <p:txBody>
          <a:bodyPr anchor="t"/>
          <a:lstStyle>
            <a:lvl1pPr algn="l">
              <a:buClr>
                <a:srgbClr val="C00000"/>
              </a:buClr>
              <a:buFont typeface="Wingdings" pitchFamily="2" charset="2"/>
              <a:buChar char="n"/>
              <a:defRPr sz="2800" b="0" i="0">
                <a:solidFill>
                  <a:srgbClr val="404040"/>
                </a:solidFill>
                <a:latin typeface="+mj-ea"/>
                <a:ea typeface="+mj-ea"/>
              </a:defRPr>
            </a:lvl1pPr>
            <a:lvl2pPr marL="742950" indent="-285750">
              <a:buFont typeface="Wingdings" charset="2"/>
              <a:buChar char="Ø"/>
              <a:defRPr sz="2000" b="0" i="0">
                <a:solidFill>
                  <a:srgbClr val="404040"/>
                </a:solidFill>
                <a:latin typeface="+mj-ea"/>
                <a:ea typeface="+mj-ea"/>
              </a:defRPr>
            </a:lvl2pPr>
            <a:lvl3pPr marL="1143000" indent="-228600">
              <a:buFont typeface="Wingdings" charset="2"/>
              <a:buChar char="Ø"/>
              <a:defRPr sz="1800">
                <a:solidFill>
                  <a:srgbClr val="404040"/>
                </a:solidFill>
                <a:latin typeface="ＭＳ ゴシック"/>
                <a:ea typeface="ＭＳ ゴシック"/>
                <a:cs typeface="ＭＳ ゴシック"/>
              </a:defRPr>
            </a:lvl3pPr>
            <a:lvl4pPr marL="1600200" indent="-228600">
              <a:buFont typeface="Wingdings" charset="2"/>
              <a:buChar char="Ø"/>
              <a:defRPr sz="1600">
                <a:solidFill>
                  <a:srgbClr val="404040"/>
                </a:solidFill>
                <a:latin typeface="ＭＳ ゴシック"/>
                <a:ea typeface="ＭＳ ゴシック"/>
                <a:cs typeface="ＭＳ ゴシック"/>
              </a:defRPr>
            </a:lvl4pPr>
            <a:lvl5pPr marL="2057400" indent="-228600">
              <a:buFont typeface="Wingdings" charset="2"/>
              <a:buChar char="Ø"/>
              <a:defRPr sz="1600">
                <a:solidFill>
                  <a:srgbClr val="404040"/>
                </a:solidFill>
                <a:latin typeface="ＭＳ ゴシック"/>
                <a:ea typeface="ＭＳ ゴシック"/>
                <a:cs typeface="ＭＳ ゴシック"/>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352462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descr="フッター.jp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6470855"/>
            <a:ext cx="9144000" cy="387145"/>
          </a:xfrm>
          <a:prstGeom prst="rect">
            <a:avLst/>
          </a:prstGeom>
        </p:spPr>
      </p:pic>
      <p:sp>
        <p:nvSpPr>
          <p:cNvPr id="1035" name="Rectangle 11"/>
          <p:cNvSpPr>
            <a:spLocks noGrp="1" noChangeArrowheads="1"/>
          </p:cNvSpPr>
          <p:nvPr>
            <p:ph type="sldNum" sz="quarter" idx="4"/>
          </p:nvPr>
        </p:nvSpPr>
        <p:spPr bwMode="auto">
          <a:xfrm>
            <a:off x="3995936" y="6453336"/>
            <a:ext cx="1143000" cy="3326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b="0" i="0" u="none">
                <a:solidFill>
                  <a:schemeClr val="bg1">
                    <a:lumMod val="50000"/>
                  </a:schemeClr>
                </a:solidFill>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Tree>
  </p:cSld>
  <p:clrMap bg1="lt1" tx1="dk1" bg2="lt2" tx2="dk2" accent1="accent1" accent2="accent2" accent3="accent3" accent4="accent4" accent5="accent5" accent6="accent6" hlink="hlink" folHlink="folHlink"/>
  <p:sldLayoutIdLst>
    <p:sldLayoutId id="2147483661" r:id="rId1"/>
    <p:sldLayoutId id="2147483674" r:id="rId2"/>
    <p:sldLayoutId id="2147483665" r:id="rId3"/>
    <p:sldLayoutId id="2147483666" r:id="rId4"/>
    <p:sldLayoutId id="2147483677" r:id="rId5"/>
    <p:sldLayoutId id="2147483667" r:id="rId6"/>
    <p:sldLayoutId id="2147483673" r:id="rId7"/>
    <p:sldLayoutId id="2147483669" r:id="rId8"/>
    <p:sldLayoutId id="2147483675" r:id="rId9"/>
    <p:sldLayoutId id="2147483676" r:id="rId10"/>
    <p:sldLayoutId id="2147483678" r:id="rId11"/>
    <p:sldLayoutId id="2147483679" r:id="rId12"/>
    <p:sldLayoutId id="2147483680" r:id="rId13"/>
  </p:sldLayoutIdLst>
  <p:hf hdr="0" ftr="0" dt="0"/>
  <p:txStyles>
    <p:titleStyle>
      <a:lvl1pPr algn="l" rtl="0" eaLnBrk="1" fontAlgn="base" hangingPunct="1">
        <a:spcBef>
          <a:spcPct val="0"/>
        </a:spcBef>
        <a:spcAft>
          <a:spcPct val="0"/>
        </a:spcAft>
        <a:defRPr kumimoji="1" lang="ja-JP" altLang="en-US" sz="2400" b="0" kern="1200" dirty="0" smtClean="0">
          <a:solidFill>
            <a:schemeClr val="tx1"/>
          </a:solidFill>
          <a:latin typeface="HGPｺﾞｼｯｸM" pitchFamily="50" charset="-128"/>
          <a:ea typeface="HGPｺﾞｼｯｸM" pitchFamily="50" charset="-128"/>
          <a:cs typeface="+mn-cs"/>
        </a:defRPr>
      </a:lvl1pPr>
      <a:lvl2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2pPr>
      <a:lvl3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3pPr>
      <a:lvl4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4pPr>
      <a:lvl5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ctr" rtl="0" eaLnBrk="1" fontAlgn="base" hangingPunct="1">
        <a:spcBef>
          <a:spcPct val="20000"/>
        </a:spcBef>
        <a:spcAft>
          <a:spcPct val="0"/>
        </a:spcAft>
        <a:buFont typeface="Arial" pitchFamily="34" charset="0"/>
        <a:buNone/>
        <a:defRPr kumimoji="1" sz="2400" kern="1200">
          <a:solidFill>
            <a:schemeClr val="tx1"/>
          </a:solidFill>
          <a:latin typeface="HGPｺﾞｼｯｸM" pitchFamily="50" charset="-128"/>
          <a:ea typeface="HGPｺﾞｼｯｸM" pitchFamily="50" charset="-128"/>
          <a:cs typeface="+mn-cs"/>
        </a:defRPr>
      </a:lvl1pPr>
      <a:lvl2pPr marL="742950" indent="-285750" algn="l" rtl="0" eaLnBrk="1" fontAlgn="base" hangingPunct="1">
        <a:spcBef>
          <a:spcPct val="20000"/>
        </a:spcBef>
        <a:spcAft>
          <a:spcPct val="0"/>
        </a:spcAft>
        <a:buFont typeface="Arial" charset="0"/>
        <a:buBlip>
          <a:blip r:embed="rId16"/>
        </a:buBlip>
        <a:defRPr kumimoji="1" kern="1200">
          <a:solidFill>
            <a:schemeClr val="tx1"/>
          </a:solidFill>
          <a:latin typeface="HGPｺﾞｼｯｸE" pitchFamily="50" charset="-128"/>
          <a:ea typeface="HGPｺﾞｼｯｸE" pitchFamily="50" charset="-128"/>
          <a:cs typeface="+mn-cs"/>
        </a:defRPr>
      </a:lvl2pPr>
      <a:lvl3pPr marL="1143000" indent="-228600" algn="l" rtl="0" eaLnBrk="1" fontAlgn="base" hangingPunct="1">
        <a:spcBef>
          <a:spcPct val="20000"/>
        </a:spcBef>
        <a:spcAft>
          <a:spcPct val="0"/>
        </a:spcAft>
        <a:buFont typeface="Arial" charset="0"/>
        <a:buChar char="•"/>
        <a:defRPr kumimoji="1" sz="1600" kern="1200">
          <a:solidFill>
            <a:schemeClr val="tx1"/>
          </a:solidFill>
          <a:latin typeface="HGPｺﾞｼｯｸE" pitchFamily="50" charset="-128"/>
          <a:ea typeface="HGPｺﾞｼｯｸE" pitchFamily="50" charset="-128"/>
          <a:cs typeface="+mn-cs"/>
        </a:defRPr>
      </a:lvl3pPr>
      <a:lvl4pPr marL="1600200" indent="-228600" algn="l" rtl="0" eaLnBrk="1" fontAlgn="base" hangingPunct="1">
        <a:spcBef>
          <a:spcPct val="20000"/>
        </a:spcBef>
        <a:spcAft>
          <a:spcPct val="0"/>
        </a:spcAft>
        <a:buFont typeface="Arial" charset="0"/>
        <a:buChar char="–"/>
        <a:defRPr kumimoji="1" sz="1400" kern="1200">
          <a:solidFill>
            <a:schemeClr val="tx1"/>
          </a:solidFill>
          <a:latin typeface="HGPｺﾞｼｯｸE" pitchFamily="50" charset="-128"/>
          <a:ea typeface="HGPｺﾞｼｯｸE" pitchFamily="50" charset="-128"/>
          <a:cs typeface="+mn-cs"/>
        </a:defRPr>
      </a:lvl4pPr>
      <a:lvl5pPr marL="2057400" indent="-228600" algn="l" rtl="0" eaLnBrk="1" fontAlgn="base" hangingPunct="1">
        <a:spcBef>
          <a:spcPct val="20000"/>
        </a:spcBef>
        <a:spcAft>
          <a:spcPct val="0"/>
        </a:spcAft>
        <a:buFont typeface="Arial" charset="0"/>
        <a:buChar char="»"/>
        <a:defRPr kumimoji="1" sz="1400" kern="1200">
          <a:solidFill>
            <a:schemeClr val="tx1"/>
          </a:solidFill>
          <a:latin typeface="HGPｺﾞｼｯｸE" pitchFamily="50" charset="-128"/>
          <a:ea typeface="HGPｺﾞｼｯｸE"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vn.ec-cube.net/open_trac/wiki/EC-CUBE%E6%A8%99%E6%BA%96%E8%A6%8F%E7%B4%84/%E5%8D%98%E4%BD%93%E3%83%86%E3%82%B9%E3%83%88%E3%82%AC%E3%82%A4%E3%83%89%E3%83%A9%E3%82%A4%E3%83%B3" TargetMode="External"/><Relationship Id="rId2" Type="http://schemas.openxmlformats.org/officeDocument/2006/relationships/hyperlink" Target="http://www.ec-cube.net/product/"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4400" dirty="0" smtClean="0"/>
              <a:t>課題内容</a:t>
            </a:r>
            <a:endParaRPr kumimoji="1" lang="ja-JP" altLang="en-US" sz="4400" dirty="0"/>
          </a:p>
        </p:txBody>
      </p:sp>
      <p:sp>
        <p:nvSpPr>
          <p:cNvPr id="3" name="テキスト プレースホルダー 2"/>
          <p:cNvSpPr>
            <a:spLocks noGrp="1"/>
          </p:cNvSpPr>
          <p:nvPr>
            <p:ph type="body" sz="quarter" idx="14"/>
          </p:nvPr>
        </p:nvSpPr>
        <p:spPr>
          <a:xfrm>
            <a:off x="251520" y="260648"/>
            <a:ext cx="2644080" cy="432048"/>
          </a:xfrm>
        </p:spPr>
        <p:txBody>
          <a:bodyPr/>
          <a:lstStyle/>
          <a:p>
            <a:r>
              <a:rPr lang="en-US" altLang="ja-JP" dirty="0" smtClean="0"/>
              <a:t>Engineering CAMP</a:t>
            </a:r>
            <a:endParaRPr kumimoji="1" lang="ja-JP" altLang="en-US" dirty="0"/>
          </a:p>
        </p:txBody>
      </p:sp>
    </p:spTree>
    <p:extLst>
      <p:ext uri="{BB962C8B-B14F-4D97-AF65-F5344CB8AC3E}">
        <p14:creationId xmlns:p14="http://schemas.microsoft.com/office/powerpoint/2010/main" val="414234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1</a:t>
            </a:fld>
            <a:endParaRPr kumimoji="1" lang="ja-JP" altLang="en-US" dirty="0"/>
          </a:p>
        </p:txBody>
      </p:sp>
      <p:sp>
        <p:nvSpPr>
          <p:cNvPr id="3" name="コンテンツ プレースホルダー 2"/>
          <p:cNvSpPr>
            <a:spLocks noGrp="1"/>
          </p:cNvSpPr>
          <p:nvPr>
            <p:ph sz="quarter" idx="13"/>
          </p:nvPr>
        </p:nvSpPr>
        <p:spPr/>
        <p:txBody>
          <a:bodyPr/>
          <a:lstStyle/>
          <a:p>
            <a:pPr>
              <a:buFont typeface="Wingdings" charset="2"/>
              <a:buChar char="n"/>
            </a:pPr>
            <a:r>
              <a:rPr kumimoji="1" lang="en-US" altLang="ja-JP" sz="3200" dirty="0" smtClean="0"/>
              <a:t>OSS</a:t>
            </a:r>
            <a:r>
              <a:rPr kumimoji="1" lang="ja-JP" altLang="en-US" sz="3200" dirty="0" smtClean="0"/>
              <a:t>の</a:t>
            </a:r>
            <a:r>
              <a:rPr kumimoji="1" lang="en-US" altLang="ja-JP" sz="3200" dirty="0" smtClean="0"/>
              <a:t>EC</a:t>
            </a:r>
            <a:r>
              <a:rPr kumimoji="1" lang="ja-JP" altLang="en-US" sz="3200" dirty="0" smtClean="0"/>
              <a:t>サイトである「</a:t>
            </a:r>
            <a:r>
              <a:rPr kumimoji="1" lang="en-US" altLang="ja-JP" sz="3200" dirty="0" smtClean="0"/>
              <a:t>EC-CUBE</a:t>
            </a:r>
            <a:r>
              <a:rPr kumimoji="1" lang="ja-JP" altLang="en-US" sz="3200" dirty="0" smtClean="0"/>
              <a:t>」の自動テストを設計、実装する</a:t>
            </a:r>
            <a:endParaRPr kumimoji="1" lang="en-US" altLang="ja-JP" sz="3200" dirty="0" smtClean="0"/>
          </a:p>
          <a:p>
            <a:pPr>
              <a:buFont typeface="Wingdings" charset="2"/>
              <a:buChar char="n"/>
            </a:pPr>
            <a:endParaRPr lang="en-US" altLang="ja-JP" sz="3200" dirty="0"/>
          </a:p>
          <a:p>
            <a:pPr>
              <a:buFont typeface="Wingdings" charset="2"/>
              <a:buChar char="n"/>
            </a:pPr>
            <a:r>
              <a:rPr kumimoji="1" lang="ja-JP" altLang="en-US" sz="3200" dirty="0" smtClean="0"/>
              <a:t>使う技術は自由。ただし、有償のソフトウェアやサービスの使用は控えること。</a:t>
            </a:r>
            <a:endParaRPr kumimoji="1" lang="en-US" altLang="ja-JP" sz="3200" dirty="0" smtClean="0"/>
          </a:p>
          <a:p>
            <a:pPr>
              <a:buFont typeface="Wingdings" charset="2"/>
              <a:buChar char="n"/>
            </a:pPr>
            <a:endParaRPr lang="en-US" altLang="ja-JP" sz="3200" dirty="0"/>
          </a:p>
          <a:p>
            <a:pPr>
              <a:buFont typeface="Wingdings" charset="2"/>
              <a:buChar char="n"/>
            </a:pPr>
            <a:r>
              <a:rPr kumimoji="1" lang="ja-JP" altLang="en-US" sz="3200" dirty="0" smtClean="0"/>
              <a:t>最終日に、作成の意図を含めた成果発表とデモを行う</a:t>
            </a:r>
            <a:endParaRPr kumimoji="1" lang="ja-JP" altLang="en-US" sz="3200" dirty="0"/>
          </a:p>
        </p:txBody>
      </p:sp>
      <p:sp>
        <p:nvSpPr>
          <p:cNvPr id="2" name="タイトル 1"/>
          <p:cNvSpPr>
            <a:spLocks noGrp="1"/>
          </p:cNvSpPr>
          <p:nvPr>
            <p:ph type="title"/>
          </p:nvPr>
        </p:nvSpPr>
        <p:spPr/>
        <p:txBody>
          <a:bodyPr/>
          <a:lstStyle/>
          <a:p>
            <a:r>
              <a:rPr kumimoji="1" lang="ja-JP" altLang="en-US" dirty="0" smtClean="0"/>
              <a:t>今回のお題</a:t>
            </a:r>
            <a:endParaRPr kumimoji="1" lang="ja-JP" altLang="en-US" dirty="0"/>
          </a:p>
        </p:txBody>
      </p:sp>
      <p:sp>
        <p:nvSpPr>
          <p:cNvPr id="5" name="テキスト プレースホルダー 4"/>
          <p:cNvSpPr>
            <a:spLocks noGrp="1"/>
          </p:cNvSpPr>
          <p:nvPr>
            <p:ph type="body" sz="quarter" idx="14"/>
          </p:nvPr>
        </p:nvSpPr>
        <p:spPr/>
        <p:txBody>
          <a:bodyPr/>
          <a:lstStyle/>
          <a:p>
            <a:endParaRPr kumimoji="1" lang="ja-JP" altLang="en-US"/>
          </a:p>
        </p:txBody>
      </p:sp>
    </p:spTree>
    <p:extLst>
      <p:ext uri="{BB962C8B-B14F-4D97-AF65-F5344CB8AC3E}">
        <p14:creationId xmlns:p14="http://schemas.microsoft.com/office/powerpoint/2010/main" val="1238066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2</a:t>
            </a:fld>
            <a:endParaRPr kumimoji="1" lang="ja-JP" altLang="en-US" dirty="0"/>
          </a:p>
        </p:txBody>
      </p:sp>
      <p:sp>
        <p:nvSpPr>
          <p:cNvPr id="3" name="コンテンツ プレースホルダー 2"/>
          <p:cNvSpPr>
            <a:spLocks noGrp="1"/>
          </p:cNvSpPr>
          <p:nvPr>
            <p:ph sz="quarter" idx="13"/>
          </p:nvPr>
        </p:nvSpPr>
        <p:spPr>
          <a:xfrm>
            <a:off x="323528" y="1772816"/>
            <a:ext cx="8496944" cy="4373984"/>
          </a:xfrm>
        </p:spPr>
        <p:txBody>
          <a:bodyPr>
            <a:normAutofit fontScale="77500" lnSpcReduction="20000"/>
          </a:bodyPr>
          <a:lstStyle/>
          <a:p>
            <a:pPr>
              <a:buFont typeface="Wingdings" charset="2"/>
              <a:buChar char="n"/>
            </a:pPr>
            <a:r>
              <a:rPr lang="en-US" altLang="ja-JP" sz="3200" dirty="0" smtClean="0"/>
              <a:t>EC</a:t>
            </a:r>
            <a:r>
              <a:rPr lang="ja-JP" altLang="en-US" sz="3200" dirty="0" smtClean="0"/>
              <a:t>サイトを構築するための国産</a:t>
            </a:r>
            <a:r>
              <a:rPr lang="en-US" altLang="ja-JP" sz="3200" dirty="0" smtClean="0"/>
              <a:t>OSS</a:t>
            </a:r>
          </a:p>
          <a:p>
            <a:pPr lvl="1">
              <a:buFont typeface="Wingdings" charset="2"/>
              <a:buChar char="n"/>
            </a:pPr>
            <a:r>
              <a:rPr lang="en-US" altLang="ja-JP" sz="2400" dirty="0">
                <a:hlinkClick r:id="rId2"/>
              </a:rPr>
              <a:t>http://www.ec-cube.net/product</a:t>
            </a:r>
            <a:r>
              <a:rPr lang="en-US" altLang="ja-JP" sz="2400" dirty="0" smtClean="0">
                <a:hlinkClick r:id="rId2"/>
              </a:rPr>
              <a:t>/</a:t>
            </a:r>
            <a:endParaRPr lang="en-US" altLang="ja-JP" sz="2400" dirty="0" smtClean="0"/>
          </a:p>
          <a:p>
            <a:pPr lvl="1">
              <a:buFont typeface="Wingdings" charset="2"/>
              <a:buChar char="n"/>
            </a:pPr>
            <a:r>
              <a:rPr kumimoji="1" lang="ja-JP" altLang="en-US" sz="2400" dirty="0" smtClean="0"/>
              <a:t>株式会社ロックオンが提供</a:t>
            </a:r>
            <a:endParaRPr kumimoji="1" lang="en-US" altLang="ja-JP" sz="2400" dirty="0" smtClean="0"/>
          </a:p>
          <a:p>
            <a:pPr lvl="1">
              <a:buFont typeface="Wingdings" charset="2"/>
              <a:buChar char="n"/>
            </a:pPr>
            <a:r>
              <a:rPr lang="ja-JP" altLang="en-US" sz="2400" dirty="0" smtClean="0"/>
              <a:t>簡単なインストール手順でフロント（買い物をする側）と管理機能が構築できる</a:t>
            </a:r>
            <a:endParaRPr lang="en-US" altLang="ja-JP" sz="2400" dirty="0" smtClean="0"/>
          </a:p>
          <a:p>
            <a:pPr lvl="1">
              <a:buFont typeface="Wingdings" charset="2"/>
              <a:buChar char="n"/>
            </a:pPr>
            <a:endParaRPr kumimoji="1" lang="en-US" altLang="ja-JP" sz="2400" dirty="0" smtClean="0"/>
          </a:p>
          <a:p>
            <a:pPr lvl="1">
              <a:buFont typeface="Wingdings" charset="2"/>
              <a:buChar char="n"/>
            </a:pPr>
            <a:endParaRPr kumimoji="1" lang="en-US" altLang="ja-JP" sz="2400" dirty="0"/>
          </a:p>
          <a:p>
            <a:pPr lvl="1">
              <a:buFont typeface="Wingdings" charset="2"/>
              <a:buChar char="n"/>
            </a:pPr>
            <a:endParaRPr lang="en-US" altLang="ja-JP" sz="2400" dirty="0" smtClean="0"/>
          </a:p>
          <a:p>
            <a:pPr>
              <a:buFont typeface="Wingdings" charset="2"/>
              <a:buChar char="n"/>
            </a:pPr>
            <a:r>
              <a:rPr kumimoji="1" lang="ja-JP" altLang="en-US" sz="3200" dirty="0" smtClean="0"/>
              <a:t>実は、</a:t>
            </a:r>
            <a:r>
              <a:rPr kumimoji="1" lang="en-US" altLang="ja-JP" sz="3200" dirty="0" smtClean="0"/>
              <a:t>EC-CUBE</a:t>
            </a:r>
            <a:r>
              <a:rPr kumimoji="1" lang="ja-JP" altLang="en-US" sz="3200" dirty="0" smtClean="0"/>
              <a:t>の自動単体テストの基礎は</a:t>
            </a:r>
            <a:r>
              <a:rPr kumimoji="1" lang="en-US" altLang="ja-JP" sz="3200" dirty="0" smtClean="0"/>
              <a:t>SHIFT</a:t>
            </a:r>
            <a:r>
              <a:rPr kumimoji="1" lang="ja-JP" altLang="en-US" sz="3200" dirty="0" smtClean="0"/>
              <a:t>で作成</a:t>
            </a:r>
            <a:endParaRPr lang="en-US" altLang="ja-JP" sz="3200" dirty="0"/>
          </a:p>
          <a:p>
            <a:pPr lvl="1">
              <a:buFont typeface="Wingdings" charset="2"/>
              <a:buChar char="n"/>
            </a:pPr>
            <a:r>
              <a:rPr lang="en-US" altLang="ja-JP" sz="2400" dirty="0">
                <a:hlinkClick r:id="rId3"/>
              </a:rPr>
              <a:t>http://svn.ec-cube.net/open_trac/wiki/EC-CUBE%E6%A8%99%E6%BA%96%E8%A6%8F%E7%B4%84/%E5%8D%98%E4%BD%93%E3%83%86%E3%82%B9%E3%83%88%E3%82%AC%E3%82%A4%E3%83%89%E3%83%A9%E3%82%A4%E3%83%</a:t>
            </a:r>
            <a:r>
              <a:rPr lang="en-US" altLang="ja-JP" sz="2400" dirty="0" smtClean="0">
                <a:hlinkClick r:id="rId3"/>
              </a:rPr>
              <a:t>B3</a:t>
            </a:r>
            <a:endParaRPr lang="en-US" altLang="ja-JP" sz="2400" dirty="0" smtClean="0"/>
          </a:p>
          <a:p>
            <a:pPr lvl="1">
              <a:buFont typeface="Wingdings" charset="2"/>
              <a:buChar char="n"/>
            </a:pPr>
            <a:r>
              <a:rPr kumimoji="1" lang="ja-JP" altLang="en-US" sz="2400" dirty="0" smtClean="0"/>
              <a:t>地味にロゴ掲載されてます</a:t>
            </a:r>
            <a:endParaRPr kumimoji="1" lang="ja-JP" altLang="en-US" sz="2400" dirty="0"/>
          </a:p>
        </p:txBody>
      </p:sp>
      <p:sp>
        <p:nvSpPr>
          <p:cNvPr id="2" name="タイトル 1"/>
          <p:cNvSpPr>
            <a:spLocks noGrp="1"/>
          </p:cNvSpPr>
          <p:nvPr>
            <p:ph type="title"/>
          </p:nvPr>
        </p:nvSpPr>
        <p:spPr/>
        <p:txBody>
          <a:bodyPr/>
          <a:lstStyle/>
          <a:p>
            <a:r>
              <a:rPr kumimoji="1" lang="ja-JP" altLang="en-US" dirty="0" smtClean="0"/>
              <a:t>テスト対象：</a:t>
            </a:r>
            <a:r>
              <a:rPr kumimoji="1" lang="en-US" altLang="ja-JP" dirty="0" smtClean="0"/>
              <a:t>EC-CUBE</a:t>
            </a:r>
            <a:endParaRPr kumimoji="1" lang="ja-JP" altLang="en-US" dirty="0"/>
          </a:p>
        </p:txBody>
      </p:sp>
      <p:sp>
        <p:nvSpPr>
          <p:cNvPr id="5" name="テキスト プレースホルダー 4"/>
          <p:cNvSpPr>
            <a:spLocks noGrp="1"/>
          </p:cNvSpPr>
          <p:nvPr>
            <p:ph type="body" sz="quarter" idx="14"/>
          </p:nvPr>
        </p:nvSpPr>
        <p:spPr/>
        <p:txBody>
          <a:bodyPr/>
          <a:lstStyle/>
          <a:p>
            <a:endParaRPr kumimoji="1" lang="ja-JP" altLang="en-US"/>
          </a:p>
        </p:txBody>
      </p:sp>
      <p:pic>
        <p:nvPicPr>
          <p:cNvPr id="7" name="図 6"/>
          <p:cNvPicPr>
            <a:picLocks noChangeAspect="1"/>
          </p:cNvPicPr>
          <p:nvPr/>
        </p:nvPicPr>
        <p:blipFill>
          <a:blip r:embed="rId4"/>
          <a:stretch>
            <a:fillRect/>
          </a:stretch>
        </p:blipFill>
        <p:spPr>
          <a:xfrm>
            <a:off x="4673599" y="3175001"/>
            <a:ext cx="3949701" cy="775512"/>
          </a:xfrm>
          <a:prstGeom prst="rect">
            <a:avLst/>
          </a:prstGeom>
        </p:spPr>
      </p:pic>
    </p:spTree>
    <p:extLst>
      <p:ext uri="{BB962C8B-B14F-4D97-AF65-F5344CB8AC3E}">
        <p14:creationId xmlns:p14="http://schemas.microsoft.com/office/powerpoint/2010/main" val="1864375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3</a:t>
            </a:fld>
            <a:endParaRPr kumimoji="1" lang="ja-JP" altLang="en-US" dirty="0"/>
          </a:p>
        </p:txBody>
      </p:sp>
      <p:sp>
        <p:nvSpPr>
          <p:cNvPr id="3" name="コンテンツ プレースホルダー 2"/>
          <p:cNvSpPr>
            <a:spLocks noGrp="1"/>
          </p:cNvSpPr>
          <p:nvPr>
            <p:ph sz="quarter" idx="13"/>
          </p:nvPr>
        </p:nvSpPr>
        <p:spPr>
          <a:xfrm>
            <a:off x="323528" y="1772816"/>
            <a:ext cx="8496944" cy="4488284"/>
          </a:xfrm>
        </p:spPr>
        <p:txBody>
          <a:bodyPr>
            <a:noAutofit/>
          </a:bodyPr>
          <a:lstStyle/>
          <a:p>
            <a:pPr>
              <a:buFont typeface="Wingdings" charset="2"/>
              <a:buChar char="n"/>
            </a:pPr>
            <a:r>
              <a:rPr lang="ja-JP" altLang="en-US" sz="1800" dirty="0" smtClean="0"/>
              <a:t>以下の顧客からの要望に対して、課題解決につながるような自動テストを作成すること</a:t>
            </a:r>
            <a:endParaRPr lang="en-US" altLang="ja-JP" sz="1800" dirty="0" smtClean="0"/>
          </a:p>
          <a:p>
            <a:pPr>
              <a:buFont typeface="Wingdings" charset="2"/>
              <a:buChar char="n"/>
            </a:pPr>
            <a:endParaRPr kumimoji="1" lang="en-US" altLang="ja-JP" sz="1800" dirty="0"/>
          </a:p>
          <a:p>
            <a:pPr>
              <a:buFont typeface="Wingdings" charset="2"/>
              <a:buChar char="n"/>
            </a:pPr>
            <a:endParaRPr lang="en-US" altLang="ja-JP" sz="1800" dirty="0" smtClean="0"/>
          </a:p>
          <a:p>
            <a:pPr>
              <a:buFont typeface="Wingdings" charset="2"/>
              <a:buChar char="n"/>
            </a:pPr>
            <a:endParaRPr kumimoji="1" lang="en-US" altLang="ja-JP" sz="1800" dirty="0" smtClean="0"/>
          </a:p>
          <a:p>
            <a:pPr>
              <a:buFont typeface="Wingdings" charset="2"/>
              <a:buChar char="n"/>
            </a:pPr>
            <a:endParaRPr kumimoji="1" lang="en-US" altLang="ja-JP" sz="1800" dirty="0"/>
          </a:p>
          <a:p>
            <a:pPr>
              <a:buFont typeface="Wingdings" charset="2"/>
              <a:buChar char="n"/>
            </a:pPr>
            <a:endParaRPr lang="en-US" altLang="ja-JP" sz="1800" dirty="0" smtClean="0"/>
          </a:p>
          <a:p>
            <a:pPr>
              <a:buFont typeface="Wingdings" charset="2"/>
              <a:buChar char="n"/>
            </a:pPr>
            <a:r>
              <a:rPr lang="ja-JP" altLang="en-US" sz="1800" dirty="0" smtClean="0"/>
              <a:t>必須条件</a:t>
            </a:r>
            <a:endParaRPr lang="en-US" altLang="ja-JP" sz="1800" dirty="0" smtClean="0"/>
          </a:p>
          <a:p>
            <a:pPr lvl="1">
              <a:buFont typeface="Wingdings" charset="2"/>
              <a:buChar char="n"/>
            </a:pPr>
            <a:r>
              <a:rPr kumimoji="1" lang="ja-JP" altLang="en-US" sz="1600" dirty="0" smtClean="0"/>
              <a:t>自動テスト以外の改善案もスコープに含めて良いが、最低</a:t>
            </a:r>
            <a:r>
              <a:rPr kumimoji="1" lang="en-US" altLang="ja-JP" sz="1600" dirty="0" smtClean="0"/>
              <a:t>1</a:t>
            </a:r>
            <a:r>
              <a:rPr kumimoji="1" lang="ja-JP" altLang="en-US" sz="1600" dirty="0" smtClean="0"/>
              <a:t>ケースは動作する自動テストを作成すること</a:t>
            </a:r>
            <a:endParaRPr kumimoji="1" lang="en-US" altLang="ja-JP" sz="1600" dirty="0" smtClean="0"/>
          </a:p>
          <a:p>
            <a:pPr lvl="1">
              <a:buFont typeface="Wingdings" charset="2"/>
              <a:buChar char="n"/>
            </a:pPr>
            <a:r>
              <a:rPr lang="ja-JP" altLang="en-US" sz="1600" dirty="0" smtClean="0"/>
              <a:t>自動テストを実装する前に、どの部分を自動化するのかを示すテスト設計書を作成すること</a:t>
            </a:r>
            <a:endParaRPr lang="en-US" altLang="ja-JP" sz="1600" dirty="0" smtClean="0"/>
          </a:p>
          <a:p>
            <a:pPr>
              <a:buFont typeface="Wingdings" charset="2"/>
              <a:buChar char="n"/>
            </a:pPr>
            <a:r>
              <a:rPr lang="ja-JP" altLang="en-US" sz="1800" dirty="0" smtClean="0"/>
              <a:t>その他注意</a:t>
            </a:r>
            <a:endParaRPr lang="en-US" altLang="ja-JP" sz="1800" dirty="0" smtClean="0"/>
          </a:p>
          <a:p>
            <a:pPr lvl="1">
              <a:buFont typeface="Wingdings" charset="2"/>
              <a:buChar char="n"/>
            </a:pPr>
            <a:r>
              <a:rPr lang="ja-JP" altLang="en-US" sz="1600" dirty="0" smtClean="0"/>
              <a:t>動作確認は必ずローカルに構築した環境で行い、外部サーバに負荷をかけないよう注意すること</a:t>
            </a:r>
            <a:endParaRPr lang="en-US" altLang="ja-JP" sz="1600" dirty="0" smtClean="0"/>
          </a:p>
          <a:p>
            <a:pPr marL="0" indent="0">
              <a:buNone/>
            </a:pPr>
            <a:endParaRPr kumimoji="1" lang="ja-JP" altLang="en-US" sz="1800" dirty="0"/>
          </a:p>
        </p:txBody>
      </p:sp>
      <p:sp>
        <p:nvSpPr>
          <p:cNvPr id="2" name="タイトル 1"/>
          <p:cNvSpPr>
            <a:spLocks noGrp="1"/>
          </p:cNvSpPr>
          <p:nvPr>
            <p:ph type="title"/>
          </p:nvPr>
        </p:nvSpPr>
        <p:spPr/>
        <p:txBody>
          <a:bodyPr/>
          <a:lstStyle/>
          <a:p>
            <a:r>
              <a:rPr kumimoji="1" lang="ja-JP" altLang="en-US" dirty="0" smtClean="0"/>
              <a:t>課題内容</a:t>
            </a:r>
            <a:endParaRPr kumimoji="1" lang="ja-JP" altLang="en-US" dirty="0"/>
          </a:p>
        </p:txBody>
      </p:sp>
      <p:sp>
        <p:nvSpPr>
          <p:cNvPr id="5" name="テキスト プレースホルダー 4"/>
          <p:cNvSpPr>
            <a:spLocks noGrp="1"/>
          </p:cNvSpPr>
          <p:nvPr>
            <p:ph type="body" sz="quarter" idx="14"/>
          </p:nvPr>
        </p:nvSpPr>
        <p:spPr/>
        <p:txBody>
          <a:bodyPr/>
          <a:lstStyle/>
          <a:p>
            <a:endParaRPr kumimoji="1" lang="ja-JP" altLang="en-US"/>
          </a:p>
        </p:txBody>
      </p:sp>
      <p:sp>
        <p:nvSpPr>
          <p:cNvPr id="6" name="正方形/長方形 5"/>
          <p:cNvSpPr/>
          <p:nvPr/>
        </p:nvSpPr>
        <p:spPr>
          <a:xfrm>
            <a:off x="927100" y="2413000"/>
            <a:ext cx="7950200" cy="1320800"/>
          </a:xfrm>
          <a:prstGeom prst="rect">
            <a:avLst/>
          </a:prstGeom>
          <a:solidFill>
            <a:schemeClr val="tx2">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charset="2"/>
              <a:buChar char="ü"/>
            </a:pPr>
            <a:r>
              <a:rPr kumimoji="1" lang="en-US" altLang="ja-JP" sz="1600" u="none" dirty="0" smtClean="0">
                <a:solidFill>
                  <a:schemeClr val="tx1"/>
                </a:solidFill>
                <a:latin typeface="+mj-ea"/>
                <a:ea typeface="+mj-ea"/>
              </a:rPr>
              <a:t>EC-CUBE</a:t>
            </a:r>
            <a:r>
              <a:rPr kumimoji="1" lang="ja-JP" altLang="en-US" sz="1600" u="none" dirty="0" smtClean="0">
                <a:solidFill>
                  <a:schemeClr val="tx1"/>
                </a:solidFill>
                <a:latin typeface="+mj-ea"/>
                <a:ea typeface="+mj-ea"/>
              </a:rPr>
              <a:t>のカスタマイズを多数行っており、異なるサイトでのリリースが頻繁に発生する</a:t>
            </a:r>
            <a:endParaRPr kumimoji="1" lang="en-US" altLang="ja-JP" sz="1600" u="none" dirty="0" smtClean="0">
              <a:solidFill>
                <a:schemeClr val="tx1"/>
              </a:solidFill>
              <a:latin typeface="+mj-ea"/>
              <a:ea typeface="+mj-ea"/>
            </a:endParaRPr>
          </a:p>
          <a:p>
            <a:pPr marL="285750" indent="-285750">
              <a:buFont typeface="Wingdings" charset="2"/>
              <a:buChar char="ü"/>
            </a:pPr>
            <a:r>
              <a:rPr lang="ja-JP" altLang="en-US" sz="1600" dirty="0" smtClean="0">
                <a:solidFill>
                  <a:schemeClr val="tx1"/>
                </a:solidFill>
                <a:latin typeface="+mj-ea"/>
                <a:ea typeface="+mj-ea"/>
              </a:rPr>
              <a:t>カスタマイズ部分は重点的にテストしているが、それ以外の箇所で想定外の影響が出て不具合が頻発している</a:t>
            </a:r>
            <a:endParaRPr lang="en-US" altLang="ja-JP" sz="1600" dirty="0" smtClean="0">
              <a:solidFill>
                <a:schemeClr val="tx1"/>
              </a:solidFill>
              <a:latin typeface="+mj-ea"/>
              <a:ea typeface="+mj-ea"/>
            </a:endParaRPr>
          </a:p>
          <a:p>
            <a:pPr marL="285750" indent="-285750">
              <a:buFont typeface="Wingdings" charset="2"/>
              <a:buChar char="ü"/>
            </a:pPr>
            <a:r>
              <a:rPr kumimoji="1" lang="en-US" altLang="ja-JP" sz="1600" u="none" dirty="0" smtClean="0">
                <a:solidFill>
                  <a:schemeClr val="tx1"/>
                </a:solidFill>
                <a:latin typeface="+mj-ea"/>
                <a:ea typeface="+mj-ea"/>
              </a:rPr>
              <a:t>1</a:t>
            </a:r>
            <a:r>
              <a:rPr kumimoji="1" lang="ja-JP" altLang="en-US" sz="1600" u="none" dirty="0" smtClean="0">
                <a:solidFill>
                  <a:schemeClr val="tx1"/>
                </a:solidFill>
                <a:latin typeface="+mj-ea"/>
                <a:ea typeface="+mj-ea"/>
              </a:rPr>
              <a:t>つのカスタマイズにかけられる期間は短く、既存機能のテストに十分な時間を割けない</a:t>
            </a:r>
          </a:p>
        </p:txBody>
      </p:sp>
    </p:spTree>
    <p:extLst>
      <p:ext uri="{BB962C8B-B14F-4D97-AF65-F5344CB8AC3E}">
        <p14:creationId xmlns:p14="http://schemas.microsoft.com/office/powerpoint/2010/main" val="1800861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4</a:t>
            </a:fld>
            <a:endParaRPr kumimoji="1" lang="ja-JP" altLang="en-US" dirty="0"/>
          </a:p>
        </p:txBody>
      </p:sp>
      <p:sp>
        <p:nvSpPr>
          <p:cNvPr id="3" name="コンテンツ プレースホルダー 2"/>
          <p:cNvSpPr>
            <a:spLocks noGrp="1"/>
          </p:cNvSpPr>
          <p:nvPr>
            <p:ph sz="quarter" idx="13"/>
          </p:nvPr>
        </p:nvSpPr>
        <p:spPr>
          <a:xfrm>
            <a:off x="323528" y="1772816"/>
            <a:ext cx="8496944" cy="4488284"/>
          </a:xfrm>
        </p:spPr>
        <p:txBody>
          <a:bodyPr>
            <a:normAutofit lnSpcReduction="10000"/>
          </a:bodyPr>
          <a:lstStyle/>
          <a:p>
            <a:pPr>
              <a:buFont typeface="Wingdings" charset="2"/>
              <a:buChar char="n"/>
            </a:pPr>
            <a:r>
              <a:rPr lang="ja-JP" altLang="en-US" sz="2400" dirty="0" smtClean="0"/>
              <a:t>テストケースの内容だけでなく、自動テストの作成・運用のための仕組み部分で工夫してくれても</a:t>
            </a:r>
            <a:r>
              <a:rPr lang="en-US" altLang="ja-JP" sz="2400" dirty="0" smtClean="0"/>
              <a:t>OK</a:t>
            </a:r>
          </a:p>
          <a:p>
            <a:pPr>
              <a:buFont typeface="Wingdings" charset="2"/>
              <a:buChar char="n"/>
            </a:pPr>
            <a:endParaRPr lang="en-US" altLang="ja-JP" sz="2400" dirty="0"/>
          </a:p>
          <a:p>
            <a:pPr>
              <a:buFont typeface="Wingdings" charset="2"/>
              <a:buChar char="n"/>
            </a:pPr>
            <a:r>
              <a:rPr lang="ja-JP" altLang="en-US" sz="2400" dirty="0" smtClean="0"/>
              <a:t>例</a:t>
            </a:r>
            <a:endParaRPr lang="en-US" altLang="ja-JP" sz="2400" dirty="0"/>
          </a:p>
          <a:p>
            <a:pPr lvl="1">
              <a:buFont typeface="Wingdings" charset="2"/>
              <a:buChar char="n"/>
            </a:pPr>
            <a:r>
              <a:rPr lang="ja-JP" altLang="en-US" dirty="0" smtClean="0"/>
              <a:t>並列化による超高速実行</a:t>
            </a:r>
            <a:endParaRPr lang="en-US" altLang="ja-JP" dirty="0" smtClean="0"/>
          </a:p>
          <a:p>
            <a:pPr lvl="1">
              <a:buFont typeface="Wingdings" charset="2"/>
              <a:buChar char="n"/>
            </a:pPr>
            <a:r>
              <a:rPr lang="ja-JP" altLang="en-US" dirty="0" smtClean="0"/>
              <a:t>レポーティングの工夫により、人手の介在を極限まで減らす</a:t>
            </a:r>
            <a:endParaRPr lang="en-US" altLang="ja-JP" dirty="0" smtClean="0"/>
          </a:p>
          <a:p>
            <a:pPr lvl="1">
              <a:buFont typeface="Wingdings" charset="2"/>
              <a:buChar char="n"/>
            </a:pPr>
            <a:r>
              <a:rPr lang="ja-JP" altLang="en-US" dirty="0" smtClean="0"/>
              <a:t>テストスクリプトの自動生成</a:t>
            </a:r>
            <a:endParaRPr lang="en-US" altLang="ja-JP" dirty="0" smtClean="0"/>
          </a:p>
          <a:p>
            <a:pPr lvl="1">
              <a:buFont typeface="Wingdings" charset="2"/>
              <a:buChar char="n"/>
            </a:pPr>
            <a:endParaRPr lang="en-US" altLang="ja-JP" dirty="0"/>
          </a:p>
          <a:p>
            <a:pPr>
              <a:buFont typeface="Wingdings" charset="2"/>
              <a:buChar char="n"/>
            </a:pPr>
            <a:r>
              <a:rPr lang="ja-JP" altLang="en-US" sz="2400" dirty="0" smtClean="0"/>
              <a:t>迷ったらすぐ質問しよう</a:t>
            </a:r>
            <a:endParaRPr lang="en-US" altLang="ja-JP" sz="2400" dirty="0" smtClean="0"/>
          </a:p>
          <a:p>
            <a:pPr lvl="1">
              <a:buFont typeface="Wingdings" charset="2"/>
              <a:buChar char="n"/>
            </a:pPr>
            <a:r>
              <a:rPr lang="ja-JP" altLang="en-US" dirty="0" smtClean="0"/>
              <a:t>皆さんとたくさんお話をするのもこの</a:t>
            </a:r>
            <a:r>
              <a:rPr lang="en-US" altLang="ja-JP" dirty="0" smtClean="0"/>
              <a:t>CAMP</a:t>
            </a:r>
            <a:r>
              <a:rPr lang="ja-JP" altLang="en-US" dirty="0" smtClean="0"/>
              <a:t>の目的の</a:t>
            </a:r>
            <a:r>
              <a:rPr lang="en-US" altLang="ja-JP" dirty="0" smtClean="0"/>
              <a:t>1</a:t>
            </a:r>
            <a:r>
              <a:rPr lang="ja-JP" altLang="en-US" dirty="0" smtClean="0"/>
              <a:t>つです</a:t>
            </a:r>
            <a:endParaRPr lang="en-US" altLang="ja-JP" dirty="0" smtClean="0"/>
          </a:p>
          <a:p>
            <a:pPr lvl="1">
              <a:buFont typeface="Wingdings" charset="2"/>
              <a:buChar char="n"/>
            </a:pPr>
            <a:r>
              <a:rPr lang="ja-JP" altLang="en-US" dirty="0" smtClean="0"/>
              <a:t>自分で手を動かすのも大事ですが、</a:t>
            </a:r>
            <a:r>
              <a:rPr lang="en-US" altLang="ja-JP" dirty="0" smtClean="0"/>
              <a:t>20〜30</a:t>
            </a:r>
            <a:r>
              <a:rPr lang="ja-JP" altLang="en-US" dirty="0" smtClean="0"/>
              <a:t>分悩んでしまうようなら手を挙げましょう</a:t>
            </a:r>
            <a:endParaRPr lang="en-US" altLang="ja-JP" dirty="0" smtClean="0"/>
          </a:p>
        </p:txBody>
      </p:sp>
      <p:sp>
        <p:nvSpPr>
          <p:cNvPr id="2" name="タイトル 1"/>
          <p:cNvSpPr>
            <a:spLocks noGrp="1"/>
          </p:cNvSpPr>
          <p:nvPr>
            <p:ph type="title"/>
          </p:nvPr>
        </p:nvSpPr>
        <p:spPr/>
        <p:txBody>
          <a:bodyPr/>
          <a:lstStyle/>
          <a:p>
            <a:r>
              <a:rPr lang="ja-JP" altLang="en-US" dirty="0" smtClean="0"/>
              <a:t>始めるにあたって</a:t>
            </a:r>
            <a:endParaRPr kumimoji="1" lang="ja-JP" altLang="en-US" dirty="0"/>
          </a:p>
        </p:txBody>
      </p:sp>
      <p:sp>
        <p:nvSpPr>
          <p:cNvPr id="5" name="テキスト プレースホルダー 4"/>
          <p:cNvSpPr>
            <a:spLocks noGrp="1"/>
          </p:cNvSpPr>
          <p:nvPr>
            <p:ph type="body" sz="quarter" idx="14"/>
          </p:nvPr>
        </p:nvSpPr>
        <p:spPr/>
        <p:txBody>
          <a:bodyPr/>
          <a:lstStyle/>
          <a:p>
            <a:endParaRPr kumimoji="1" lang="ja-JP" altLang="en-US"/>
          </a:p>
        </p:txBody>
      </p:sp>
    </p:spTree>
    <p:extLst>
      <p:ext uri="{BB962C8B-B14F-4D97-AF65-F5344CB8AC3E}">
        <p14:creationId xmlns:p14="http://schemas.microsoft.com/office/powerpoint/2010/main" val="795836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5</a:t>
            </a:fld>
            <a:endParaRPr kumimoji="1" lang="ja-JP" altLang="en-US" dirty="0"/>
          </a:p>
        </p:txBody>
      </p:sp>
      <p:sp>
        <p:nvSpPr>
          <p:cNvPr id="3" name="コンテンツ プレースホルダー 2"/>
          <p:cNvSpPr>
            <a:spLocks noGrp="1"/>
          </p:cNvSpPr>
          <p:nvPr>
            <p:ph sz="quarter" idx="13"/>
          </p:nvPr>
        </p:nvSpPr>
        <p:spPr/>
        <p:txBody>
          <a:bodyPr>
            <a:normAutofit lnSpcReduction="10000"/>
          </a:bodyPr>
          <a:lstStyle/>
          <a:p>
            <a:pPr>
              <a:buFont typeface="Wingdings" charset="2"/>
              <a:buChar char="n"/>
            </a:pPr>
            <a:r>
              <a:rPr lang="ja-JP" altLang="en-US" sz="2800" dirty="0" smtClean="0"/>
              <a:t>最終日（</a:t>
            </a:r>
            <a:r>
              <a:rPr lang="en-US" altLang="ja-JP" sz="2800" dirty="0" smtClean="0"/>
              <a:t>12/21</a:t>
            </a:r>
            <a:r>
              <a:rPr lang="ja-JP" altLang="en-US" sz="2800" dirty="0" smtClean="0"/>
              <a:t>）に成果発表を実施</a:t>
            </a:r>
            <a:endParaRPr lang="en-US" altLang="ja-JP" sz="2800" dirty="0" smtClean="0"/>
          </a:p>
          <a:p>
            <a:pPr>
              <a:buFont typeface="Wingdings" charset="2"/>
              <a:buChar char="n"/>
            </a:pPr>
            <a:r>
              <a:rPr lang="ja-JP" altLang="en-US" sz="2800" dirty="0" smtClean="0"/>
              <a:t>時間配分</a:t>
            </a:r>
            <a:endParaRPr lang="en-US" altLang="ja-JP" sz="2800" dirty="0" smtClean="0"/>
          </a:p>
          <a:p>
            <a:pPr lvl="1">
              <a:buFont typeface="Wingdings" charset="2"/>
              <a:buChar char="n"/>
            </a:pPr>
            <a:r>
              <a:rPr lang="ja-JP" altLang="en-US" sz="2100" dirty="0" smtClean="0"/>
              <a:t>発表</a:t>
            </a:r>
            <a:r>
              <a:rPr lang="en-US" altLang="ja-JP" sz="2100" dirty="0" smtClean="0"/>
              <a:t>6</a:t>
            </a:r>
            <a:r>
              <a:rPr lang="ja-JP" altLang="en-US" sz="2100" dirty="0" smtClean="0"/>
              <a:t>分、質疑</a:t>
            </a:r>
            <a:r>
              <a:rPr lang="en-US" altLang="ja-JP" sz="2100" dirty="0" smtClean="0"/>
              <a:t>3</a:t>
            </a:r>
            <a:r>
              <a:rPr lang="ja-JP" altLang="en-US" sz="2100" dirty="0" smtClean="0"/>
              <a:t>分</a:t>
            </a:r>
            <a:endParaRPr lang="en-US" altLang="ja-JP" sz="2100" dirty="0" smtClean="0"/>
          </a:p>
          <a:p>
            <a:pPr lvl="1">
              <a:buFont typeface="Wingdings" charset="2"/>
              <a:buChar char="n"/>
            </a:pPr>
            <a:r>
              <a:rPr lang="en-US" altLang="ja-JP" sz="2100" dirty="0" smtClean="0"/>
              <a:t>※</a:t>
            </a:r>
            <a:r>
              <a:rPr lang="ja-JP" altLang="en-US" sz="2100" dirty="0" smtClean="0"/>
              <a:t>特に凝った資料を用意する必要はありません。デモの配分が大きくても</a:t>
            </a:r>
            <a:r>
              <a:rPr lang="en-US" altLang="ja-JP" sz="2100" dirty="0" smtClean="0"/>
              <a:t>OK</a:t>
            </a:r>
            <a:r>
              <a:rPr lang="ja-JP" altLang="en-US" sz="2100" dirty="0" smtClean="0"/>
              <a:t>です</a:t>
            </a:r>
            <a:endParaRPr lang="en-US" altLang="ja-JP" sz="2100" dirty="0" smtClean="0"/>
          </a:p>
          <a:p>
            <a:pPr>
              <a:buFont typeface="Wingdings" charset="2"/>
              <a:buChar char="n"/>
            </a:pPr>
            <a:r>
              <a:rPr lang="ja-JP" altLang="en-US" sz="2800" dirty="0" smtClean="0"/>
              <a:t>条件</a:t>
            </a:r>
            <a:endParaRPr lang="en-US" altLang="ja-JP" sz="2800" dirty="0" smtClean="0"/>
          </a:p>
          <a:p>
            <a:pPr lvl="1">
              <a:buFont typeface="Wingdings" charset="2"/>
              <a:buChar char="n"/>
            </a:pPr>
            <a:r>
              <a:rPr lang="ja-JP" altLang="en-US" sz="2100" dirty="0" smtClean="0"/>
              <a:t>発表には、短時間でも良いので自動テストのデモも含めること</a:t>
            </a:r>
            <a:endParaRPr lang="en-US" altLang="ja-JP" sz="2100" dirty="0" smtClean="0"/>
          </a:p>
          <a:p>
            <a:pPr lvl="1">
              <a:buFont typeface="Wingdings" charset="2"/>
              <a:buChar char="n"/>
            </a:pPr>
            <a:r>
              <a:rPr lang="ja-JP" altLang="en-US" sz="2100" dirty="0" smtClean="0"/>
              <a:t>単純に使った技術やできたものを説明するだけでなく、その技術を選んだ理由やテスト設計の意図についてなるべく説明を入れること</a:t>
            </a:r>
            <a:endParaRPr lang="en-US" altLang="ja-JP" sz="2100" dirty="0" smtClean="0"/>
          </a:p>
          <a:p>
            <a:pPr lvl="2">
              <a:buFont typeface="Wingdings" charset="2"/>
              <a:buChar char="n"/>
            </a:pPr>
            <a:r>
              <a:rPr lang="ja-JP" altLang="en-US" sz="1900" dirty="0" smtClean="0"/>
              <a:t>テクニカルな部分だけでなく、ツール選定や設計意図を明確に伝えられるかどうかも評価します</a:t>
            </a:r>
            <a:endParaRPr lang="en-US" altLang="ja-JP" sz="1900" dirty="0" smtClean="0"/>
          </a:p>
        </p:txBody>
      </p:sp>
      <p:sp>
        <p:nvSpPr>
          <p:cNvPr id="2" name="タイトル 1"/>
          <p:cNvSpPr>
            <a:spLocks noGrp="1"/>
          </p:cNvSpPr>
          <p:nvPr>
            <p:ph type="title"/>
          </p:nvPr>
        </p:nvSpPr>
        <p:spPr/>
        <p:txBody>
          <a:bodyPr/>
          <a:lstStyle/>
          <a:p>
            <a:r>
              <a:rPr kumimoji="1" lang="ja-JP" altLang="en-US" dirty="0" smtClean="0"/>
              <a:t>成果発表</a:t>
            </a:r>
            <a:endParaRPr kumimoji="1" lang="ja-JP" altLang="en-US" dirty="0"/>
          </a:p>
        </p:txBody>
      </p:sp>
      <p:sp>
        <p:nvSpPr>
          <p:cNvPr id="5" name="テキスト プレースホルダー 4"/>
          <p:cNvSpPr>
            <a:spLocks noGrp="1"/>
          </p:cNvSpPr>
          <p:nvPr>
            <p:ph type="body" sz="quarter" idx="14"/>
          </p:nvPr>
        </p:nvSpPr>
        <p:spPr/>
        <p:txBody>
          <a:bodyPr/>
          <a:lstStyle/>
          <a:p>
            <a:endParaRPr kumimoji="1" lang="ja-JP" altLang="en-US"/>
          </a:p>
        </p:txBody>
      </p:sp>
    </p:spTree>
    <p:extLst>
      <p:ext uri="{BB962C8B-B14F-4D97-AF65-F5344CB8AC3E}">
        <p14:creationId xmlns:p14="http://schemas.microsoft.com/office/powerpoint/2010/main" val="239258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6</a:t>
            </a:fld>
            <a:endParaRPr kumimoji="1" lang="ja-JP" altLang="en-US" dirty="0"/>
          </a:p>
        </p:txBody>
      </p:sp>
      <p:graphicFrame>
        <p:nvGraphicFramePr>
          <p:cNvPr id="6" name="コンテンツ プレースホルダー 5"/>
          <p:cNvGraphicFramePr>
            <a:graphicFrameLocks noGrp="1"/>
          </p:cNvGraphicFramePr>
          <p:nvPr>
            <p:ph sz="quarter" idx="13"/>
            <p:extLst>
              <p:ext uri="{D42A27DB-BD31-4B8C-83A1-F6EECF244321}">
                <p14:modId xmlns:p14="http://schemas.microsoft.com/office/powerpoint/2010/main" val="4139497571"/>
              </p:ext>
            </p:extLst>
          </p:nvPr>
        </p:nvGraphicFramePr>
        <p:xfrm>
          <a:off x="323850" y="1658938"/>
          <a:ext cx="8496300" cy="4800600"/>
        </p:xfrm>
        <a:graphic>
          <a:graphicData uri="http://schemas.openxmlformats.org/drawingml/2006/table">
            <a:tbl>
              <a:tblPr firstRow="1" bandRow="1">
                <a:tableStyleId>{5C22544A-7EE6-4342-B048-85BDC9FD1C3A}</a:tableStyleId>
              </a:tblPr>
              <a:tblGrid>
                <a:gridCol w="1593993"/>
                <a:gridCol w="2131987"/>
                <a:gridCol w="4770320"/>
              </a:tblGrid>
              <a:tr h="370840">
                <a:tc>
                  <a:txBody>
                    <a:bodyPr/>
                    <a:lstStyle/>
                    <a:p>
                      <a:pPr algn="ctr"/>
                      <a:r>
                        <a:rPr kumimoji="1" lang="ja-JP" altLang="en-US" b="1" i="0" dirty="0" smtClean="0">
                          <a:latin typeface="+mj-ea"/>
                          <a:ea typeface="+mj-ea"/>
                          <a:cs typeface="メイリオ"/>
                        </a:rPr>
                        <a:t>日付</a:t>
                      </a:r>
                      <a:endParaRPr kumimoji="1" lang="ja-JP" altLang="en-US" b="1" i="0" dirty="0">
                        <a:latin typeface="+mj-ea"/>
                        <a:ea typeface="+mj-ea"/>
                        <a:cs typeface="メイリオ"/>
                      </a:endParaRPr>
                    </a:p>
                  </a:txBody>
                  <a:tcPr marL="95939" marR="95939"/>
                </a:tc>
                <a:tc>
                  <a:txBody>
                    <a:bodyPr/>
                    <a:lstStyle/>
                    <a:p>
                      <a:pPr algn="ctr"/>
                      <a:r>
                        <a:rPr kumimoji="1" lang="ja-JP" altLang="en-US" b="1" i="0" dirty="0" smtClean="0">
                          <a:latin typeface="+mj-ea"/>
                          <a:ea typeface="+mj-ea"/>
                          <a:cs typeface="メイリオ"/>
                        </a:rPr>
                        <a:t>時間</a:t>
                      </a:r>
                      <a:endParaRPr kumimoji="1" lang="ja-JP" altLang="en-US" b="1" i="0" dirty="0">
                        <a:latin typeface="+mj-ea"/>
                        <a:ea typeface="+mj-ea"/>
                        <a:cs typeface="メイリオ"/>
                      </a:endParaRPr>
                    </a:p>
                  </a:txBody>
                  <a:tcPr marL="95939" marR="95939"/>
                </a:tc>
                <a:tc>
                  <a:txBody>
                    <a:bodyPr/>
                    <a:lstStyle/>
                    <a:p>
                      <a:pPr algn="ctr"/>
                      <a:r>
                        <a:rPr kumimoji="1" lang="ja-JP" altLang="en-US" b="1" i="0" dirty="0" smtClean="0">
                          <a:latin typeface="+mj-ea"/>
                          <a:ea typeface="+mj-ea"/>
                          <a:cs typeface="メイリオ"/>
                        </a:rPr>
                        <a:t>内容</a:t>
                      </a:r>
                      <a:endParaRPr kumimoji="1" lang="ja-JP" altLang="en-US" b="1" i="0" dirty="0">
                        <a:latin typeface="+mj-ea"/>
                        <a:ea typeface="+mj-ea"/>
                        <a:cs typeface="メイリオ"/>
                      </a:endParaRPr>
                    </a:p>
                  </a:txBody>
                  <a:tcPr marL="95939" marR="95939"/>
                </a:tc>
              </a:tr>
              <a:tr h="370840">
                <a:tc>
                  <a:txBody>
                    <a:bodyPr/>
                    <a:lstStyle/>
                    <a:p>
                      <a:pPr algn="ctr"/>
                      <a:r>
                        <a:rPr kumimoji="1" lang="en-US" altLang="ja-JP" b="0" i="0" dirty="0" smtClean="0">
                          <a:latin typeface="+mj-ea"/>
                          <a:ea typeface="+mj-ea"/>
                          <a:cs typeface="メイリオ"/>
                        </a:rPr>
                        <a:t>12/20</a:t>
                      </a:r>
                      <a:r>
                        <a:rPr kumimoji="1" lang="ja-JP" altLang="en-US" b="0" i="0" dirty="0" smtClean="0">
                          <a:latin typeface="+mj-ea"/>
                          <a:ea typeface="+mj-ea"/>
                          <a:cs typeface="メイリオ"/>
                        </a:rPr>
                        <a:t>（日）</a:t>
                      </a: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10:00</a:t>
                      </a:r>
                      <a:r>
                        <a:rPr kumimoji="1" lang="en-US" altLang="ja-JP" b="0" i="0" baseline="0" dirty="0" smtClean="0">
                          <a:latin typeface="+mj-ea"/>
                          <a:ea typeface="+mj-ea"/>
                          <a:cs typeface="メイリオ"/>
                        </a:rPr>
                        <a:t> - </a:t>
                      </a:r>
                      <a:r>
                        <a:rPr kumimoji="1" lang="en-US" altLang="ja-JP" b="0" i="0" dirty="0" smtClean="0">
                          <a:latin typeface="+mj-ea"/>
                          <a:ea typeface="+mj-ea"/>
                          <a:cs typeface="メイリオ"/>
                        </a:rPr>
                        <a:t>12:30</a:t>
                      </a:r>
                      <a:endParaRPr kumimoji="1" lang="ja-JP" altLang="en-US" b="0" i="0" dirty="0">
                        <a:latin typeface="+mj-ea"/>
                        <a:ea typeface="+mj-ea"/>
                        <a:cs typeface="メイリオ"/>
                      </a:endParaRPr>
                    </a:p>
                  </a:txBody>
                  <a:tcPr marL="95939" marR="95939"/>
                </a:tc>
                <a:tc>
                  <a:txBody>
                    <a:bodyPr/>
                    <a:lstStyle/>
                    <a:p>
                      <a:r>
                        <a:rPr kumimoji="1" lang="ja-JP" altLang="en-US" b="0" i="0" dirty="0" smtClean="0">
                          <a:latin typeface="+mj-ea"/>
                          <a:ea typeface="+mj-ea"/>
                          <a:cs typeface="メイリオ"/>
                        </a:rPr>
                        <a:t>（作業）テスト設計、環境構築</a:t>
                      </a:r>
                      <a:endParaRPr kumimoji="1" lang="en-US" altLang="ja-JP" b="0" i="0" dirty="0" smtClean="0">
                        <a:latin typeface="+mj-ea"/>
                        <a:ea typeface="+mj-ea"/>
                        <a:cs typeface="メイリオ"/>
                      </a:endParaRPr>
                    </a:p>
                    <a:p>
                      <a:r>
                        <a:rPr kumimoji="1" lang="en-US" altLang="ja-JP" sz="1600" b="0" i="0" dirty="0" smtClean="0">
                          <a:latin typeface="+mj-ea"/>
                          <a:ea typeface="+mj-ea"/>
                          <a:cs typeface="メイリオ"/>
                        </a:rPr>
                        <a:t>※</a:t>
                      </a:r>
                      <a:r>
                        <a:rPr kumimoji="1" lang="ja-JP" altLang="en-US" sz="1600" b="0" i="0" dirty="0" smtClean="0">
                          <a:latin typeface="+mj-ea"/>
                          <a:ea typeface="+mj-ea"/>
                          <a:cs typeface="メイリオ"/>
                        </a:rPr>
                        <a:t>どちらかは終えているくらいが目安</a:t>
                      </a:r>
                      <a:endParaRPr kumimoji="1" lang="ja-JP" altLang="en-US" sz="1600" b="0" i="0" dirty="0">
                        <a:latin typeface="+mj-ea"/>
                        <a:ea typeface="+mj-ea"/>
                        <a:cs typeface="メイリオ"/>
                      </a:endParaRPr>
                    </a:p>
                  </a:txBody>
                  <a:tcPr marL="95939" marR="95939"/>
                </a:tc>
              </a:tr>
              <a:tr h="370840">
                <a:tc>
                  <a:txBody>
                    <a:bodyPr/>
                    <a:lstStyle/>
                    <a:p>
                      <a:pPr algn="ct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12:30</a:t>
                      </a:r>
                      <a:r>
                        <a:rPr kumimoji="1" lang="en-US" altLang="ja-JP" b="0" i="0" baseline="0" dirty="0" smtClean="0">
                          <a:latin typeface="+mj-ea"/>
                          <a:ea typeface="+mj-ea"/>
                          <a:cs typeface="メイリオ"/>
                        </a:rPr>
                        <a:t> - 13:00</a:t>
                      </a:r>
                      <a:endParaRPr kumimoji="1" lang="ja-JP" altLang="en-US" b="0" i="0" dirty="0">
                        <a:latin typeface="+mj-ea"/>
                        <a:ea typeface="+mj-ea"/>
                        <a:cs typeface="メイリオ"/>
                      </a:endParaRPr>
                    </a:p>
                  </a:txBody>
                  <a:tcPr marL="95939" marR="95939"/>
                </a:tc>
                <a:tc>
                  <a:txBody>
                    <a:bodyPr/>
                    <a:lstStyle/>
                    <a:p>
                      <a:r>
                        <a:rPr kumimoji="1" lang="ja-JP" altLang="en-US" b="0" i="0" dirty="0" smtClean="0">
                          <a:latin typeface="+mj-ea"/>
                          <a:ea typeface="+mj-ea"/>
                          <a:cs typeface="メイリオ"/>
                        </a:rPr>
                        <a:t>（講師から）様々な便利ツールの紹介</a:t>
                      </a:r>
                      <a:endParaRPr kumimoji="1" lang="ja-JP" altLang="en-US" b="0" i="0" dirty="0">
                        <a:latin typeface="+mj-ea"/>
                        <a:ea typeface="+mj-ea"/>
                        <a:cs typeface="メイリオ"/>
                      </a:endParaRPr>
                    </a:p>
                  </a:txBody>
                  <a:tcPr marL="95939" marR="95939"/>
                </a:tc>
              </a:tr>
              <a:tr h="370840">
                <a:tc>
                  <a:txBody>
                    <a:bodyPr/>
                    <a:lstStyle/>
                    <a:p>
                      <a:pPr algn="ct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13:00</a:t>
                      </a:r>
                      <a:r>
                        <a:rPr kumimoji="1" lang="en-US" altLang="ja-JP" b="0" i="0" baseline="0" dirty="0" smtClean="0">
                          <a:latin typeface="+mj-ea"/>
                          <a:ea typeface="+mj-ea"/>
                          <a:cs typeface="メイリオ"/>
                        </a:rPr>
                        <a:t> - 14:00</a:t>
                      </a:r>
                      <a:endParaRPr kumimoji="1" lang="ja-JP" altLang="en-US" b="0" i="0" dirty="0">
                        <a:latin typeface="+mj-ea"/>
                        <a:ea typeface="+mj-ea"/>
                        <a:cs typeface="メイリオ"/>
                      </a:endParaRPr>
                    </a:p>
                  </a:txBody>
                  <a:tcPr marL="95939" marR="95939"/>
                </a:tc>
                <a:tc>
                  <a:txBody>
                    <a:bodyPr/>
                    <a:lstStyle/>
                    <a:p>
                      <a:pPr algn="ctr"/>
                      <a:r>
                        <a:rPr kumimoji="1" lang="ja-JP" altLang="en-US" b="0" i="0" dirty="0" smtClean="0">
                          <a:latin typeface="+mj-ea"/>
                          <a:ea typeface="+mj-ea"/>
                          <a:cs typeface="メイリオ"/>
                        </a:rPr>
                        <a:t>お昼休憩</a:t>
                      </a:r>
                      <a:endParaRPr kumimoji="1" lang="ja-JP" altLang="en-US" b="0" i="0" dirty="0">
                        <a:latin typeface="+mj-ea"/>
                        <a:ea typeface="+mj-ea"/>
                        <a:cs typeface="メイリオ"/>
                      </a:endParaRPr>
                    </a:p>
                  </a:txBody>
                  <a:tcPr marL="95939" marR="95939"/>
                </a:tc>
              </a:tr>
              <a:tr h="370840">
                <a:tc>
                  <a:txBody>
                    <a:bodyPr/>
                    <a:lstStyle/>
                    <a:p>
                      <a:pPr algn="ct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14:00 - 19:00</a:t>
                      </a:r>
                      <a:endParaRPr kumimoji="1" lang="ja-JP" altLang="en-US" b="0" i="0" dirty="0">
                        <a:latin typeface="+mj-ea"/>
                        <a:ea typeface="+mj-ea"/>
                        <a:cs typeface="メイリオ"/>
                      </a:endParaRPr>
                    </a:p>
                  </a:txBody>
                  <a:tcPr marL="95939" marR="95939"/>
                </a:tc>
                <a:tc>
                  <a:txBody>
                    <a:bodyPr/>
                    <a:lstStyle/>
                    <a:p>
                      <a:r>
                        <a:rPr kumimoji="1" lang="ja-JP" altLang="en-US" b="0" i="0" dirty="0" smtClean="0">
                          <a:latin typeface="+mj-ea"/>
                          <a:ea typeface="+mj-ea"/>
                          <a:cs typeface="メイリオ"/>
                        </a:rPr>
                        <a:t>（作業）午前中の続き、テスト実装</a:t>
                      </a:r>
                      <a:endParaRPr kumimoji="1" lang="ja-JP" altLang="en-US" b="0" i="0" dirty="0">
                        <a:latin typeface="+mj-ea"/>
                        <a:ea typeface="+mj-ea"/>
                        <a:cs typeface="メイリオ"/>
                      </a:endParaRPr>
                    </a:p>
                  </a:txBody>
                  <a:tcPr marL="95939" marR="95939"/>
                </a:tc>
              </a:tr>
              <a:tr h="370840">
                <a:tc>
                  <a:txBody>
                    <a:bodyPr/>
                    <a:lstStyle/>
                    <a:p>
                      <a:pPr algn="ctr"/>
                      <a:r>
                        <a:rPr kumimoji="1" lang="en-US" altLang="ja-JP" b="0" i="0" dirty="0" smtClean="0">
                          <a:latin typeface="+mj-ea"/>
                          <a:ea typeface="+mj-ea"/>
                          <a:cs typeface="メイリオ"/>
                        </a:rPr>
                        <a:t>12/21</a:t>
                      </a:r>
                      <a:r>
                        <a:rPr kumimoji="1" lang="ja-JP" altLang="en-US" b="0" i="0" dirty="0" smtClean="0">
                          <a:latin typeface="+mj-ea"/>
                          <a:ea typeface="+mj-ea"/>
                          <a:cs typeface="メイリオ"/>
                        </a:rPr>
                        <a:t>（月）</a:t>
                      </a: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10:00 - 12:00</a:t>
                      </a:r>
                      <a:endParaRPr kumimoji="1" lang="ja-JP" altLang="en-US" b="0" i="0" dirty="0">
                        <a:latin typeface="+mj-ea"/>
                        <a:ea typeface="+mj-ea"/>
                        <a:cs typeface="メイリオ"/>
                      </a:endParaRPr>
                    </a:p>
                  </a:txBody>
                  <a:tcPr marL="95939" marR="95939"/>
                </a:tc>
                <a:tc>
                  <a:txBody>
                    <a:bodyPr/>
                    <a:lstStyle/>
                    <a:p>
                      <a:r>
                        <a:rPr kumimoji="1" lang="ja-JP" altLang="en-US" b="0" i="0" dirty="0" smtClean="0">
                          <a:latin typeface="+mj-ea"/>
                          <a:ea typeface="+mj-ea"/>
                          <a:cs typeface="メイリオ"/>
                        </a:rPr>
                        <a:t>（作業）</a:t>
                      </a:r>
                      <a:r>
                        <a:rPr kumimoji="1" lang="en-US" altLang="ja-JP" b="0" i="0" dirty="0" smtClean="0">
                          <a:latin typeface="+mj-ea"/>
                          <a:ea typeface="+mj-ea"/>
                          <a:cs typeface="メイリオ"/>
                        </a:rPr>
                        <a:t>12/20</a:t>
                      </a:r>
                      <a:r>
                        <a:rPr kumimoji="1" lang="ja-JP" altLang="en-US" b="0" i="0" dirty="0" smtClean="0">
                          <a:latin typeface="+mj-ea"/>
                          <a:ea typeface="+mj-ea"/>
                          <a:cs typeface="メイリオ"/>
                        </a:rPr>
                        <a:t>の続き</a:t>
                      </a:r>
                      <a:endParaRPr kumimoji="1" lang="ja-JP" altLang="en-US" b="0" i="0" dirty="0">
                        <a:latin typeface="+mj-ea"/>
                        <a:ea typeface="+mj-ea"/>
                        <a:cs typeface="メイリオ"/>
                      </a:endParaRPr>
                    </a:p>
                  </a:txBody>
                  <a:tcPr marL="95939" marR="95939"/>
                </a:tc>
              </a:tr>
              <a:tr h="370840">
                <a:tc>
                  <a:txBody>
                    <a:bodyPr/>
                    <a:lstStyle/>
                    <a:p>
                      <a:pPr algn="ct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12:00</a:t>
                      </a:r>
                      <a:r>
                        <a:rPr kumimoji="1" lang="en-US" altLang="ja-JP" b="0" i="0" baseline="0" dirty="0" smtClean="0">
                          <a:latin typeface="+mj-ea"/>
                          <a:ea typeface="+mj-ea"/>
                          <a:cs typeface="メイリオ"/>
                        </a:rPr>
                        <a:t> - 13:00</a:t>
                      </a:r>
                      <a:endParaRPr kumimoji="1" lang="ja-JP" altLang="en-US" b="0" i="0" dirty="0">
                        <a:latin typeface="+mj-ea"/>
                        <a:ea typeface="+mj-ea"/>
                        <a:cs typeface="メイリオ"/>
                      </a:endParaRPr>
                    </a:p>
                  </a:txBody>
                  <a:tcPr marL="95939" marR="95939"/>
                </a:tc>
                <a:tc>
                  <a:txBody>
                    <a:bodyPr/>
                    <a:lstStyle/>
                    <a:p>
                      <a:pPr algn="ctr"/>
                      <a:r>
                        <a:rPr kumimoji="1" lang="ja-JP" altLang="en-US" sz="1800" b="0" i="0" dirty="0" smtClean="0">
                          <a:latin typeface="+mj-ea"/>
                          <a:ea typeface="+mj-ea"/>
                          <a:cs typeface="メイリオ"/>
                        </a:rPr>
                        <a:t>お昼休憩</a:t>
                      </a:r>
                      <a:endParaRPr kumimoji="1" lang="ja-JP" altLang="en-US" sz="1800" b="0" i="0" dirty="0">
                        <a:latin typeface="+mj-ea"/>
                        <a:ea typeface="+mj-ea"/>
                        <a:cs typeface="メイリオ"/>
                      </a:endParaRPr>
                    </a:p>
                  </a:txBody>
                  <a:tcPr marL="95939" marR="95939"/>
                </a:tc>
              </a:tr>
              <a:tr h="370840">
                <a:tc>
                  <a:txBody>
                    <a:bodyPr/>
                    <a:lstStyle/>
                    <a:p>
                      <a:pPr algn="ct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13:00 - 13:30</a:t>
                      </a:r>
                      <a:endParaRPr kumimoji="1" lang="ja-JP" altLang="en-US" b="0" i="0" dirty="0">
                        <a:latin typeface="+mj-ea"/>
                        <a:ea typeface="+mj-ea"/>
                        <a:cs typeface="メイリオ"/>
                      </a:endParaRPr>
                    </a:p>
                  </a:txBody>
                  <a:tcPr marL="95939" marR="95939"/>
                </a:tc>
                <a:tc>
                  <a:txBody>
                    <a:bodyPr/>
                    <a:lstStyle/>
                    <a:p>
                      <a:r>
                        <a:rPr kumimoji="1" lang="ja-JP" altLang="en-US" sz="1800" b="0" i="0" dirty="0" smtClean="0">
                          <a:latin typeface="+mj-ea"/>
                          <a:ea typeface="+mj-ea"/>
                          <a:cs typeface="メイリオ"/>
                        </a:rPr>
                        <a:t>（作業）</a:t>
                      </a:r>
                      <a:r>
                        <a:rPr kumimoji="1" lang="en-US" altLang="ja-JP" sz="1800" b="0" i="0" dirty="0" smtClean="0">
                          <a:latin typeface="+mj-ea"/>
                          <a:ea typeface="+mj-ea"/>
                          <a:cs typeface="メイリオ"/>
                        </a:rPr>
                        <a:t>12/20</a:t>
                      </a:r>
                      <a:r>
                        <a:rPr kumimoji="1" lang="ja-JP" altLang="en-US" sz="1800" b="0" i="0" dirty="0" smtClean="0">
                          <a:latin typeface="+mj-ea"/>
                          <a:ea typeface="+mj-ea"/>
                          <a:cs typeface="メイリオ"/>
                        </a:rPr>
                        <a:t>の続き</a:t>
                      </a:r>
                      <a:endParaRPr kumimoji="1" lang="ja-JP" altLang="en-US" sz="1800" b="0" i="0" dirty="0">
                        <a:latin typeface="+mj-ea"/>
                        <a:ea typeface="+mj-ea"/>
                        <a:cs typeface="メイリオ"/>
                      </a:endParaRPr>
                    </a:p>
                  </a:txBody>
                  <a:tcPr marL="95939" marR="95939"/>
                </a:tc>
              </a:tr>
              <a:tr h="370840">
                <a:tc>
                  <a:txBody>
                    <a:bodyPr/>
                    <a:lstStyle/>
                    <a:p>
                      <a:pPr algn="ct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13:30 - 15:00</a:t>
                      </a:r>
                      <a:endParaRPr kumimoji="1" lang="ja-JP" altLang="en-US" b="0" i="0" dirty="0">
                        <a:latin typeface="+mj-ea"/>
                        <a:ea typeface="+mj-ea"/>
                        <a:cs typeface="メイリオ"/>
                      </a:endParaRPr>
                    </a:p>
                  </a:txBody>
                  <a:tcPr marL="95939" marR="95939"/>
                </a:tc>
                <a:tc>
                  <a:txBody>
                    <a:bodyPr/>
                    <a:lstStyle/>
                    <a:p>
                      <a:r>
                        <a:rPr kumimoji="1" lang="ja-JP" altLang="en-US" b="0" i="0" dirty="0" smtClean="0">
                          <a:latin typeface="+mj-ea"/>
                          <a:ea typeface="+mj-ea"/>
                          <a:cs typeface="メイリオ"/>
                        </a:rPr>
                        <a:t>発表資料作成</a:t>
                      </a:r>
                      <a:endParaRPr kumimoji="1" lang="en-US" altLang="ja-JP" b="0" i="0" dirty="0" smtClean="0">
                        <a:latin typeface="+mj-ea"/>
                        <a:ea typeface="+mj-ea"/>
                        <a:cs typeface="メイリオ"/>
                      </a:endParaRPr>
                    </a:p>
                    <a:p>
                      <a:r>
                        <a:rPr kumimoji="1" lang="en-US" altLang="ja-JP" sz="1600" b="0" i="0" dirty="0" smtClean="0">
                          <a:latin typeface="+mj-ea"/>
                          <a:ea typeface="+mj-ea"/>
                          <a:cs typeface="メイリオ"/>
                        </a:rPr>
                        <a:t>※</a:t>
                      </a:r>
                      <a:r>
                        <a:rPr kumimoji="1" lang="ja-JP" altLang="en-US" sz="1600" b="0" i="0" dirty="0" smtClean="0">
                          <a:latin typeface="+mj-ea"/>
                          <a:ea typeface="+mj-ea"/>
                          <a:cs typeface="メイリオ"/>
                        </a:rPr>
                        <a:t>資料作成時間は目安なので、いつ作業を切り上げるかの判断はお任せします</a:t>
                      </a:r>
                      <a:endParaRPr kumimoji="1" lang="ja-JP" altLang="en-US" sz="1600" b="0" i="0" dirty="0">
                        <a:latin typeface="+mj-ea"/>
                        <a:ea typeface="+mj-ea"/>
                        <a:cs typeface="メイリオ"/>
                      </a:endParaRPr>
                    </a:p>
                  </a:txBody>
                  <a:tcPr marL="95939" marR="95939"/>
                </a:tc>
              </a:tr>
              <a:tr h="370840">
                <a:tc>
                  <a:txBody>
                    <a:bodyPr/>
                    <a:lstStyle/>
                    <a:p>
                      <a:pPr algn="ct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15:00 - 17:00</a:t>
                      </a:r>
                      <a:endParaRPr kumimoji="1" lang="ja-JP" altLang="en-US" b="0" i="0" dirty="0">
                        <a:latin typeface="+mj-ea"/>
                        <a:ea typeface="+mj-ea"/>
                        <a:cs typeface="メイリオ"/>
                      </a:endParaRPr>
                    </a:p>
                  </a:txBody>
                  <a:tcPr marL="95939" marR="95939"/>
                </a:tc>
                <a:tc>
                  <a:txBody>
                    <a:bodyPr/>
                    <a:lstStyle/>
                    <a:p>
                      <a:r>
                        <a:rPr kumimoji="1" lang="ja-JP" altLang="en-US" b="0" i="0" dirty="0" smtClean="0">
                          <a:latin typeface="+mj-ea"/>
                          <a:ea typeface="+mj-ea"/>
                          <a:cs typeface="メイリオ"/>
                        </a:rPr>
                        <a:t>成果発表</a:t>
                      </a:r>
                      <a:endParaRPr kumimoji="1" lang="ja-JP" altLang="en-US" b="0" i="0" dirty="0">
                        <a:latin typeface="+mj-ea"/>
                        <a:ea typeface="+mj-ea"/>
                        <a:cs typeface="メイリオ"/>
                      </a:endParaRPr>
                    </a:p>
                  </a:txBody>
                  <a:tcPr marL="95939" marR="95939"/>
                </a:tc>
              </a:tr>
              <a:tr h="370840">
                <a:tc>
                  <a:txBody>
                    <a:bodyPr/>
                    <a:lstStyle/>
                    <a:p>
                      <a:pPr algn="ctr"/>
                      <a:endParaRPr kumimoji="1" lang="ja-JP" altLang="en-US" b="0" i="0" dirty="0">
                        <a:latin typeface="+mj-ea"/>
                        <a:ea typeface="+mj-ea"/>
                        <a:cs typeface="メイリオ"/>
                      </a:endParaRPr>
                    </a:p>
                  </a:txBody>
                  <a:tcPr marL="95939" marR="95939"/>
                </a:tc>
                <a:tc>
                  <a:txBody>
                    <a:bodyPr/>
                    <a:lstStyle/>
                    <a:p>
                      <a:pPr algn="ctr"/>
                      <a:r>
                        <a:rPr kumimoji="1" lang="en-US" altLang="ja-JP" b="0" i="0" dirty="0" smtClean="0">
                          <a:latin typeface="+mj-ea"/>
                          <a:ea typeface="+mj-ea"/>
                          <a:cs typeface="メイリオ"/>
                        </a:rPr>
                        <a:t>17:00 - </a:t>
                      </a:r>
                      <a:r>
                        <a:rPr kumimoji="1" lang="en-US" altLang="ja-JP" b="0" i="0" baseline="0" dirty="0" smtClean="0">
                          <a:latin typeface="+mj-ea"/>
                          <a:ea typeface="+mj-ea"/>
                          <a:cs typeface="メイリオ"/>
                        </a:rPr>
                        <a:t>19:00</a:t>
                      </a:r>
                      <a:endParaRPr kumimoji="1" lang="ja-JP" altLang="en-US" b="0" i="0" dirty="0">
                        <a:latin typeface="+mj-ea"/>
                        <a:ea typeface="+mj-ea"/>
                        <a:cs typeface="メイリオ"/>
                      </a:endParaRPr>
                    </a:p>
                  </a:txBody>
                  <a:tcPr marL="95939" marR="95939"/>
                </a:tc>
                <a:tc>
                  <a:txBody>
                    <a:bodyPr/>
                    <a:lstStyle/>
                    <a:p>
                      <a:r>
                        <a:rPr kumimoji="1" lang="ja-JP" altLang="en-US" b="0" i="0" dirty="0" smtClean="0">
                          <a:latin typeface="+mj-ea"/>
                          <a:ea typeface="+mj-ea"/>
                          <a:cs typeface="メイリオ"/>
                        </a:rPr>
                        <a:t>懇親会</a:t>
                      </a:r>
                      <a:r>
                        <a:rPr kumimoji="1" lang="en-US" altLang="ja-JP" b="0" i="0" dirty="0" smtClean="0">
                          <a:latin typeface="+mj-ea"/>
                          <a:ea typeface="+mj-ea"/>
                          <a:cs typeface="メイリオ"/>
                        </a:rPr>
                        <a:t> </a:t>
                      </a:r>
                      <a:r>
                        <a:rPr kumimoji="1" lang="ja-JP" altLang="en-US" b="0" i="0" dirty="0" smtClean="0">
                          <a:latin typeface="+mj-ea"/>
                          <a:ea typeface="+mj-ea"/>
                          <a:cs typeface="メイリオ"/>
                        </a:rPr>
                        <a:t>＆</a:t>
                      </a:r>
                      <a:r>
                        <a:rPr kumimoji="1" lang="en-US" altLang="ja-JP" b="0" i="0" dirty="0" smtClean="0">
                          <a:latin typeface="+mj-ea"/>
                          <a:ea typeface="+mj-ea"/>
                          <a:cs typeface="メイリオ"/>
                        </a:rPr>
                        <a:t> </a:t>
                      </a:r>
                      <a:r>
                        <a:rPr kumimoji="1" lang="ja-JP" altLang="en-US" b="0" i="0" dirty="0" smtClean="0">
                          <a:latin typeface="+mj-ea"/>
                          <a:ea typeface="+mj-ea"/>
                          <a:cs typeface="メイリオ"/>
                        </a:rPr>
                        <a:t>表彰</a:t>
                      </a:r>
                      <a:endParaRPr kumimoji="1" lang="ja-JP" altLang="en-US" b="0" i="0" dirty="0">
                        <a:latin typeface="+mj-ea"/>
                        <a:ea typeface="+mj-ea"/>
                        <a:cs typeface="メイリオ"/>
                      </a:endParaRPr>
                    </a:p>
                  </a:txBody>
                  <a:tcPr marL="95939" marR="95939"/>
                </a:tc>
              </a:tr>
            </a:tbl>
          </a:graphicData>
        </a:graphic>
      </p:graphicFrame>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sp>
        <p:nvSpPr>
          <p:cNvPr id="7" name="テキスト プレースホルダー 6"/>
          <p:cNvSpPr>
            <a:spLocks noGrp="1"/>
          </p:cNvSpPr>
          <p:nvPr>
            <p:ph type="body" sz="quarter" idx="14"/>
          </p:nvPr>
        </p:nvSpPr>
        <p:spPr/>
        <p:txBody>
          <a:bodyPr/>
          <a:lstStyle/>
          <a:p>
            <a:endParaRPr kumimoji="1" lang="ja-JP" altLang="en-US"/>
          </a:p>
        </p:txBody>
      </p:sp>
    </p:spTree>
    <p:extLst>
      <p:ext uri="{BB962C8B-B14F-4D97-AF65-F5344CB8AC3E}">
        <p14:creationId xmlns:p14="http://schemas.microsoft.com/office/powerpoint/2010/main" val="3752496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シフトの資料_フォーマッ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GPM">
      <a:majorFont>
        <a:latin typeface="Franklin Gothic Book"/>
        <a:ea typeface="HGPｺﾞｼｯｸM"/>
        <a:cs typeface=""/>
      </a:majorFont>
      <a:minorFont>
        <a:latin typeface="Perpetua"/>
        <a:ea typeface="HGPｺﾞｼｯ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ln w="19050">
          <a:solidFill>
            <a:schemeClr val="tx1">
              <a:lumMod val="75000"/>
              <a:lumOff val="25000"/>
            </a:schemeClr>
          </a:solidFill>
        </a:ln>
      </a:spPr>
      <a:bodyPr rtlCol="0" anchor="ctr"/>
      <a:lstStyle>
        <a:defPPr algn="ctr">
          <a:defRPr kumimoji="1" sz="1400" u="none"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9050">
          <a:noFill/>
        </a:ln>
        <a:effectLst>
          <a:outerShdw blurRad="76200" dir="18900000" sy="23000" kx="-1200000" algn="bl" rotWithShape="0">
            <a:prstClr val="black">
              <a:alpha val="20000"/>
            </a:prstClr>
          </a:outerShdw>
        </a:effectLst>
      </a:spPr>
      <a:bodyPr wrap="none" lIns="18000" tIns="18000" rIns="18000" bIns="18000" rtlCol="0">
        <a:spAutoFit/>
      </a:bodyPr>
      <a:lstStyle>
        <a:defPPr>
          <a:defRPr kumimoji="1" sz="1200" u="none" dirty="0" smtClean="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3619</TotalTime>
  <Words>601</Words>
  <Application>Microsoft Office PowerPoint</Application>
  <PresentationFormat>画面に合わせる (4:3)</PresentationFormat>
  <Paragraphs>88</Paragraphs>
  <Slides>7</Slides>
  <Notes>0</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7</vt:i4>
      </vt:variant>
    </vt:vector>
  </HeadingPairs>
  <TitlesOfParts>
    <vt:vector size="21" baseType="lpstr">
      <vt:lpstr>HGPｺﾞｼｯｸE</vt:lpstr>
      <vt:lpstr>HGPｺﾞｼｯｸM</vt:lpstr>
      <vt:lpstr>HGP創英角ｺﾞｼｯｸUB</vt:lpstr>
      <vt:lpstr>HGｺﾞｼｯｸM</vt:lpstr>
      <vt:lpstr>ＭＳ Ｐゴシック</vt:lpstr>
      <vt:lpstr>ＭＳ ゴシック</vt:lpstr>
      <vt:lpstr>Perpetua</vt:lpstr>
      <vt:lpstr>ヒラギノ角ゴ ProN</vt:lpstr>
      <vt:lpstr>メイリオ</vt:lpstr>
      <vt:lpstr>Arial</vt:lpstr>
      <vt:lpstr>Calibri</vt:lpstr>
      <vt:lpstr>Trebuchet MS</vt:lpstr>
      <vt:lpstr>Wingdings</vt:lpstr>
      <vt:lpstr>シフトの資料_フォーマット</vt:lpstr>
      <vt:lpstr>課題内容</vt:lpstr>
      <vt:lpstr>今回のお題</vt:lpstr>
      <vt:lpstr>テスト対象：EC-CUBE</vt:lpstr>
      <vt:lpstr>課題内容</vt:lpstr>
      <vt:lpstr>始めるにあたって</vt:lpstr>
      <vt:lpstr>成果発表</vt:lpstr>
      <vt:lpstr>スケジュール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案件振り返りMTG　第1回</dc:title>
  <dc:creator>mitsuyoshi.takata</dc:creator>
  <cp:lastModifiedBy>shift_intern_02</cp:lastModifiedBy>
  <cp:revision>149</cp:revision>
  <dcterms:created xsi:type="dcterms:W3CDTF">2014-04-24T01:38:31Z</dcterms:created>
  <dcterms:modified xsi:type="dcterms:W3CDTF">2015-12-21T00:58:58Z</dcterms:modified>
</cp:coreProperties>
</file>