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8997950" cy="899795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24" y="-96"/>
      </p:cViewPr>
      <p:guideLst>
        <p:guide orient="horz" pos="283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4846" y="2795199"/>
            <a:ext cx="7648258" cy="192872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49694" y="5098838"/>
            <a:ext cx="6298565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3515" y="360337"/>
            <a:ext cx="2024539" cy="767741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9898" y="360337"/>
            <a:ext cx="5923650" cy="767741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14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03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0776" y="5782018"/>
            <a:ext cx="7648258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0776" y="3813716"/>
            <a:ext cx="7648258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0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9898" y="2099524"/>
            <a:ext cx="3974095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3959" y="2099524"/>
            <a:ext cx="3974095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83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9899" y="2014125"/>
            <a:ext cx="3975657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9899" y="2853517"/>
            <a:ext cx="3975657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70835" y="2014125"/>
            <a:ext cx="3977219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70835" y="2853517"/>
            <a:ext cx="3977219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6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898" y="358252"/>
            <a:ext cx="2960264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7949" y="358254"/>
            <a:ext cx="5030104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49898" y="1882907"/>
            <a:ext cx="2960264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28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3661" y="6298565"/>
            <a:ext cx="539877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63661" y="803983"/>
            <a:ext cx="539877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63661" y="7042146"/>
            <a:ext cx="539877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7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49899" y="360335"/>
            <a:ext cx="8098155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9899" y="2099524"/>
            <a:ext cx="8098155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9897" y="8339768"/>
            <a:ext cx="2099522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A421-253A-9F48-B496-545ADC04EE02}" type="datetimeFigureOut">
              <a:rPr kumimoji="1" lang="ja-JP" altLang="en-US" smtClean="0"/>
              <a:t>15/08/25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74301" y="8339768"/>
            <a:ext cx="2849351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48531" y="8339768"/>
            <a:ext cx="2099522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51FB-F295-B44B-832F-3E5471DFB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997950" cy="8925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700" dirty="0" smtClean="0">
                <a:latin typeface="Source Han Sans JP Heavy Bold"/>
                <a:ea typeface="じゆうちょうフォント"/>
                <a:cs typeface="Source Han Sans JP Heavy Bold"/>
              </a:rPr>
              <a:t>S a  k e</a:t>
            </a:r>
          </a:p>
        </p:txBody>
      </p:sp>
    </p:spTree>
    <p:extLst>
      <p:ext uri="{BB962C8B-B14F-4D97-AF65-F5344CB8AC3E}">
        <p14:creationId xmlns:p14="http://schemas.microsoft.com/office/powerpoint/2010/main" val="319431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997950" cy="8925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8700" dirty="0" smtClean="0">
                <a:latin typeface="Source Han Sans JP Heavy Bold"/>
                <a:ea typeface="じゆうちょうフォント"/>
                <a:cs typeface="Source Han Sans JP Heavy Bold"/>
              </a:rPr>
              <a:t>M a k e r</a:t>
            </a:r>
            <a:endParaRPr kumimoji="1" lang="en-US" altLang="ja-JP" sz="28700" dirty="0" smtClean="0">
              <a:latin typeface="Source Han Sans JP Heavy Bold"/>
              <a:ea typeface="じゆうちょうフォント"/>
              <a:cs typeface="Source Han Sans JP Heavy Bold"/>
            </a:endParaRPr>
          </a:p>
        </p:txBody>
      </p:sp>
    </p:spTree>
    <p:extLst>
      <p:ext uri="{BB962C8B-B14F-4D97-AF65-F5344CB8AC3E}">
        <p14:creationId xmlns:p14="http://schemas.microsoft.com/office/powerpoint/2010/main" val="386025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997950" cy="87562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13800" dirty="0" smtClean="0">
              <a:latin typeface="Source Han Sans JP Heavy Bold"/>
              <a:ea typeface="じゆうちょうフォント"/>
              <a:cs typeface="Source Han Sans JP Heavy Bold"/>
            </a:endParaRPr>
          </a:p>
          <a:p>
            <a:pPr algn="ctr"/>
            <a:r>
              <a:rPr kumimoji="1" lang="en-US" altLang="ja-JP" sz="28700" dirty="0" smtClean="0">
                <a:latin typeface="Source Han Sans JP Heavy Bold"/>
                <a:ea typeface="じゆうちょうフォント"/>
                <a:cs typeface="Source Han Sans JP Heavy Bold"/>
              </a:rPr>
              <a:t>E S S</a:t>
            </a:r>
          </a:p>
          <a:p>
            <a:pPr algn="ctr"/>
            <a:endParaRPr kumimoji="1" lang="en-US" altLang="ja-JP" sz="13800" dirty="0" smtClean="0">
              <a:latin typeface="Source Han Sans JP Heavy Bold"/>
              <a:ea typeface="じゆうちょうフォント"/>
              <a:cs typeface="Source Han Sans JP Heavy Bold"/>
            </a:endParaRPr>
          </a:p>
        </p:txBody>
      </p:sp>
    </p:spTree>
    <p:extLst>
      <p:ext uri="{BB962C8B-B14F-4D97-AF65-F5344CB8AC3E}">
        <p14:creationId xmlns:p14="http://schemas.microsoft.com/office/powerpoint/2010/main" val="206835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ユーザー設定</PresentationFormat>
  <Paragraphs>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 遼</dc:creator>
  <cp:lastModifiedBy>山田 遼</cp:lastModifiedBy>
  <cp:revision>3</cp:revision>
  <dcterms:created xsi:type="dcterms:W3CDTF">2015-08-25T02:13:30Z</dcterms:created>
  <dcterms:modified xsi:type="dcterms:W3CDTF">2015-08-25T03:44:04Z</dcterms:modified>
</cp:coreProperties>
</file>