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AD753-A2DB-4A7F-A168-A5CC545344E0}" v="45" dt="2022-03-18T15:41:10.672"/>
    <p1510:client id="{77B516EE-5EAC-4C64-9F70-8D8A3F99467E}" v="7" dt="2022-03-18T15:49:47.945"/>
    <p1510:client id="{CFD80CB2-ACC7-4C6D-8473-9C1DC2CC5845}" v="970" dt="2022-03-16T13:06:1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1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0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5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9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1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04672" y="3993681"/>
            <a:ext cx="4057840" cy="2249424"/>
          </a:xfrm>
        </p:spPr>
        <p:txBody>
          <a:bodyPr anchor="t">
            <a:normAutofit/>
          </a:bodyPr>
          <a:lstStyle/>
          <a:p>
            <a:pPr algn="l"/>
            <a:r>
              <a:rPr lang="sk-SK" sz="5400" b="1">
                <a:latin typeface="Calibri Light"/>
                <a:cs typeface="Calibri Light"/>
              </a:rPr>
              <a:t>Breakout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40537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2000" dirty="0">
                <a:solidFill>
                  <a:schemeClr val="tx1">
                    <a:lumMod val="95000"/>
                  </a:schemeClr>
                </a:solidFill>
                <a:latin typeface="Calibri Light"/>
                <a:cs typeface="Calibri Light"/>
              </a:rPr>
              <a:t>1.AT</a:t>
            </a:r>
          </a:p>
          <a:p>
            <a:pPr algn="l"/>
            <a:r>
              <a:rPr lang="sk-SK" sz="2000" dirty="0">
                <a:solidFill>
                  <a:schemeClr val="tx1">
                    <a:lumMod val="95000"/>
                  </a:schemeClr>
                </a:solidFill>
                <a:latin typeface="Calibri Light"/>
                <a:cs typeface="Calibri Light"/>
              </a:rPr>
              <a:t>Stanislav </a:t>
            </a:r>
            <a:r>
              <a:rPr lang="sk-SK" sz="2000" dirty="0" err="1">
                <a:solidFill>
                  <a:schemeClr val="tx1">
                    <a:lumMod val="95000"/>
                  </a:schemeClr>
                </a:solidFill>
                <a:latin typeface="Calibri Light"/>
                <a:cs typeface="Calibri Light"/>
              </a:rPr>
              <a:t>Chabreček</a:t>
            </a:r>
            <a:endParaRPr lang="sk-SK" sz="2000" dirty="0">
              <a:solidFill>
                <a:schemeClr val="tx1">
                  <a:lumMod val="95000"/>
                </a:schemeClr>
              </a:solidFill>
              <a:latin typeface="Calibri Light"/>
              <a:cs typeface="Calibri Light"/>
            </a:endParaRPr>
          </a:p>
        </p:txBody>
      </p:sp>
      <p:pic>
        <p:nvPicPr>
          <p:cNvPr id="4" name="Obrázok 4">
            <a:extLst>
              <a:ext uri="{FF2B5EF4-FFF2-40B4-BE49-F238E27FC236}">
                <a16:creationId xmlns:a16="http://schemas.microsoft.com/office/drawing/2014/main" id="{C6AD2A08-EF0F-45B2-8C2B-79855F1B8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11" y="291084"/>
            <a:ext cx="5402983" cy="3147238"/>
          </a:xfrm>
          <a:prstGeom prst="rect">
            <a:avLst/>
          </a:prstGeo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id="{8B9B3169-DF5E-42C2-A1B6-F05694786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09" y="3688767"/>
            <a:ext cx="4164785" cy="243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4C8239A-B3EA-4E44-9CA9-E1CB9B70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462230"/>
            <a:ext cx="5968074" cy="132556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  <a:cs typeface="Calibri Light"/>
              </a:rPr>
              <a:t>Premenné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B32800CE-6A49-4E2D-8539-8D1E1209A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491" y="1783902"/>
            <a:ext cx="5774825" cy="4186487"/>
          </a:xfr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6FF727F5-1CE2-4E83-80CB-CED57D2CB9D4}"/>
              </a:ext>
            </a:extLst>
          </p:cNvPr>
          <p:cNvSpPr txBox="1"/>
          <p:nvPr/>
        </p:nvSpPr>
        <p:spPr>
          <a:xfrm>
            <a:off x="1436318" y="2334016"/>
            <a:ext cx="42567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000" dirty="0">
                <a:cs typeface="Calibri"/>
              </a:rPr>
              <a:t>V tejto časti kódu sú vypísané rôzne premenné ktoré budem budem potom neskôr potrebovať v kóde ako napríklad:</a:t>
            </a:r>
          </a:p>
          <a:p>
            <a:endParaRPr lang="sk-SK" sz="2000" dirty="0">
              <a:cs typeface="Calibri"/>
            </a:endParaRPr>
          </a:p>
          <a:p>
            <a:r>
              <a:rPr lang="sk-SK" sz="2000" dirty="0">
                <a:cs typeface="Calibri"/>
              </a:rPr>
              <a:t>farby, výška a šírka obrazovky, veľkosť stĺpcov a riadkov a font.</a:t>
            </a:r>
          </a:p>
        </p:txBody>
      </p:sp>
    </p:spTree>
    <p:extLst>
      <p:ext uri="{BB962C8B-B14F-4D97-AF65-F5344CB8AC3E}">
        <p14:creationId xmlns:p14="http://schemas.microsoft.com/office/powerpoint/2010/main" val="36870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7C2780-D9DD-4732-B49F-CF76C5AC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218988"/>
            <a:ext cx="10520702" cy="132556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  <a:cs typeface="Calibri Light"/>
              </a:rPr>
              <a:t>Začiatok, výhra a prehra</a:t>
            </a:r>
            <a:endParaRPr lang="sk-SK" dirty="0">
              <a:solidFill>
                <a:srgbClr val="FFFFFF"/>
              </a:solidFill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7DC2CAA0-1C05-402A-89B5-32F812CB0572}"/>
              </a:ext>
            </a:extLst>
          </p:cNvPr>
          <p:cNvSpPr txBox="1"/>
          <p:nvPr/>
        </p:nvSpPr>
        <p:spPr>
          <a:xfrm>
            <a:off x="3200399" y="3471798"/>
            <a:ext cx="53945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dirty="0">
                <a:cs typeface="Calibri"/>
              </a:rPr>
              <a:t>Táto časť kódu je zodpovedná za to čo a kde vypíše </a:t>
            </a:r>
          </a:p>
          <a:p>
            <a:r>
              <a:rPr lang="sk-SK" dirty="0">
                <a:cs typeface="Calibri"/>
              </a:rPr>
              <a:t>po určitej akcii ako napríklad po smrti, po výhre ale aj pred začiatkom hry.</a:t>
            </a:r>
          </a:p>
        </p:txBody>
      </p:sp>
      <p:pic>
        <p:nvPicPr>
          <p:cNvPr id="6" name="Obrázok 6">
            <a:extLst>
              <a:ext uri="{FF2B5EF4-FFF2-40B4-BE49-F238E27FC236}">
                <a16:creationId xmlns:a16="http://schemas.microsoft.com/office/drawing/2014/main" id="{944C3CFE-AC60-4F54-A19F-9273D5AD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004" y="4891656"/>
            <a:ext cx="3129419" cy="1813703"/>
          </a:xfrm>
          <a:prstGeom prst="rect">
            <a:avLst/>
          </a:prstGeom>
        </p:spPr>
      </p:pic>
      <p:pic>
        <p:nvPicPr>
          <p:cNvPr id="7" name="Obrázok 8">
            <a:extLst>
              <a:ext uri="{FF2B5EF4-FFF2-40B4-BE49-F238E27FC236}">
                <a16:creationId xmlns:a16="http://schemas.microsoft.com/office/drawing/2014/main" id="{1FA542ED-869C-408C-A695-0DC3A24A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70" y="4894524"/>
            <a:ext cx="3139859" cy="1807966"/>
          </a:xfrm>
          <a:prstGeom prst="rect">
            <a:avLst/>
          </a:prstGeom>
        </p:spPr>
      </p:pic>
      <p:pic>
        <p:nvPicPr>
          <p:cNvPr id="9" name="Obrázok 10" descr="Obrázok, na ktorom je text&#10;&#10;Automaticky generovaný popis">
            <a:extLst>
              <a:ext uri="{FF2B5EF4-FFF2-40B4-BE49-F238E27FC236}">
                <a16:creationId xmlns:a16="http://schemas.microsoft.com/office/drawing/2014/main" id="{886536EC-6538-4B02-B6FF-1377C2D6A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22" y="4888363"/>
            <a:ext cx="3108542" cy="1799413"/>
          </a:xfrm>
          <a:prstGeom prst="rect">
            <a:avLst/>
          </a:prstGeom>
        </p:spPr>
      </p:pic>
      <p:pic>
        <p:nvPicPr>
          <p:cNvPr id="13" name="Obrázok 13" descr="Obrázok, na ktorom je text&#10;&#10;Automaticky generovaný popis">
            <a:extLst>
              <a:ext uri="{FF2B5EF4-FFF2-40B4-BE49-F238E27FC236}">
                <a16:creationId xmlns:a16="http://schemas.microsoft.com/office/drawing/2014/main" id="{F29CC3B9-672E-465B-93E7-A43C02D33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42830" y="1266341"/>
            <a:ext cx="9175828" cy="2031613"/>
          </a:xfrm>
        </p:spPr>
      </p:pic>
    </p:spTree>
    <p:extLst>
      <p:ext uri="{BB962C8B-B14F-4D97-AF65-F5344CB8AC3E}">
        <p14:creationId xmlns:p14="http://schemas.microsoft.com/office/powerpoint/2010/main" val="21413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60028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A64B84-CE2D-4179-B018-A71AC174C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59632" cy="6858000"/>
          </a:xfrm>
          <a:custGeom>
            <a:avLst/>
            <a:gdLst>
              <a:gd name="connsiteX0" fmla="*/ 0 w 3459632"/>
              <a:gd name="connsiteY0" fmla="*/ 0 h 6858000"/>
              <a:gd name="connsiteX1" fmla="*/ 283478 w 3459632"/>
              <a:gd name="connsiteY1" fmla="*/ 0 h 6858000"/>
              <a:gd name="connsiteX2" fmla="*/ 3459632 w 3459632"/>
              <a:gd name="connsiteY2" fmla="*/ 6858000 h 6858000"/>
              <a:gd name="connsiteX3" fmla="*/ 0 w 34596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9632" h="6858000">
                <a:moveTo>
                  <a:pt x="0" y="0"/>
                </a:moveTo>
                <a:lnTo>
                  <a:pt x="283478" y="0"/>
                </a:lnTo>
                <a:lnTo>
                  <a:pt x="3459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54FFDE-814C-4F32-8AA1-D3CFCAF4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963" y="-289332"/>
            <a:ext cx="5968074" cy="1325563"/>
          </a:xfrm>
        </p:spPr>
        <p:txBody>
          <a:bodyPr>
            <a:normAutofit/>
          </a:bodyPr>
          <a:lstStyle/>
          <a:p>
            <a:pPr algn="ctr"/>
            <a:r>
              <a:rPr lang="sk-SK" b="1" dirty="0">
                <a:solidFill>
                  <a:srgbClr val="FFFFFF"/>
                </a:solidFill>
                <a:cs typeface="Calibri Light"/>
              </a:rPr>
              <a:t>Levely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5A2E2-224B-4FA0-B323-9E61AD3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002" y="1870075"/>
            <a:ext cx="9612178" cy="59565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E1F158F4-C0C1-4E34-99D3-67228D356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43" y="3092290"/>
            <a:ext cx="2217809" cy="1277437"/>
          </a:xfrm>
        </p:spPr>
      </p:pic>
      <p:pic>
        <p:nvPicPr>
          <p:cNvPr id="5" name="Obrázok 5">
            <a:extLst>
              <a:ext uri="{FF2B5EF4-FFF2-40B4-BE49-F238E27FC236}">
                <a16:creationId xmlns:a16="http://schemas.microsoft.com/office/drawing/2014/main" id="{38D86BCE-1048-4E81-8A8F-A0EADDBCF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91" y="3521913"/>
            <a:ext cx="2200406" cy="1285985"/>
          </a:xfrm>
          <a:prstGeom prst="rect">
            <a:avLst/>
          </a:prstGeom>
        </p:spPr>
      </p:pic>
      <p:pic>
        <p:nvPicPr>
          <p:cNvPr id="6" name="Obrázok 6">
            <a:extLst>
              <a:ext uri="{FF2B5EF4-FFF2-40B4-BE49-F238E27FC236}">
                <a16:creationId xmlns:a16="http://schemas.microsoft.com/office/drawing/2014/main" id="{D87A5DF4-819D-4F3E-8FA0-EA88D54EE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304" y="3380962"/>
            <a:ext cx="2252598" cy="1296486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ADC13BA6-E230-4331-9793-6E7F2633DB66}"/>
              </a:ext>
            </a:extLst>
          </p:cNvPr>
          <p:cNvSpPr txBox="1"/>
          <p:nvPr/>
        </p:nvSpPr>
        <p:spPr>
          <a:xfrm>
            <a:off x="569934" y="4588701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b="1" dirty="0">
                <a:cs typeface="Calibri"/>
              </a:rPr>
              <a:t>Level 1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Každá jedna stena má jeden život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Hudba je jemnejšia a pokojnejšia.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CE9862E-E91A-47A6-AFC4-A0CC4D329BD8}"/>
              </a:ext>
            </a:extLst>
          </p:cNvPr>
          <p:cNvSpPr txBox="1"/>
          <p:nvPr/>
        </p:nvSpPr>
        <p:spPr>
          <a:xfrm>
            <a:off x="4501932" y="4971659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dirty="0">
                <a:cs typeface="Calibri"/>
              </a:rPr>
              <a:t>Level 2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Modré kocky majú jeden život a zelené dva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Hudba už nie je tak pokojná ale ani tak akčná.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7C97830C-855E-4603-A6D4-0720703763CE}"/>
              </a:ext>
            </a:extLst>
          </p:cNvPr>
          <p:cNvSpPr txBox="1"/>
          <p:nvPr/>
        </p:nvSpPr>
        <p:spPr>
          <a:xfrm>
            <a:off x="8225165" y="4968397"/>
            <a:ext cx="35678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dirty="0">
                <a:cs typeface="Calibri"/>
              </a:rPr>
              <a:t>Level 3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Modré kocky majú 1 život, zelené 2 a červené 3.</a:t>
            </a:r>
          </a:p>
          <a:p>
            <a:pPr marL="285750" indent="-285750">
              <a:buFont typeface="Arial"/>
              <a:buChar char="•"/>
            </a:pPr>
            <a:r>
              <a:rPr lang="sk-SK" dirty="0">
                <a:cs typeface="Calibri"/>
              </a:rPr>
              <a:t>Hudba je  akčná.</a:t>
            </a:r>
          </a:p>
        </p:txBody>
      </p:sp>
      <p:pic>
        <p:nvPicPr>
          <p:cNvPr id="13" name="Obrázok 14" descr="Obrázok, na ktorom je text&#10;&#10;Automaticky generovaný popis">
            <a:extLst>
              <a:ext uri="{FF2B5EF4-FFF2-40B4-BE49-F238E27FC236}">
                <a16:creationId xmlns:a16="http://schemas.microsoft.com/office/drawing/2014/main" id="{45C75CEE-4194-46A7-91FA-883F7EF19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62" y="1149444"/>
            <a:ext cx="3787033" cy="1782509"/>
          </a:xfrm>
          <a:prstGeom prst="rect">
            <a:avLst/>
          </a:prstGeom>
        </p:spPr>
      </p:pic>
      <p:pic>
        <p:nvPicPr>
          <p:cNvPr id="15" name="Obrázok 15" descr="Obrázok, na ktorom je text&#10;&#10;Automaticky generovaný popis">
            <a:extLst>
              <a:ext uri="{FF2B5EF4-FFF2-40B4-BE49-F238E27FC236}">
                <a16:creationId xmlns:a16="http://schemas.microsoft.com/office/drawing/2014/main" id="{75824D11-E4EB-4308-9D16-6886793E0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346" y="1040928"/>
            <a:ext cx="3849665" cy="2344007"/>
          </a:xfrm>
          <a:prstGeom prst="rect">
            <a:avLst/>
          </a:prstGeom>
        </p:spPr>
      </p:pic>
      <p:pic>
        <p:nvPicPr>
          <p:cNvPr id="17" name="Obrázok 17" descr="Obrázok, na ktorom je text&#10;&#10;Automaticky generovaný popis">
            <a:extLst>
              <a:ext uri="{FF2B5EF4-FFF2-40B4-BE49-F238E27FC236}">
                <a16:creationId xmlns:a16="http://schemas.microsoft.com/office/drawing/2014/main" id="{2C3D64B4-A207-4B37-8B1D-EE8981F57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753" y="1034273"/>
            <a:ext cx="3903785" cy="21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Office Theme</vt:lpstr>
      <vt:lpstr>Breakout</vt:lpstr>
      <vt:lpstr>Premenné</vt:lpstr>
      <vt:lpstr>Začiatok, výhra a prehra</vt:lpstr>
      <vt:lpstr>Levely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197</cp:revision>
  <dcterms:created xsi:type="dcterms:W3CDTF">2022-03-16T12:20:16Z</dcterms:created>
  <dcterms:modified xsi:type="dcterms:W3CDTF">2022-03-18T15:50:02Z</dcterms:modified>
</cp:coreProperties>
</file>