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D753-A2DB-4A7F-A168-A5CC545344E0}" v="45" dt="2022-03-18T15:41:10.672"/>
    <p1510:client id="{CFD80CB2-ACC7-4C6D-8473-9C1DC2CC5845}" v="970" dt="2022-03-16T13:06:1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9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672" y="3993681"/>
            <a:ext cx="4057840" cy="2249424"/>
          </a:xfrm>
        </p:spPr>
        <p:txBody>
          <a:bodyPr anchor="t">
            <a:normAutofit/>
          </a:bodyPr>
          <a:lstStyle/>
          <a:p>
            <a:pPr algn="l"/>
            <a:r>
              <a:rPr lang="sk-SK" sz="5400" b="1">
                <a:latin typeface="Calibri Light"/>
                <a:cs typeface="Calibri Light"/>
              </a:rPr>
              <a:t>Breakout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4053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1.AT</a:t>
            </a:r>
          </a:p>
          <a:p>
            <a:pPr algn="l"/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Stanislav </a:t>
            </a:r>
            <a:r>
              <a:rPr lang="sk-SK" sz="2000" dirty="0" err="1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Chabreček</a:t>
            </a:r>
            <a:endParaRPr lang="sk-SK" sz="2000" dirty="0">
              <a:solidFill>
                <a:schemeClr val="tx1">
                  <a:lumMod val="9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C6AD2A08-EF0F-45B2-8C2B-79855F1B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11" y="291084"/>
            <a:ext cx="5402983" cy="3147238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8B9B3169-DF5E-42C2-A1B6-F0569478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09" y="3688767"/>
            <a:ext cx="4164785" cy="24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C8239A-B3EA-4E44-9CA9-E1CB9B7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cs typeface="Calibri Light"/>
              </a:rPr>
              <a:t>Premenné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B32800CE-6A49-4E2D-8539-8D1E1209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91" y="1783902"/>
            <a:ext cx="5774825" cy="4186487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FF727F5-1CE2-4E83-80CB-CED57D2CB9D4}"/>
              </a:ext>
            </a:extLst>
          </p:cNvPr>
          <p:cNvSpPr txBox="1"/>
          <p:nvPr/>
        </p:nvSpPr>
        <p:spPr>
          <a:xfrm>
            <a:off x="1436318" y="2334016"/>
            <a:ext cx="42567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>
                <a:cs typeface="Calibri"/>
              </a:rPr>
              <a:t>V tejto časti kódu sú vypísané rôzne premenné ktoré budem budem potom neskôr potrebovať v kóde ako napríklad:</a:t>
            </a:r>
          </a:p>
          <a:p>
            <a:endParaRPr lang="sk-SK" sz="2000" dirty="0">
              <a:cs typeface="Calibri"/>
            </a:endParaRPr>
          </a:p>
          <a:p>
            <a:r>
              <a:rPr lang="sk-SK" sz="2000" dirty="0">
                <a:cs typeface="Calibri"/>
              </a:rPr>
              <a:t>farby, výška a šírka obrazovky, veľkosť stĺpcov a riadkov a font.</a:t>
            </a:r>
          </a:p>
        </p:txBody>
      </p:sp>
    </p:spTree>
    <p:extLst>
      <p:ext uri="{BB962C8B-B14F-4D97-AF65-F5344CB8AC3E}">
        <p14:creationId xmlns:p14="http://schemas.microsoft.com/office/powerpoint/2010/main" val="3687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7C2780-D9DD-4732-B49F-CF76C5AC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218988"/>
            <a:ext cx="10520702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cs typeface="Calibri Light"/>
              </a:rPr>
              <a:t>Začiatok, výhra a prehra</a:t>
            </a:r>
            <a:endParaRPr lang="sk-SK" dirty="0">
              <a:solidFill>
                <a:srgbClr val="FFFFFF"/>
              </a:solidFill>
            </a:endParaRP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1C1B1551-0F5E-4728-8AEB-8BABFA44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462" y="1328332"/>
            <a:ext cx="7147405" cy="1983419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7DC2CAA0-1C05-402A-89B5-32F812CB0572}"/>
              </a:ext>
            </a:extLst>
          </p:cNvPr>
          <p:cNvSpPr txBox="1"/>
          <p:nvPr/>
        </p:nvSpPr>
        <p:spPr>
          <a:xfrm>
            <a:off x="3200399" y="3471798"/>
            <a:ext cx="53945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Táto časť kódu je zodpovedná za to čo a kde vypíše </a:t>
            </a:r>
          </a:p>
          <a:p>
            <a:r>
              <a:rPr lang="sk-SK" dirty="0">
                <a:cs typeface="Calibri"/>
              </a:rPr>
              <a:t>po určitej akcii ako napríklad po smrti, po výhre ale aj pred začiatkom hry.</a:t>
            </a:r>
          </a:p>
        </p:txBody>
      </p:sp>
      <p:pic>
        <p:nvPicPr>
          <p:cNvPr id="6" name="Obrázok 6">
            <a:extLst>
              <a:ext uri="{FF2B5EF4-FFF2-40B4-BE49-F238E27FC236}">
                <a16:creationId xmlns:a16="http://schemas.microsoft.com/office/drawing/2014/main" id="{944C3CFE-AC60-4F54-A19F-9273D5A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04" y="4891656"/>
            <a:ext cx="3129419" cy="1813703"/>
          </a:xfrm>
          <a:prstGeom prst="rect">
            <a:avLst/>
          </a:prstGeom>
        </p:spPr>
      </p:pic>
      <p:pic>
        <p:nvPicPr>
          <p:cNvPr id="7" name="Obrázok 8">
            <a:extLst>
              <a:ext uri="{FF2B5EF4-FFF2-40B4-BE49-F238E27FC236}">
                <a16:creationId xmlns:a16="http://schemas.microsoft.com/office/drawing/2014/main" id="{1FA542ED-869C-408C-A695-0DC3A24AB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70" y="4894524"/>
            <a:ext cx="3139859" cy="1807966"/>
          </a:xfrm>
          <a:prstGeom prst="rect">
            <a:avLst/>
          </a:prstGeom>
        </p:spPr>
      </p:pic>
      <p:pic>
        <p:nvPicPr>
          <p:cNvPr id="9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886536EC-6538-4B02-B6FF-1377C2D6A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222" y="4888363"/>
            <a:ext cx="3108542" cy="17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54FFDE-814C-4F32-8AA1-D3CFCAF4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-289332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FFFFFF"/>
                </a:solidFill>
                <a:cs typeface="Calibri Light"/>
              </a:rPr>
              <a:t>Levely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E1F158F4-C0C1-4E34-99D3-67228D356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43" y="3092290"/>
            <a:ext cx="2217809" cy="1277437"/>
          </a:xfr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38D86BCE-1048-4E81-8A8F-A0EADDBC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91" y="3521913"/>
            <a:ext cx="2200406" cy="1285985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87A5DF4-819D-4F3E-8FA0-EA88D54E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04" y="3380962"/>
            <a:ext cx="2252598" cy="129648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DC13BA6-E230-4331-9793-6E7F2633DB66}"/>
              </a:ext>
            </a:extLst>
          </p:cNvPr>
          <p:cNvSpPr txBox="1"/>
          <p:nvPr/>
        </p:nvSpPr>
        <p:spPr>
          <a:xfrm>
            <a:off x="569934" y="4588701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b="1" dirty="0">
                <a:cs typeface="Calibri"/>
              </a:rPr>
              <a:t>Level 1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Každá jedna stena má jeden život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je jemnejšia a pokojnejšia.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CE9862E-E91A-47A6-AFC4-A0CC4D329BD8}"/>
              </a:ext>
            </a:extLst>
          </p:cNvPr>
          <p:cNvSpPr txBox="1"/>
          <p:nvPr/>
        </p:nvSpPr>
        <p:spPr>
          <a:xfrm>
            <a:off x="4501932" y="4971659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Level 2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Modré kocky majú jeden život a zelené dva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už nie je tak pokojná ale ani tak akčná.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97830C-855E-4603-A6D4-0720703763CE}"/>
              </a:ext>
            </a:extLst>
          </p:cNvPr>
          <p:cNvSpPr txBox="1"/>
          <p:nvPr/>
        </p:nvSpPr>
        <p:spPr>
          <a:xfrm>
            <a:off x="8225165" y="4968397"/>
            <a:ext cx="3567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Level 3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Modré kocky majú 1 život, zelené 2 a červené 3.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je  akčná.</a:t>
            </a:r>
          </a:p>
        </p:txBody>
      </p:sp>
      <p:pic>
        <p:nvPicPr>
          <p:cNvPr id="13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45C75CEE-4194-46A7-91FA-883F7EF19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62" y="1149444"/>
            <a:ext cx="3787033" cy="1782509"/>
          </a:xfrm>
          <a:prstGeom prst="rect">
            <a:avLst/>
          </a:prstGeom>
        </p:spPr>
      </p:pic>
      <p:pic>
        <p:nvPicPr>
          <p:cNvPr id="15" name="Obrázok 15" descr="Obrázok, na ktorom je text&#10;&#10;Automaticky generovaný popis">
            <a:extLst>
              <a:ext uri="{FF2B5EF4-FFF2-40B4-BE49-F238E27FC236}">
                <a16:creationId xmlns:a16="http://schemas.microsoft.com/office/drawing/2014/main" id="{75824D11-E4EB-4308-9D16-6886793E0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346" y="1040928"/>
            <a:ext cx="3849665" cy="2344007"/>
          </a:xfrm>
          <a:prstGeom prst="rect">
            <a:avLst/>
          </a:prstGeom>
        </p:spPr>
      </p:pic>
      <p:pic>
        <p:nvPicPr>
          <p:cNvPr id="17" name="Obrázok 17" descr="Obrázok, na ktorom je text&#10;&#10;Automaticky generovaný popis">
            <a:extLst>
              <a:ext uri="{FF2B5EF4-FFF2-40B4-BE49-F238E27FC236}">
                <a16:creationId xmlns:a16="http://schemas.microsoft.com/office/drawing/2014/main" id="{2C3D64B4-A207-4B37-8B1D-EE8981F57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753" y="1034273"/>
            <a:ext cx="3903785" cy="21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Office Theme</vt:lpstr>
      <vt:lpstr>Breakout</vt:lpstr>
      <vt:lpstr>Premenné</vt:lpstr>
      <vt:lpstr>Začiatok, výhra a prehra</vt:lpstr>
      <vt:lpstr>Levely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193</cp:revision>
  <dcterms:created xsi:type="dcterms:W3CDTF">2022-03-16T12:20:16Z</dcterms:created>
  <dcterms:modified xsi:type="dcterms:W3CDTF">2022-03-18T15:41:19Z</dcterms:modified>
</cp:coreProperties>
</file>