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usBudos" TargetMode="External"/><Relationship Id="rId2" Type="http://schemas.openxmlformats.org/officeDocument/2006/relationships/hyperlink" Target="https://github.com/ryoNtahC" TargetMode="External"/><Relationship Id="rId1" Type="http://schemas.openxmlformats.org/officeDocument/2006/relationships/hyperlink" Target="https://github.com/Timotej03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usBudos" TargetMode="External"/><Relationship Id="rId2" Type="http://schemas.openxmlformats.org/officeDocument/2006/relationships/hyperlink" Target="https://github.com/ryoNtahC" TargetMode="External"/><Relationship Id="rId1" Type="http://schemas.openxmlformats.org/officeDocument/2006/relationships/hyperlink" Target="https://github.com/Timotej0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69223-E052-4E51-840D-2FF399E261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239198-C490-4D5D-B857-A8CC0FDE442E}">
      <dgm:prSet/>
      <dgm:spPr/>
      <dgm:t>
        <a:bodyPr/>
        <a:lstStyle/>
        <a:p>
          <a:r>
            <a:rPr lang="sk-SK" dirty="0">
              <a:hlinkClick xmlns:r="http://schemas.openxmlformats.org/officeDocument/2006/relationships" r:id="rId1"/>
            </a:rPr>
            <a:t>Timotej Dolník</a:t>
          </a:r>
          <a:endParaRPr lang="en-US" dirty="0"/>
        </a:p>
      </dgm:t>
    </dgm:pt>
    <dgm:pt modelId="{5C3BFED4-D0E3-4D28-AC4E-EE3F2D3D24B3}" type="parTrans" cxnId="{166F1D21-9CF3-4DB3-BC10-0ADDC0517797}">
      <dgm:prSet/>
      <dgm:spPr/>
      <dgm:t>
        <a:bodyPr/>
        <a:lstStyle/>
        <a:p>
          <a:endParaRPr lang="en-US"/>
        </a:p>
      </dgm:t>
    </dgm:pt>
    <dgm:pt modelId="{63635946-0477-4888-9081-E0B04DBAACB3}" type="sibTrans" cxnId="{166F1D21-9CF3-4DB3-BC10-0ADDC0517797}">
      <dgm:prSet/>
      <dgm:spPr/>
      <dgm:t>
        <a:bodyPr/>
        <a:lstStyle/>
        <a:p>
          <a:endParaRPr lang="en-US"/>
        </a:p>
      </dgm:t>
    </dgm:pt>
    <dgm:pt modelId="{A3DA168A-2CE5-49DE-9E3E-F15B5CB90EDF}">
      <dgm:prSet/>
      <dgm:spPr/>
      <dgm:t>
        <a:bodyPr/>
        <a:lstStyle/>
        <a:p>
          <a:r>
            <a:rPr lang="sk-SK" u="none" dirty="0">
              <a:hlinkClick xmlns:r="http://schemas.openxmlformats.org/officeDocument/2006/relationships" r:id="rId2"/>
            </a:rPr>
            <a:t>Stanislav Chabreček</a:t>
          </a:r>
          <a:endParaRPr lang="en-US" u="none" dirty="0"/>
        </a:p>
      </dgm:t>
    </dgm:pt>
    <dgm:pt modelId="{70282828-7C5F-4F8B-8510-0ECDFDD92376}" type="parTrans" cxnId="{B278DD91-C0F9-4602-8815-639D1AF8B976}">
      <dgm:prSet/>
      <dgm:spPr/>
      <dgm:t>
        <a:bodyPr/>
        <a:lstStyle/>
        <a:p>
          <a:endParaRPr lang="en-US"/>
        </a:p>
      </dgm:t>
    </dgm:pt>
    <dgm:pt modelId="{F2D2D94F-703A-4C01-A4F5-948A0D501665}" type="sibTrans" cxnId="{B278DD91-C0F9-4602-8815-639D1AF8B976}">
      <dgm:prSet/>
      <dgm:spPr/>
      <dgm:t>
        <a:bodyPr/>
        <a:lstStyle/>
        <a:p>
          <a:endParaRPr lang="en-US"/>
        </a:p>
      </dgm:t>
    </dgm:pt>
    <dgm:pt modelId="{C717BD5C-FA5C-4B2F-B043-29E9896A25F1}">
      <dgm:prSet/>
      <dgm:spPr/>
      <dgm:t>
        <a:bodyPr/>
        <a:lstStyle/>
        <a:p>
          <a:r>
            <a:rPr lang="sk-SK" dirty="0">
              <a:hlinkClick xmlns:r="http://schemas.openxmlformats.org/officeDocument/2006/relationships" r:id="rId3"/>
            </a:rPr>
            <a:t>Matúš Budoš</a:t>
          </a:r>
          <a:endParaRPr lang="en-US" dirty="0" err="1"/>
        </a:p>
      </dgm:t>
    </dgm:pt>
    <dgm:pt modelId="{AD90A21D-54C4-4933-BCC0-62E54BD93A71}" type="parTrans" cxnId="{93F7180C-F5D6-4997-A3EE-90849D4593D4}">
      <dgm:prSet/>
      <dgm:spPr/>
      <dgm:t>
        <a:bodyPr/>
        <a:lstStyle/>
        <a:p>
          <a:endParaRPr lang="en-US"/>
        </a:p>
      </dgm:t>
    </dgm:pt>
    <dgm:pt modelId="{FA791DB5-653E-4DF9-BCEA-FD9AC997E6BA}" type="sibTrans" cxnId="{93F7180C-F5D6-4997-A3EE-90849D4593D4}">
      <dgm:prSet/>
      <dgm:spPr/>
      <dgm:t>
        <a:bodyPr/>
        <a:lstStyle/>
        <a:p>
          <a:endParaRPr lang="en-US"/>
        </a:p>
      </dgm:t>
    </dgm:pt>
    <dgm:pt modelId="{FAC79C66-08D9-47DD-B70F-73BB9A360FBD}" type="pres">
      <dgm:prSet presAssocID="{2CB69223-E052-4E51-840D-2FF399E261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E381F-7CD1-4620-9A8A-4BF740292AFC}" type="pres">
      <dgm:prSet presAssocID="{5C239198-C490-4D5D-B857-A8CC0FDE442E}" presName="hierRoot1" presStyleCnt="0"/>
      <dgm:spPr/>
    </dgm:pt>
    <dgm:pt modelId="{FBE13CFC-E50B-4D96-ABEF-948B9B64D777}" type="pres">
      <dgm:prSet presAssocID="{5C239198-C490-4D5D-B857-A8CC0FDE442E}" presName="composite" presStyleCnt="0"/>
      <dgm:spPr/>
    </dgm:pt>
    <dgm:pt modelId="{AF053362-968A-4AB3-8661-04A7FE59B321}" type="pres">
      <dgm:prSet presAssocID="{5C239198-C490-4D5D-B857-A8CC0FDE442E}" presName="background" presStyleLbl="node0" presStyleIdx="0" presStyleCnt="3"/>
      <dgm:spPr/>
    </dgm:pt>
    <dgm:pt modelId="{2D129776-41E8-4E9E-B778-5B4CACBBDC34}" type="pres">
      <dgm:prSet presAssocID="{5C239198-C490-4D5D-B857-A8CC0FDE442E}" presName="text" presStyleLbl="fgAcc0" presStyleIdx="0" presStyleCnt="3">
        <dgm:presLayoutVars>
          <dgm:chPref val="3"/>
        </dgm:presLayoutVars>
      </dgm:prSet>
      <dgm:spPr/>
    </dgm:pt>
    <dgm:pt modelId="{BC12AAE9-F7F6-4B11-8D50-DF79D20B5FC7}" type="pres">
      <dgm:prSet presAssocID="{5C239198-C490-4D5D-B857-A8CC0FDE442E}" presName="hierChild2" presStyleCnt="0"/>
      <dgm:spPr/>
    </dgm:pt>
    <dgm:pt modelId="{95886C55-5EAF-4473-98ED-8AB86B3F7962}" type="pres">
      <dgm:prSet presAssocID="{A3DA168A-2CE5-49DE-9E3E-F15B5CB90EDF}" presName="hierRoot1" presStyleCnt="0"/>
      <dgm:spPr/>
    </dgm:pt>
    <dgm:pt modelId="{0182FA55-1A49-4484-A4BD-4243070351AA}" type="pres">
      <dgm:prSet presAssocID="{A3DA168A-2CE5-49DE-9E3E-F15B5CB90EDF}" presName="composite" presStyleCnt="0"/>
      <dgm:spPr/>
    </dgm:pt>
    <dgm:pt modelId="{AF804CD4-D37A-48F7-91A6-4AB0A07B00F9}" type="pres">
      <dgm:prSet presAssocID="{A3DA168A-2CE5-49DE-9E3E-F15B5CB90EDF}" presName="background" presStyleLbl="node0" presStyleIdx="1" presStyleCnt="3"/>
      <dgm:spPr/>
    </dgm:pt>
    <dgm:pt modelId="{771808F9-8B2F-47C4-B276-38C9994E18D0}" type="pres">
      <dgm:prSet presAssocID="{A3DA168A-2CE5-49DE-9E3E-F15B5CB90EDF}" presName="text" presStyleLbl="fgAcc0" presStyleIdx="1" presStyleCnt="3">
        <dgm:presLayoutVars>
          <dgm:chPref val="3"/>
        </dgm:presLayoutVars>
      </dgm:prSet>
      <dgm:spPr/>
    </dgm:pt>
    <dgm:pt modelId="{67B55458-13C2-48D3-877E-9558DBB76B91}" type="pres">
      <dgm:prSet presAssocID="{A3DA168A-2CE5-49DE-9E3E-F15B5CB90EDF}" presName="hierChild2" presStyleCnt="0"/>
      <dgm:spPr/>
    </dgm:pt>
    <dgm:pt modelId="{C9813953-1325-4C02-89D2-02A98849E890}" type="pres">
      <dgm:prSet presAssocID="{C717BD5C-FA5C-4B2F-B043-29E9896A25F1}" presName="hierRoot1" presStyleCnt="0"/>
      <dgm:spPr/>
    </dgm:pt>
    <dgm:pt modelId="{9655DB05-380E-4B3E-92D4-451A2ABCD410}" type="pres">
      <dgm:prSet presAssocID="{C717BD5C-FA5C-4B2F-B043-29E9896A25F1}" presName="composite" presStyleCnt="0"/>
      <dgm:spPr/>
    </dgm:pt>
    <dgm:pt modelId="{B329ABD2-3DB6-4312-BC0D-5AB44F154D6E}" type="pres">
      <dgm:prSet presAssocID="{C717BD5C-FA5C-4B2F-B043-29E9896A25F1}" presName="background" presStyleLbl="node0" presStyleIdx="2" presStyleCnt="3"/>
      <dgm:spPr/>
    </dgm:pt>
    <dgm:pt modelId="{C923620F-0457-4D80-AE65-BFED45776EBA}" type="pres">
      <dgm:prSet presAssocID="{C717BD5C-FA5C-4B2F-B043-29E9896A25F1}" presName="text" presStyleLbl="fgAcc0" presStyleIdx="2" presStyleCnt="3">
        <dgm:presLayoutVars>
          <dgm:chPref val="3"/>
        </dgm:presLayoutVars>
      </dgm:prSet>
      <dgm:spPr/>
    </dgm:pt>
    <dgm:pt modelId="{0EC99CFE-63E8-41F7-B160-6332DF8C1040}" type="pres">
      <dgm:prSet presAssocID="{C717BD5C-FA5C-4B2F-B043-29E9896A25F1}" presName="hierChild2" presStyleCnt="0"/>
      <dgm:spPr/>
    </dgm:pt>
  </dgm:ptLst>
  <dgm:cxnLst>
    <dgm:cxn modelId="{93F7180C-F5D6-4997-A3EE-90849D4593D4}" srcId="{2CB69223-E052-4E51-840D-2FF399E26121}" destId="{C717BD5C-FA5C-4B2F-B043-29E9896A25F1}" srcOrd="2" destOrd="0" parTransId="{AD90A21D-54C4-4933-BCC0-62E54BD93A71}" sibTransId="{FA791DB5-653E-4DF9-BCEA-FD9AC997E6BA}"/>
    <dgm:cxn modelId="{17536F1E-DE97-4D6A-9C85-A1F4BA9AE8FA}" type="presOf" srcId="{2CB69223-E052-4E51-840D-2FF399E26121}" destId="{FAC79C66-08D9-47DD-B70F-73BB9A360FBD}" srcOrd="0" destOrd="0" presId="urn:microsoft.com/office/officeart/2005/8/layout/hierarchy1"/>
    <dgm:cxn modelId="{166F1D21-9CF3-4DB3-BC10-0ADDC0517797}" srcId="{2CB69223-E052-4E51-840D-2FF399E26121}" destId="{5C239198-C490-4D5D-B857-A8CC0FDE442E}" srcOrd="0" destOrd="0" parTransId="{5C3BFED4-D0E3-4D28-AC4E-EE3F2D3D24B3}" sibTransId="{63635946-0477-4888-9081-E0B04DBAACB3}"/>
    <dgm:cxn modelId="{B278DD91-C0F9-4602-8815-639D1AF8B976}" srcId="{2CB69223-E052-4E51-840D-2FF399E26121}" destId="{A3DA168A-2CE5-49DE-9E3E-F15B5CB90EDF}" srcOrd="1" destOrd="0" parTransId="{70282828-7C5F-4F8B-8510-0ECDFDD92376}" sibTransId="{F2D2D94F-703A-4C01-A4F5-948A0D501665}"/>
    <dgm:cxn modelId="{6E1ED9BA-7058-47D0-B357-2FDDBE942043}" type="presOf" srcId="{5C239198-C490-4D5D-B857-A8CC0FDE442E}" destId="{2D129776-41E8-4E9E-B778-5B4CACBBDC34}" srcOrd="0" destOrd="0" presId="urn:microsoft.com/office/officeart/2005/8/layout/hierarchy1"/>
    <dgm:cxn modelId="{5B984ACD-CCE5-4A0F-8C6C-85EDE6488DF3}" type="presOf" srcId="{C717BD5C-FA5C-4B2F-B043-29E9896A25F1}" destId="{C923620F-0457-4D80-AE65-BFED45776EBA}" srcOrd="0" destOrd="0" presId="urn:microsoft.com/office/officeart/2005/8/layout/hierarchy1"/>
    <dgm:cxn modelId="{EE90E9FA-BE01-4E1B-B8DD-5D895BCECEA0}" type="presOf" srcId="{A3DA168A-2CE5-49DE-9E3E-F15B5CB90EDF}" destId="{771808F9-8B2F-47C4-B276-38C9994E18D0}" srcOrd="0" destOrd="0" presId="urn:microsoft.com/office/officeart/2005/8/layout/hierarchy1"/>
    <dgm:cxn modelId="{AD49E395-66E7-4950-9012-39A17C6DD56C}" type="presParOf" srcId="{FAC79C66-08D9-47DD-B70F-73BB9A360FBD}" destId="{D04E381F-7CD1-4620-9A8A-4BF740292AFC}" srcOrd="0" destOrd="0" presId="urn:microsoft.com/office/officeart/2005/8/layout/hierarchy1"/>
    <dgm:cxn modelId="{D7ED419A-AEAA-46DE-918D-D612509CE1A4}" type="presParOf" srcId="{D04E381F-7CD1-4620-9A8A-4BF740292AFC}" destId="{FBE13CFC-E50B-4D96-ABEF-948B9B64D777}" srcOrd="0" destOrd="0" presId="urn:microsoft.com/office/officeart/2005/8/layout/hierarchy1"/>
    <dgm:cxn modelId="{5DD26D1C-205A-4D37-A9E7-207B5109506B}" type="presParOf" srcId="{FBE13CFC-E50B-4D96-ABEF-948B9B64D777}" destId="{AF053362-968A-4AB3-8661-04A7FE59B321}" srcOrd="0" destOrd="0" presId="urn:microsoft.com/office/officeart/2005/8/layout/hierarchy1"/>
    <dgm:cxn modelId="{00A852B0-EF15-4122-9A5E-C5033E5C6269}" type="presParOf" srcId="{FBE13CFC-E50B-4D96-ABEF-948B9B64D777}" destId="{2D129776-41E8-4E9E-B778-5B4CACBBDC34}" srcOrd="1" destOrd="0" presId="urn:microsoft.com/office/officeart/2005/8/layout/hierarchy1"/>
    <dgm:cxn modelId="{ABFE7A18-E930-4831-855D-449AE3CA8ED4}" type="presParOf" srcId="{D04E381F-7CD1-4620-9A8A-4BF740292AFC}" destId="{BC12AAE9-F7F6-4B11-8D50-DF79D20B5FC7}" srcOrd="1" destOrd="0" presId="urn:microsoft.com/office/officeart/2005/8/layout/hierarchy1"/>
    <dgm:cxn modelId="{0D7673F3-6B02-45CB-A9A8-9D9B95064038}" type="presParOf" srcId="{FAC79C66-08D9-47DD-B70F-73BB9A360FBD}" destId="{95886C55-5EAF-4473-98ED-8AB86B3F7962}" srcOrd="1" destOrd="0" presId="urn:microsoft.com/office/officeart/2005/8/layout/hierarchy1"/>
    <dgm:cxn modelId="{87BDAC39-9543-49A6-B560-981A8DF26284}" type="presParOf" srcId="{95886C55-5EAF-4473-98ED-8AB86B3F7962}" destId="{0182FA55-1A49-4484-A4BD-4243070351AA}" srcOrd="0" destOrd="0" presId="urn:microsoft.com/office/officeart/2005/8/layout/hierarchy1"/>
    <dgm:cxn modelId="{C52A229F-C4E1-4462-9D5E-38331AC8599B}" type="presParOf" srcId="{0182FA55-1A49-4484-A4BD-4243070351AA}" destId="{AF804CD4-D37A-48F7-91A6-4AB0A07B00F9}" srcOrd="0" destOrd="0" presId="urn:microsoft.com/office/officeart/2005/8/layout/hierarchy1"/>
    <dgm:cxn modelId="{21107F17-964B-4B92-99CD-265AB62658EC}" type="presParOf" srcId="{0182FA55-1A49-4484-A4BD-4243070351AA}" destId="{771808F9-8B2F-47C4-B276-38C9994E18D0}" srcOrd="1" destOrd="0" presId="urn:microsoft.com/office/officeart/2005/8/layout/hierarchy1"/>
    <dgm:cxn modelId="{C7CA1533-E8AF-4B9E-A1D2-1C5450A17C35}" type="presParOf" srcId="{95886C55-5EAF-4473-98ED-8AB86B3F7962}" destId="{67B55458-13C2-48D3-877E-9558DBB76B91}" srcOrd="1" destOrd="0" presId="urn:microsoft.com/office/officeart/2005/8/layout/hierarchy1"/>
    <dgm:cxn modelId="{F636309D-FA7E-4E38-9BBB-3A65143A4067}" type="presParOf" srcId="{FAC79C66-08D9-47DD-B70F-73BB9A360FBD}" destId="{C9813953-1325-4C02-89D2-02A98849E890}" srcOrd="2" destOrd="0" presId="urn:microsoft.com/office/officeart/2005/8/layout/hierarchy1"/>
    <dgm:cxn modelId="{72D70042-05FC-46AA-BD8E-030520469753}" type="presParOf" srcId="{C9813953-1325-4C02-89D2-02A98849E890}" destId="{9655DB05-380E-4B3E-92D4-451A2ABCD410}" srcOrd="0" destOrd="0" presId="urn:microsoft.com/office/officeart/2005/8/layout/hierarchy1"/>
    <dgm:cxn modelId="{3B6296D9-FE62-4AF5-A927-4205901E3CDA}" type="presParOf" srcId="{9655DB05-380E-4B3E-92D4-451A2ABCD410}" destId="{B329ABD2-3DB6-4312-BC0D-5AB44F154D6E}" srcOrd="0" destOrd="0" presId="urn:microsoft.com/office/officeart/2005/8/layout/hierarchy1"/>
    <dgm:cxn modelId="{4E7F77B7-BEB5-4062-93AB-BE62FEE3F6BE}" type="presParOf" srcId="{9655DB05-380E-4B3E-92D4-451A2ABCD410}" destId="{C923620F-0457-4D80-AE65-BFED45776EBA}" srcOrd="1" destOrd="0" presId="urn:microsoft.com/office/officeart/2005/8/layout/hierarchy1"/>
    <dgm:cxn modelId="{511FDE8E-A85C-4CCC-9812-7381D5CDB230}" type="presParOf" srcId="{C9813953-1325-4C02-89D2-02A98849E890}" destId="{0EC99CFE-63E8-41F7-B160-6332DF8C10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7C909-A01E-4821-9706-430415D08FB0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AC35E7CD-3D97-4397-B893-18C62AF88CE4}">
      <dgm:prSet/>
      <dgm:spPr/>
      <dgm:t>
        <a:bodyPr/>
        <a:lstStyle/>
        <a:p>
          <a:r>
            <a:rPr lang="sk-SK"/>
            <a:t>Spustenie kódu vo Visual Studiu</a:t>
          </a:r>
          <a:endParaRPr lang="en-US"/>
        </a:p>
      </dgm:t>
    </dgm:pt>
    <dgm:pt modelId="{ED2E6871-E764-4BCA-8199-5F146AF048EF}" type="parTrans" cxnId="{1B2875C2-CF87-45AD-B731-9E7ACC45D046}">
      <dgm:prSet/>
      <dgm:spPr/>
      <dgm:t>
        <a:bodyPr/>
        <a:lstStyle/>
        <a:p>
          <a:endParaRPr lang="en-US"/>
        </a:p>
      </dgm:t>
    </dgm:pt>
    <dgm:pt modelId="{10465DAB-04D9-4B4E-9184-68995DB477C5}" type="sibTrans" cxnId="{1B2875C2-CF87-45AD-B731-9E7ACC45D046}">
      <dgm:prSet/>
      <dgm:spPr/>
      <dgm:t>
        <a:bodyPr/>
        <a:lstStyle/>
        <a:p>
          <a:endParaRPr lang="en-US"/>
        </a:p>
      </dgm:t>
    </dgm:pt>
    <dgm:pt modelId="{C4E67E26-69AB-4BEC-B7C3-B3C8CE1D0DB1}">
      <dgm:prSet/>
      <dgm:spPr/>
      <dgm:t>
        <a:bodyPr/>
        <a:lstStyle/>
        <a:p>
          <a:r>
            <a:rPr lang="sk-SK"/>
            <a:t>Admin access</a:t>
          </a:r>
          <a:endParaRPr lang="en-US"/>
        </a:p>
      </dgm:t>
    </dgm:pt>
    <dgm:pt modelId="{6EBD6DB6-3F34-41A6-8C9B-C8349750B9CE}" type="parTrans" cxnId="{0D03DFC7-4652-40FE-9918-46C3102FCF9B}">
      <dgm:prSet/>
      <dgm:spPr/>
      <dgm:t>
        <a:bodyPr/>
        <a:lstStyle/>
        <a:p>
          <a:endParaRPr lang="en-US"/>
        </a:p>
      </dgm:t>
    </dgm:pt>
    <dgm:pt modelId="{9066D455-45EF-44D5-A12B-673C5DAB8567}" type="sibTrans" cxnId="{0D03DFC7-4652-40FE-9918-46C3102FCF9B}">
      <dgm:prSet/>
      <dgm:spPr/>
      <dgm:t>
        <a:bodyPr/>
        <a:lstStyle/>
        <a:p>
          <a:endParaRPr lang="en-US"/>
        </a:p>
      </dgm:t>
    </dgm:pt>
    <dgm:pt modelId="{0F62C3E7-9C25-4944-9123-F6F9FDB430D1}">
      <dgm:prSet/>
      <dgm:spPr/>
      <dgm:t>
        <a:bodyPr/>
        <a:lstStyle/>
        <a:p>
          <a:r>
            <a:rPr lang="sk-SK"/>
            <a:t>Dopisovanie do súboru</a:t>
          </a:r>
          <a:endParaRPr lang="en-US"/>
        </a:p>
      </dgm:t>
    </dgm:pt>
    <dgm:pt modelId="{32AC4875-1B4A-4EE0-8502-1BD18C9B7A1B}" type="parTrans" cxnId="{00B22053-85C3-4234-A550-75D266F4BE9E}">
      <dgm:prSet/>
      <dgm:spPr/>
      <dgm:t>
        <a:bodyPr/>
        <a:lstStyle/>
        <a:p>
          <a:endParaRPr lang="en-US"/>
        </a:p>
      </dgm:t>
    </dgm:pt>
    <dgm:pt modelId="{F00FD62F-15E8-414B-B7E2-08907C49FF1D}" type="sibTrans" cxnId="{00B22053-85C3-4234-A550-75D266F4BE9E}">
      <dgm:prSet/>
      <dgm:spPr/>
      <dgm:t>
        <a:bodyPr/>
        <a:lstStyle/>
        <a:p>
          <a:endParaRPr lang="en-US"/>
        </a:p>
      </dgm:t>
    </dgm:pt>
    <dgm:pt modelId="{3AA95488-2CE7-4F04-966D-340A2E002D19}">
      <dgm:prSet/>
      <dgm:spPr/>
      <dgm:t>
        <a:bodyPr/>
        <a:lstStyle/>
        <a:p>
          <a:r>
            <a:rPr lang="sk-SK"/>
            <a:t>Práca s repozitárom</a:t>
          </a:r>
          <a:endParaRPr lang="en-US"/>
        </a:p>
      </dgm:t>
    </dgm:pt>
    <dgm:pt modelId="{A60C576F-FFAB-486F-A39E-2E76803738D4}" type="parTrans" cxnId="{3482D057-CFE9-469D-816A-FC34320DAA7C}">
      <dgm:prSet/>
      <dgm:spPr/>
      <dgm:t>
        <a:bodyPr/>
        <a:lstStyle/>
        <a:p>
          <a:endParaRPr lang="en-US"/>
        </a:p>
      </dgm:t>
    </dgm:pt>
    <dgm:pt modelId="{87FB414C-5B60-4C67-9F0B-EE66DA058B06}" type="sibTrans" cxnId="{3482D057-CFE9-469D-816A-FC34320DAA7C}">
      <dgm:prSet/>
      <dgm:spPr/>
      <dgm:t>
        <a:bodyPr/>
        <a:lstStyle/>
        <a:p>
          <a:endParaRPr lang="en-US"/>
        </a:p>
      </dgm:t>
    </dgm:pt>
    <dgm:pt modelId="{8EE6E5EE-0FD3-4995-93EB-79E27865014A}" type="pres">
      <dgm:prSet presAssocID="{3DC7C909-A01E-4821-9706-430415D08FB0}" presName="matrix" presStyleCnt="0">
        <dgm:presLayoutVars>
          <dgm:chMax val="1"/>
          <dgm:dir/>
          <dgm:resizeHandles val="exact"/>
        </dgm:presLayoutVars>
      </dgm:prSet>
      <dgm:spPr/>
    </dgm:pt>
    <dgm:pt modelId="{3158B91B-3019-4F70-B6D3-6CF031A90929}" type="pres">
      <dgm:prSet presAssocID="{3DC7C909-A01E-4821-9706-430415D08FB0}" presName="diamond" presStyleLbl="bgShp" presStyleIdx="0" presStyleCnt="1"/>
      <dgm:spPr/>
    </dgm:pt>
    <dgm:pt modelId="{EB0532E5-045A-4140-B995-2C1350A3B98C}" type="pres">
      <dgm:prSet presAssocID="{3DC7C909-A01E-4821-9706-430415D08F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76281C-2758-44F5-BE6F-929E8395AF72}" type="pres">
      <dgm:prSet presAssocID="{3DC7C909-A01E-4821-9706-430415D08F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CE1A64-3701-4342-8FEA-937770890216}" type="pres">
      <dgm:prSet presAssocID="{3DC7C909-A01E-4821-9706-430415D08F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D809B4-870A-4062-B5BC-A3A961D2E77E}" type="pres">
      <dgm:prSet presAssocID="{3DC7C909-A01E-4821-9706-430415D08F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4565A06-39A7-4321-99F4-9C2A0ADF9656}" type="presOf" srcId="{0F62C3E7-9C25-4944-9123-F6F9FDB430D1}" destId="{4FCE1A64-3701-4342-8FEA-937770890216}" srcOrd="0" destOrd="0" presId="urn:microsoft.com/office/officeart/2005/8/layout/matrix3"/>
    <dgm:cxn modelId="{00B22053-85C3-4234-A550-75D266F4BE9E}" srcId="{3DC7C909-A01E-4821-9706-430415D08FB0}" destId="{0F62C3E7-9C25-4944-9123-F6F9FDB430D1}" srcOrd="2" destOrd="0" parTransId="{32AC4875-1B4A-4EE0-8502-1BD18C9B7A1B}" sibTransId="{F00FD62F-15E8-414B-B7E2-08907C49FF1D}"/>
    <dgm:cxn modelId="{3482D057-CFE9-469D-816A-FC34320DAA7C}" srcId="{3DC7C909-A01E-4821-9706-430415D08FB0}" destId="{3AA95488-2CE7-4F04-966D-340A2E002D19}" srcOrd="3" destOrd="0" parTransId="{A60C576F-FFAB-486F-A39E-2E76803738D4}" sibTransId="{87FB414C-5B60-4C67-9F0B-EE66DA058B06}"/>
    <dgm:cxn modelId="{C11A1FA7-DA5A-4B54-BB81-42C2F1114627}" type="presOf" srcId="{3DC7C909-A01E-4821-9706-430415D08FB0}" destId="{8EE6E5EE-0FD3-4995-93EB-79E27865014A}" srcOrd="0" destOrd="0" presId="urn:microsoft.com/office/officeart/2005/8/layout/matrix3"/>
    <dgm:cxn modelId="{7B43B6A7-D906-4495-ABC0-E44052467930}" type="presOf" srcId="{C4E67E26-69AB-4BEC-B7C3-B3C8CE1D0DB1}" destId="{8C76281C-2758-44F5-BE6F-929E8395AF72}" srcOrd="0" destOrd="0" presId="urn:microsoft.com/office/officeart/2005/8/layout/matrix3"/>
    <dgm:cxn modelId="{50B54DAE-863D-4A3C-8A90-14361517D5FA}" type="presOf" srcId="{3AA95488-2CE7-4F04-966D-340A2E002D19}" destId="{72D809B4-870A-4062-B5BC-A3A961D2E77E}" srcOrd="0" destOrd="0" presId="urn:microsoft.com/office/officeart/2005/8/layout/matrix3"/>
    <dgm:cxn modelId="{1B2875C2-CF87-45AD-B731-9E7ACC45D046}" srcId="{3DC7C909-A01E-4821-9706-430415D08FB0}" destId="{AC35E7CD-3D97-4397-B893-18C62AF88CE4}" srcOrd="0" destOrd="0" parTransId="{ED2E6871-E764-4BCA-8199-5F146AF048EF}" sibTransId="{10465DAB-04D9-4B4E-9184-68995DB477C5}"/>
    <dgm:cxn modelId="{0D03DFC7-4652-40FE-9918-46C3102FCF9B}" srcId="{3DC7C909-A01E-4821-9706-430415D08FB0}" destId="{C4E67E26-69AB-4BEC-B7C3-B3C8CE1D0DB1}" srcOrd="1" destOrd="0" parTransId="{6EBD6DB6-3F34-41A6-8C9B-C8349750B9CE}" sibTransId="{9066D455-45EF-44D5-A12B-673C5DAB8567}"/>
    <dgm:cxn modelId="{050655EA-44BF-4B90-9B1A-66EA07FFF2DF}" type="presOf" srcId="{AC35E7CD-3D97-4397-B893-18C62AF88CE4}" destId="{EB0532E5-045A-4140-B995-2C1350A3B98C}" srcOrd="0" destOrd="0" presId="urn:microsoft.com/office/officeart/2005/8/layout/matrix3"/>
    <dgm:cxn modelId="{3820B057-0900-4D0C-8C7D-30C4A9E1FFEE}" type="presParOf" srcId="{8EE6E5EE-0FD3-4995-93EB-79E27865014A}" destId="{3158B91B-3019-4F70-B6D3-6CF031A90929}" srcOrd="0" destOrd="0" presId="urn:microsoft.com/office/officeart/2005/8/layout/matrix3"/>
    <dgm:cxn modelId="{FE9CDB6F-B972-4442-BF9C-DB538B1649F3}" type="presParOf" srcId="{8EE6E5EE-0FD3-4995-93EB-79E27865014A}" destId="{EB0532E5-045A-4140-B995-2C1350A3B98C}" srcOrd="1" destOrd="0" presId="urn:microsoft.com/office/officeart/2005/8/layout/matrix3"/>
    <dgm:cxn modelId="{FE409996-2B1F-499B-8E2F-7C79A770903B}" type="presParOf" srcId="{8EE6E5EE-0FD3-4995-93EB-79E27865014A}" destId="{8C76281C-2758-44F5-BE6F-929E8395AF72}" srcOrd="2" destOrd="0" presId="urn:microsoft.com/office/officeart/2005/8/layout/matrix3"/>
    <dgm:cxn modelId="{C6A47776-AFAF-463A-9E81-03F8DD40EA14}" type="presParOf" srcId="{8EE6E5EE-0FD3-4995-93EB-79E27865014A}" destId="{4FCE1A64-3701-4342-8FEA-937770890216}" srcOrd="3" destOrd="0" presId="urn:microsoft.com/office/officeart/2005/8/layout/matrix3"/>
    <dgm:cxn modelId="{510AFFEE-8636-4750-AB35-0CD4ED5AFA95}" type="presParOf" srcId="{8EE6E5EE-0FD3-4995-93EB-79E27865014A}" destId="{72D809B4-870A-4062-B5BC-A3A961D2E77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53362-968A-4AB3-8661-04A7FE59B32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29776-41E8-4E9E-B778-5B4CACBBDC34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 dirty="0">
              <a:hlinkClick xmlns:r="http://schemas.openxmlformats.org/officeDocument/2006/relationships" r:id="rId1"/>
            </a:rPr>
            <a:t>Timotej Dolník</a:t>
          </a:r>
          <a:endParaRPr lang="en-US" sz="4000" kern="1200" dirty="0"/>
        </a:p>
      </dsp:txBody>
      <dsp:txXfrm>
        <a:off x="383617" y="1447754"/>
        <a:ext cx="2847502" cy="1768010"/>
      </dsp:txXfrm>
    </dsp:sp>
    <dsp:sp modelId="{AF804CD4-D37A-48F7-91A6-4AB0A07B00F9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808F9-8B2F-47C4-B276-38C9994E18D0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u="none" kern="1200" dirty="0">
              <a:hlinkClick xmlns:r="http://schemas.openxmlformats.org/officeDocument/2006/relationships" r:id="rId2"/>
            </a:rPr>
            <a:t>Stanislav Chabreček</a:t>
          </a:r>
          <a:endParaRPr lang="en-US" sz="4000" u="none" kern="1200" dirty="0"/>
        </a:p>
      </dsp:txBody>
      <dsp:txXfrm>
        <a:off x="3998355" y="1447754"/>
        <a:ext cx="2847502" cy="1768010"/>
      </dsp:txXfrm>
    </dsp:sp>
    <dsp:sp modelId="{B329ABD2-3DB6-4312-BC0D-5AB44F154D6E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3620F-0457-4D80-AE65-BFED45776EBA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 dirty="0">
              <a:hlinkClick xmlns:r="http://schemas.openxmlformats.org/officeDocument/2006/relationships" r:id="rId3"/>
            </a:rPr>
            <a:t>Matúš Budoš</a:t>
          </a:r>
          <a:endParaRPr lang="en-US" sz="4000" kern="1200" dirty="0" err="1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8B91B-3019-4F70-B6D3-6CF031A90929}">
      <dsp:nvSpPr>
        <dsp:cNvPr id="0" name=""/>
        <dsp:cNvSpPr/>
      </dsp:nvSpPr>
      <dsp:spPr>
        <a:xfrm>
          <a:off x="3160402" y="0"/>
          <a:ext cx="4194795" cy="4194795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532E5-045A-4140-B995-2C1350A3B98C}">
      <dsp:nvSpPr>
        <dsp:cNvPr id="0" name=""/>
        <dsp:cNvSpPr/>
      </dsp:nvSpPr>
      <dsp:spPr>
        <a:xfrm>
          <a:off x="3558908" y="398505"/>
          <a:ext cx="1635970" cy="16359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Spustenie kódu vo Visual Studiu</a:t>
          </a:r>
          <a:endParaRPr lang="en-US" sz="1800" kern="1200"/>
        </a:p>
      </dsp:txBody>
      <dsp:txXfrm>
        <a:off x="3638769" y="478366"/>
        <a:ext cx="1476248" cy="1476248"/>
      </dsp:txXfrm>
    </dsp:sp>
    <dsp:sp modelId="{8C76281C-2758-44F5-BE6F-929E8395AF72}">
      <dsp:nvSpPr>
        <dsp:cNvPr id="0" name=""/>
        <dsp:cNvSpPr/>
      </dsp:nvSpPr>
      <dsp:spPr>
        <a:xfrm>
          <a:off x="5320721" y="398505"/>
          <a:ext cx="1635970" cy="16359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Admin access</a:t>
          </a:r>
          <a:endParaRPr lang="en-US" sz="1800" kern="1200"/>
        </a:p>
      </dsp:txBody>
      <dsp:txXfrm>
        <a:off x="5400582" y="478366"/>
        <a:ext cx="1476248" cy="1476248"/>
      </dsp:txXfrm>
    </dsp:sp>
    <dsp:sp modelId="{4FCE1A64-3701-4342-8FEA-937770890216}">
      <dsp:nvSpPr>
        <dsp:cNvPr id="0" name=""/>
        <dsp:cNvSpPr/>
      </dsp:nvSpPr>
      <dsp:spPr>
        <a:xfrm>
          <a:off x="3558908" y="2160319"/>
          <a:ext cx="1635970" cy="16359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Dopisovanie do súboru</a:t>
          </a:r>
          <a:endParaRPr lang="en-US" sz="1800" kern="1200"/>
        </a:p>
      </dsp:txBody>
      <dsp:txXfrm>
        <a:off x="3638769" y="2240180"/>
        <a:ext cx="1476248" cy="1476248"/>
      </dsp:txXfrm>
    </dsp:sp>
    <dsp:sp modelId="{72D809B4-870A-4062-B5BC-A3A961D2E77E}">
      <dsp:nvSpPr>
        <dsp:cNvPr id="0" name=""/>
        <dsp:cNvSpPr/>
      </dsp:nvSpPr>
      <dsp:spPr>
        <a:xfrm>
          <a:off x="5320721" y="2160319"/>
          <a:ext cx="1635970" cy="16359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/>
            <a:t>Práca s repozitárom</a:t>
          </a:r>
          <a:endParaRPr lang="en-US" sz="1800" kern="1200"/>
        </a:p>
      </dsp:txBody>
      <dsp:txXfrm>
        <a:off x="5400582" y="2240180"/>
        <a:ext cx="1476248" cy="147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7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4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4C43C7FE-0D06-99E1-4428-0E071BBF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879" r="6" b="1179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3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64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bg1"/>
                </a:solidFill>
                <a:cs typeface="Calibri Light"/>
              </a:rPr>
              <a:t>Bankový manažment</a:t>
            </a:r>
            <a:endParaRPr lang="sk-SK" sz="6600">
              <a:solidFill>
                <a:schemeClr val="bg1"/>
              </a:solidFill>
              <a:cs typeface="Posterama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2200">
                <a:solidFill>
                  <a:srgbClr val="FFFFFF"/>
                </a:solidFill>
                <a:cs typeface="Calibri"/>
              </a:rPr>
              <a:t>Projekt C++</a:t>
            </a:r>
          </a:p>
          <a:p>
            <a:r>
              <a:rPr lang="sk-SK" sz="2200">
                <a:solidFill>
                  <a:srgbClr val="FFFFFF"/>
                </a:solidFill>
                <a:cs typeface="Calibri"/>
              </a:rPr>
              <a:t>2022/23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5D7DDF4-BEDC-908B-1041-B3939832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sk-SK" dirty="0">
                <a:cs typeface="Posterama"/>
              </a:rPr>
              <a:t>Programátorský tím</a:t>
            </a:r>
            <a:endParaRPr lang="sk-SK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C69E2965-A1F8-32A4-950C-4093F2BC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08426"/>
              </p:ext>
            </p:extLst>
          </p:nvPr>
        </p:nvGraphicFramePr>
        <p:xfrm>
          <a:off x="979311" y="17785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74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7FD0D81-0FD3-5D49-747B-BB84BDE1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sk-SK" dirty="0">
                <a:cs typeface="Posterama"/>
              </a:rPr>
              <a:t>Bankový manažment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D57FF9-2B49-A7D8-0F18-A1D86ABF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1800" dirty="0"/>
              <a:t>V tomto projekte sme sa snažili aspoň z časti naprogramovať bankový systém so základnými možnosťami, ako napríklad: vytvorenie účtu, výber a vklad hotovosti a taktiež možnosť vypísania všetkých účtov pre adminov banky.</a:t>
            </a:r>
          </a:p>
          <a:p>
            <a:endParaRPr lang="sk-SK" sz="1800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D39A5EE6-C9FA-4FBA-1F6B-E486DC01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03" y="1796538"/>
            <a:ext cx="6387190" cy="3259669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31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8AABE-E1F9-4D9D-BE3F-2CFEBF74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cs typeface="Posterama"/>
              </a:rPr>
              <a:t>Výsledky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8AAFF4-A024-CC16-F55F-01873915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Vytváranie účtu</a:t>
            </a:r>
          </a:p>
          <a:p>
            <a:r>
              <a:rPr lang="sk-SK"/>
              <a:t>Vklad a výber z účtu</a:t>
            </a:r>
          </a:p>
          <a:p>
            <a:r>
              <a:rPr lang="sk-SK"/>
              <a:t>Admin access</a:t>
            </a:r>
          </a:p>
          <a:p>
            <a:r>
              <a:rPr lang="sk-SK"/>
              <a:t>Main Menu</a:t>
            </a:r>
          </a:p>
          <a:p>
            <a:r>
              <a:rPr lang="sk-SK"/>
              <a:t>Dizajn</a:t>
            </a:r>
          </a:p>
          <a:p>
            <a:pPr marL="0" indent="0">
              <a:buNone/>
            </a:pPr>
            <a:endParaRPr lang="sk-SK"/>
          </a:p>
          <a:p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8494DD00-278E-F38F-CB47-F31A85A1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82" y="1825625"/>
            <a:ext cx="3124636" cy="251495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D5AAB27-8321-B3A3-0CDB-C29B7E13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225898"/>
            <a:ext cx="859274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39984C9-AF20-18FC-5522-30888905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anchor="b">
            <a:normAutofit/>
          </a:bodyPr>
          <a:lstStyle/>
          <a:p>
            <a:r>
              <a:rPr lang="sk-SK" dirty="0">
                <a:cs typeface="Posterama"/>
              </a:rPr>
              <a:t>Problémy</a:t>
            </a:r>
            <a:endParaRPr lang="sk-SK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EAFD4C68-8371-5220-C0CE-619BBC1C7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69915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10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3EAD0-0CE8-1022-1C50-CF19FD516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3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7D3F6C-BE14-8455-7ACC-99A1F0EA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Ďakujeme za pozornosť</a:t>
            </a: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9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2D3920"/>
      </a:dk2>
      <a:lt2>
        <a:srgbClr val="E2E7E8"/>
      </a:lt2>
      <a:accent1>
        <a:srgbClr val="D1623F"/>
      </a:accent1>
      <a:accent2>
        <a:srgbClr val="BF8D2D"/>
      </a:accent2>
      <a:accent3>
        <a:srgbClr val="9FA832"/>
      </a:accent3>
      <a:accent4>
        <a:srgbClr val="70B32A"/>
      </a:accent4>
      <a:accent5>
        <a:srgbClr val="43B837"/>
      </a:accent5>
      <a:accent6>
        <a:srgbClr val="2BB859"/>
      </a:accent6>
      <a:hlink>
        <a:srgbClr val="388DA8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Office PowerPoint</Application>
  <PresentationFormat>Širokouhlá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Bankový manažment</vt:lpstr>
      <vt:lpstr>Programátorský tím</vt:lpstr>
      <vt:lpstr>Bankový manažment</vt:lpstr>
      <vt:lpstr>Výsledky</vt:lpstr>
      <vt:lpstr>Problémy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Timotej Dolník</dc:creator>
  <cp:lastModifiedBy>Timotej Dolník</cp:lastModifiedBy>
  <cp:revision>83</cp:revision>
  <dcterms:created xsi:type="dcterms:W3CDTF">2023-01-11T11:40:36Z</dcterms:created>
  <dcterms:modified xsi:type="dcterms:W3CDTF">2023-01-11T18:37:32Z</dcterms:modified>
</cp:coreProperties>
</file>