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6" r:id="rId5"/>
    <p:sldId id="267" r:id="rId6"/>
    <p:sldId id="268" r:id="rId7"/>
    <p:sldId id="262" r:id="rId8"/>
    <p:sldId id="269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C82C6-A625-4D13-8624-E4B09208B0EE}" type="datetimeFigureOut">
              <a:rPr kumimoji="1" lang="ja-JP" altLang="en-US" smtClean="0"/>
              <a:t>2017/9/6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BB1FA-27AD-472B-8891-F87C6F2C9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1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2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6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5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228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13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05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71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BB1FA-27AD-472B-8891-F87C6F2C91B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2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86250"/>
            <a:ext cx="6858000" cy="9715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FFE18C7-9DD7-46CE-A3B6-C1C676CC0A74}" type="datetime1">
              <a:rPr lang="ja-JP" altLang="en-US" smtClean="0"/>
              <a:t>2017/9/6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7AFEEF8D-E39D-4577-A10D-FE257D70D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8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9ABB-9C52-4C0F-9EEB-2243E325C3FE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28D64-C6AE-4676-BBE2-49BB8A8BEB4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FD01-E578-4274-ABC6-0DB7C4BD8913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44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21FA-3CB0-433D-9BC1-7248174EE5C5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FDD1-A854-4E77-87AE-11CFF61A4141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12DF-9148-4CDB-B3FF-87BCD22D46F2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C0B9-BFA8-44C1-8679-7A9973CC2715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4E24-ED89-4CD5-AB0F-88BC00C185A7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4EF0-E0AE-4186-9D1E-1E0436E22A81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0DDF-D3C1-4FC7-8F40-04E5A104C62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4266AC3D-5B59-4BCC-A744-03A7E948BF51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7693" y="6356351"/>
            <a:ext cx="36086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7AFEEF8D-E39D-4577-A10D-FE257D70D6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0" i="0" u="none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b="0" i="0" u="none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6350">
                  <a:solidFill>
                    <a:schemeClr val="tx1"/>
                  </a:solidFill>
                </a:ln>
              </a:rPr>
              <a:t>Java</a:t>
            </a:r>
            <a:r>
              <a:rPr lang="ja-JP" altLang="en-US" dirty="0" smtClean="0">
                <a:ln w="6350">
                  <a:solidFill>
                    <a:schemeClr val="tx1"/>
                  </a:solidFill>
                </a:ln>
              </a:rPr>
              <a:t>研修 成果発表</a:t>
            </a:r>
            <a:endParaRPr 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4267200"/>
            <a:ext cx="6858000" cy="990600"/>
          </a:xfrm>
        </p:spPr>
        <p:txBody>
          <a:bodyPr>
            <a:normAutofit/>
          </a:bodyPr>
          <a:lstStyle/>
          <a:p>
            <a:r>
              <a:rPr lang="ja-JP" altLang="en-US" sz="4400" dirty="0" smtClean="0">
                <a:ln w="6350">
                  <a:solidFill>
                    <a:schemeClr val="tx1"/>
                  </a:solidFill>
                </a:ln>
              </a:rPr>
              <a:t>有賀</a:t>
            </a:r>
            <a:endParaRPr lang="en-US" sz="4400" dirty="0">
              <a:ln w="63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97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アジェンダ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51000"/>
            <a:ext cx="78867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研修の成果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研修で苦労したこと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研修に対する感想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研修成果の今後への活用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endParaRPr kumimoji="1" lang="ja-JP" altLang="en-US" sz="3200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5BF0-0E7E-4249-BA95-E061D75E835D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2</a:t>
            </a:fld>
            <a:endParaRPr 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研修の成果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開発能力の向上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6350">
                  <a:solidFill>
                    <a:schemeClr val="tx1"/>
                  </a:solidFill>
                </a:ln>
              </a:rPr>
              <a:t> </a:t>
            </a:r>
            <a:r>
              <a:rPr kumimoji="1" lang="en-US" altLang="ja-JP" sz="2400" dirty="0" smtClean="0">
                <a:ln w="3175">
                  <a:solidFill>
                    <a:schemeClr val="tx1"/>
                  </a:solidFill>
                </a:ln>
              </a:rPr>
              <a:t>Java </a:t>
            </a:r>
            <a:r>
              <a:rPr lang="ja-JP" altLang="en-US" sz="2400" dirty="0">
                <a:ln w="3175">
                  <a:solidFill>
                    <a:schemeClr val="tx1"/>
                  </a:solidFill>
                </a:ln>
              </a:rPr>
              <a:t>プログラミング</a:t>
            </a: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スキル</a:t>
            </a:r>
            <a:endParaRPr lang="en-US" altLang="ja-JP" sz="2400" dirty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 テストの重要性の理解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デジタル時計への関心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皆さんとの友好関係</a:t>
            </a:r>
            <a:endParaRPr kumimoji="1" lang="ja-JP" altLang="en-US" sz="3200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C15-6EA2-47B5-868F-9C047239C9C9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3</a:t>
            </a:fld>
            <a:endParaRPr 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研修で苦労したこと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ワークライフバランス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6350">
                  <a:solidFill>
                    <a:schemeClr val="tx1"/>
                  </a:solidFill>
                </a:ln>
              </a:rPr>
              <a:t> </a:t>
            </a: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業務、バド部の活動との両立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 今度、結婚します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デジタル時計へのネタ切れ感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飲み会の店選び</a:t>
            </a:r>
            <a:endParaRPr kumimoji="1" lang="ja-JP" altLang="en-US" sz="3200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4559-3891-47C1-8E5B-4793015CC97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4</a:t>
            </a:fld>
            <a:endParaRPr 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0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chemeClr val="tx1"/>
                  </a:solidFill>
                </a:ln>
              </a:rPr>
              <a:t>研修に対する感想</a:t>
            </a:r>
            <a:endParaRPr kumimoji="1" lang="ja-JP" altLang="en-US" dirty="0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chemeClr val="tx1"/>
                  </a:solidFill>
                </a:ln>
              </a:rPr>
              <a:t> 良かった点：</a:t>
            </a:r>
            <a:endParaRPr kumimoji="1"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 研修室が広くて綺麗でモチベ</a:t>
            </a:r>
            <a:r>
              <a:rPr lang="en-US" altLang="ja-JP" sz="2400" dirty="0">
                <a:ln w="3175">
                  <a:solidFill>
                    <a:schemeClr val="tx1"/>
                  </a:solidFill>
                </a:ln>
              </a:rPr>
              <a:t>UP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 飲み会の店選びが秀逸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chemeClr val="tx1"/>
                  </a:solidFill>
                </a:ln>
              </a:rPr>
              <a:t> 良くなかった点：</a:t>
            </a:r>
            <a:endParaRPr lang="en-US" altLang="ja-JP" sz="3200" dirty="0" smtClean="0">
              <a:ln w="6350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ja-JP" altLang="en-US" sz="2400" dirty="0" smtClean="0">
                <a:ln w="6350">
                  <a:solidFill>
                    <a:schemeClr val="tx1"/>
                  </a:solidFill>
                </a:ln>
              </a:rPr>
              <a:t> </a:t>
            </a:r>
            <a:r>
              <a:rPr kumimoji="1" lang="ja-JP" altLang="en-US" sz="2400" dirty="0" smtClean="0">
                <a:ln w="3175">
                  <a:solidFill>
                    <a:schemeClr val="tx1"/>
                  </a:solidFill>
                </a:ln>
              </a:rPr>
              <a:t>相沢くんが出落ちする</a:t>
            </a:r>
            <a:endParaRPr kumimoji="1" lang="en-US" altLang="ja-JP" sz="2400" dirty="0" smtClean="0">
              <a:ln w="3175">
                <a:solidFill>
                  <a:schemeClr val="tx1"/>
                </a:solidFill>
              </a:ln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手島くんへのハードルが毎回上がる</a:t>
            </a:r>
            <a:r>
              <a:rPr lang="en-US" altLang="ja-JP" sz="2400" dirty="0" smtClean="0">
                <a:ln w="3175">
                  <a:solidFill>
                    <a:schemeClr val="tx1"/>
                  </a:solidFill>
                </a:ln>
              </a:rPr>
              <a:t/>
            </a:r>
            <a:br>
              <a:rPr lang="en-US" altLang="ja-JP" sz="2400" dirty="0" smtClean="0">
                <a:ln w="3175">
                  <a:solidFill>
                    <a:schemeClr val="tx1"/>
                  </a:solidFill>
                </a:ln>
              </a:rPr>
            </a:b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⇒</a:t>
            </a:r>
            <a:r>
              <a:rPr lang="en-US" altLang="ja-JP" sz="2400" dirty="0" smtClean="0">
                <a:ln w="3175">
                  <a:solidFill>
                    <a:schemeClr val="tx1"/>
                  </a:solidFill>
                </a:ln>
              </a:rPr>
              <a:t>GUI</a:t>
            </a:r>
            <a:r>
              <a:rPr lang="ja-JP" altLang="en-US" sz="2400" dirty="0" smtClean="0">
                <a:ln w="3175">
                  <a:solidFill>
                    <a:schemeClr val="tx1"/>
                  </a:solidFill>
                </a:ln>
              </a:rPr>
              <a:t>課題の発表順は変えてもいい気がします。</a:t>
            </a:r>
            <a:endParaRPr kumimoji="1" lang="ja-JP" altLang="en-US" sz="2400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AC1A-13D4-49FF-9514-A1177CA4EDE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5</a:t>
            </a:fld>
            <a:endParaRPr 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ysClr val="windowText" lastClr="000000"/>
                  </a:solidFill>
                </a:ln>
              </a:rPr>
              <a:t>研修成果の活用</a:t>
            </a:r>
            <a:endParaRPr kumimoji="1" lang="ja-JP" altLang="en-US" dirty="0">
              <a:ln w="63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210962"/>
            <a:ext cx="7886700" cy="4966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ja-JP" sz="3200" dirty="0">
                <a:ln w="6350">
                  <a:solidFill>
                    <a:sysClr val="windowText" lastClr="000000"/>
                  </a:solidFill>
                </a:ln>
              </a:rPr>
              <a:t>Java</a:t>
            </a:r>
            <a:r>
              <a:rPr lang="ja-JP" altLang="en-US" sz="3200" dirty="0">
                <a:ln w="6350">
                  <a:solidFill>
                    <a:sysClr val="windowText" lastClr="000000"/>
                  </a:solidFill>
                </a:ln>
              </a:rPr>
              <a:t>を</a:t>
            </a: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使って</a:t>
            </a:r>
            <a:r>
              <a:rPr lang="ja-JP" altLang="en-US" sz="3200" dirty="0">
                <a:ln w="6350">
                  <a:solidFill>
                    <a:sysClr val="windowText" lastClr="000000"/>
                  </a:solidFill>
                </a:ln>
              </a:rPr>
              <a:t>何か</a:t>
            </a: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と</a:t>
            </a: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いうのは未定</a:t>
            </a:r>
            <a:endParaRPr lang="en-US" altLang="ja-JP" sz="3200" dirty="0">
              <a:ln w="6350">
                <a:solidFill>
                  <a:sysClr val="windowText" lastClr="000000"/>
                </a:solidFill>
              </a:ln>
            </a:endParaRPr>
          </a:p>
          <a:p>
            <a:pPr lvl="2">
              <a:lnSpc>
                <a:spcPct val="150000"/>
              </a:lnSpc>
            </a:pPr>
            <a:endParaRPr lang="en-US" altLang="ja-JP" sz="1400" dirty="0" smtClean="0">
              <a:ln w="6350">
                <a:solidFill>
                  <a:sysClr val="windowText" lastClr="000000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得られたコンピュータサイエンスの</a:t>
            </a:r>
            <a:r>
              <a:rPr lang="en-US" altLang="ja-JP" sz="3200" dirty="0">
                <a:ln w="6350">
                  <a:solidFill>
                    <a:sysClr val="windowText" lastClr="000000"/>
                  </a:solidFill>
                </a:ln>
              </a:rPr>
              <a:t/>
            </a:r>
            <a:br>
              <a:rPr lang="en-US" altLang="ja-JP" sz="3200" dirty="0">
                <a:ln w="6350">
                  <a:solidFill>
                    <a:sysClr val="windowText" lastClr="000000"/>
                  </a:solidFill>
                </a:ln>
              </a:rPr>
            </a:br>
            <a:r>
              <a:rPr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知識を他の開発に活かす</a:t>
            </a:r>
            <a:endParaRPr lang="en-US" altLang="ja-JP" sz="3200" dirty="0">
              <a:ln w="6350">
                <a:solidFill>
                  <a:sysClr val="windowText" lastClr="000000"/>
                </a:solidFill>
              </a:ln>
            </a:endParaRPr>
          </a:p>
          <a:p>
            <a:pPr lvl="3">
              <a:lnSpc>
                <a:spcPct val="150000"/>
              </a:lnSpc>
            </a:pPr>
            <a:endParaRPr lang="en-US" altLang="ja-JP" sz="1400" dirty="0" smtClean="0">
              <a:ln w="6350">
                <a:solidFill>
                  <a:sysClr val="windowText" lastClr="000000"/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 smtClean="0">
                <a:ln w="6350">
                  <a:solidFill>
                    <a:sysClr val="windowText" lastClr="000000"/>
                  </a:solidFill>
                </a:ln>
              </a:rPr>
              <a:t> 今後も開発技術を追う意識を持つ</a:t>
            </a:r>
            <a:endParaRPr lang="en-US" altLang="ja-JP" sz="3200" dirty="0" smtClean="0">
              <a:ln w="63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EAC1A-13D4-49FF-9514-A1177CA4EDE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6</a:t>
            </a:fld>
            <a:endParaRPr 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4031"/>
          </a:xfrm>
        </p:spPr>
        <p:txBody>
          <a:bodyPr/>
          <a:lstStyle/>
          <a:p>
            <a:r>
              <a:rPr kumimoji="1" lang="ja-JP" altLang="en-US" dirty="0" smtClean="0">
                <a:ln w="6350">
                  <a:solidFill>
                    <a:sysClr val="windowText" lastClr="000000"/>
                  </a:solidFill>
                </a:ln>
              </a:rPr>
              <a:t>最終時計課題</a:t>
            </a:r>
            <a:endParaRPr kumimoji="1" lang="ja-JP" altLang="en-US" dirty="0">
              <a:ln w="63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03DA-23E3-4443-8095-EC8C0DDD4E5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7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2175" y="313037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デモします。</a:t>
            </a:r>
            <a:endParaRPr kumimoji="1" lang="ja-JP" altLang="en-US" sz="5400" dirty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628650" y="999067"/>
            <a:ext cx="7886700" cy="0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03DA-23E3-4443-8095-EC8C0DDD4E56}" type="datetime1">
              <a:rPr lang="ja-JP" altLang="en-US" smtClean="0"/>
              <a:t>2017/9/6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2017 Ryoh Aruga All Rights Reserved.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EF8D-E39D-4577-A10D-FE257D70D681}" type="slidenum">
              <a:rPr lang="en-US" smtClean="0"/>
              <a:t>8</a:t>
            </a:fld>
            <a:endParaRPr 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4684" y="2551837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ご清聴</a:t>
            </a:r>
            <a:endParaRPr kumimoji="1" lang="en-US" altLang="ja-JP" sz="5400" dirty="0" smtClean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ありがとう</a:t>
            </a:r>
            <a:r>
              <a:rPr kumimoji="1" lang="ja-JP" altLang="en-US" sz="5400" dirty="0" smtClean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ございました！</a:t>
            </a:r>
            <a:endParaRPr kumimoji="1" lang="ja-JP" altLang="en-US" sz="5400" dirty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0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2&quot; unique_id=&quot;10020&quot;&gt;&lt;object type=&quot;3&quot; unique_id=&quot;10021&quot;&gt;&lt;property id=&quot;20148&quot; value=&quot;5&quot;/&gt;&lt;property id=&quot;20300&quot; value=&quot;Slide 1&quot;/&gt;&lt;property id=&quot;20307&quot; value=&quot;256&quot;/&gt;&lt;/object&gt;&lt;/object&gt;&lt;object type=&quot;8&quot; unique_id=&quot;1002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dirty="0" smtClean="0">
            <a:solidFill>
              <a:schemeClr val="bg1"/>
            </a:solidFill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qua" id="{2D0F032C-2B60-4DB1-A0B6-B5A58CB9BFE4}" vid="{DA7461F7-E693-4722-95B5-E2970A802A2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aqua</Template>
  <TotalTime>412</TotalTime>
  <Words>248</Words>
  <Application>Microsoft Office PowerPoint</Application>
  <PresentationFormat>画面に合わせる (4:3)</PresentationFormat>
  <Paragraphs>65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Wingdings</vt:lpstr>
      <vt:lpstr>Office テーマ</vt:lpstr>
      <vt:lpstr>Java研修 成果発表</vt:lpstr>
      <vt:lpstr>アジェンダ</vt:lpstr>
      <vt:lpstr>研修の成果</vt:lpstr>
      <vt:lpstr>研修で苦労したこと</vt:lpstr>
      <vt:lpstr>研修に対する感想</vt:lpstr>
      <vt:lpstr>研修成果の活用</vt:lpstr>
      <vt:lpstr>最終時計課題</vt:lpstr>
      <vt:lpstr>PowerPoint プレゼンテーション</vt:lpstr>
    </vt:vector>
  </TitlesOfParts>
  <Company>RFG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Aruga Ryoh</dc:creator>
  <cp:lastModifiedBy>Aruga Ryoh</cp:lastModifiedBy>
  <cp:revision>49</cp:revision>
  <dcterms:created xsi:type="dcterms:W3CDTF">2017-09-01T02:56:20Z</dcterms:created>
  <dcterms:modified xsi:type="dcterms:W3CDTF">2017-09-06T07:35:41Z</dcterms:modified>
</cp:coreProperties>
</file>