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7" r:id="rId2"/>
    <p:sldId id="273" r:id="rId3"/>
    <p:sldId id="275" r:id="rId4"/>
    <p:sldId id="276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A83C4-E153-4ECC-AD33-B17E8F229E1A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57F1E-3644-4C0E-B3AC-55FEA658C83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2010/9/1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4" y="542925"/>
            <a:ext cx="7934399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sz="3200" dirty="0" smtClean="0"/>
              <a:t>Methods of </a:t>
            </a:r>
            <a:r>
              <a:rPr lang="en-US" altLang="ja-JP" sz="3200" i="1" dirty="0" smtClean="0"/>
              <a:t>Machine</a:t>
            </a:r>
            <a:r>
              <a:rPr lang="en-US" altLang="ja-JP" sz="3200" dirty="0" smtClean="0"/>
              <a:t> class</a:t>
            </a:r>
            <a:endParaRPr lang="ja-JP" altLang="en-US" sz="3200" dirty="0" smtClean="0">
              <a:effectLst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2924"/>
            <a:ext cx="8229600" cy="5595076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Machine.new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 </a:t>
            </a:r>
            <a:r>
              <a:rPr lang="en-US" altLang="ja-JP" sz="1800" dirty="0" smtClean="0"/>
              <a:t>or</a:t>
            </a:r>
            <a:r>
              <a:rPr lang="en-US" altLang="ja-JP" sz="1800" i="1" dirty="0" smtClean="0"/>
              <a:t> </a:t>
            </a:r>
            <a:r>
              <a:rPr lang="en-US" altLang="ja-JP" sz="1800" i="1" dirty="0" err="1" smtClean="0"/>
              <a:t>CLibIPAddr</a:t>
            </a:r>
            <a:r>
              <a:rPr lang="en-US" altLang="ja-JP" sz="1800" dirty="0" smtClean="0"/>
              <a:t>: machine address)</a:t>
            </a:r>
          </a:p>
          <a:p>
            <a:pPr lvl="1"/>
            <a:r>
              <a:rPr lang="en-US" altLang="ja-JP" sz="1600" dirty="0" smtClean="0"/>
              <a:t>IP address and FQDN( ex: aaa.bbb.jp ) cab be used as machine </a:t>
            </a:r>
            <a:r>
              <a:rPr lang="en-US" altLang="ja-JP" sz="1600" dirty="0" smtClean="0"/>
              <a:t>address</a:t>
            </a:r>
          </a:p>
          <a:p>
            <a:pPr lvl="1"/>
            <a:endParaRPr lang="en-US" altLang="ja-JP" sz="1600" dirty="0" smtClean="0"/>
          </a:p>
          <a:p>
            <a:r>
              <a:rPr lang="en-US" altLang="ja-JP" sz="1800" dirty="0" err="1" smtClean="0"/>
              <a:t>Machine#set_auth_info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user name,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password)</a:t>
            </a:r>
          </a:p>
          <a:p>
            <a:pPr lvl="1"/>
            <a:r>
              <a:rPr lang="en-US" altLang="ja-JP" sz="1200" dirty="0" smtClean="0"/>
              <a:t>sets  user name </a:t>
            </a:r>
            <a:r>
              <a:rPr lang="en-US" altLang="ja-JP" sz="1200" dirty="0" smtClean="0"/>
              <a:t> </a:t>
            </a:r>
            <a:r>
              <a:rPr lang="en-US" altLang="ja-JP" sz="1200" dirty="0" smtClean="0"/>
              <a:t>to access a machine via </a:t>
            </a:r>
            <a:r>
              <a:rPr lang="en-US" altLang="ja-JP" sz="1200" dirty="0" smtClean="0"/>
              <a:t>SSH</a:t>
            </a:r>
            <a:endParaRPr lang="en-US" altLang="ja-JP" sz="1200" dirty="0" smtClean="0"/>
          </a:p>
          <a:p>
            <a:pPr lvl="1"/>
            <a:r>
              <a:rPr lang="en-US" altLang="ja-JP" sz="1200" dirty="0" smtClean="0"/>
              <a:t>You may use this method when you can login with </a:t>
            </a:r>
            <a:r>
              <a:rPr lang="en-US" altLang="ja-JP" sz="1200" smtClean="0"/>
              <a:t>no password</a:t>
            </a:r>
          </a:p>
          <a:p>
            <a:pPr lvl="1"/>
            <a:endParaRPr lang="en-US" altLang="ja-JP" sz="1200" dirty="0" smtClean="0"/>
          </a:p>
          <a:p>
            <a:r>
              <a:rPr lang="en-US" altLang="ja-JP" sz="1800" dirty="0" err="1" smtClean="0"/>
              <a:t>Machine#set_auth_info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user name,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password)</a:t>
            </a:r>
          </a:p>
          <a:p>
            <a:pPr lvl="1"/>
            <a:r>
              <a:rPr lang="en-US" altLang="ja-JP" sz="1600" dirty="0" smtClean="0"/>
              <a:t>sets  user name and password to access a machine via SSH</a:t>
            </a:r>
          </a:p>
          <a:p>
            <a:pPr lvl="1"/>
            <a:endParaRPr lang="en-US" altLang="ja-JP" sz="1200" dirty="0" smtClean="0"/>
          </a:p>
          <a:p>
            <a:r>
              <a:rPr lang="en-US" altLang="ja-JP" sz="1800" dirty="0" err="1" smtClean="0"/>
              <a:t>Machine#set_auth_info_pki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user name,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passphrase of private key 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file path of private key)</a:t>
            </a:r>
          </a:p>
          <a:p>
            <a:pPr lvl="1"/>
            <a:r>
              <a:rPr lang="en-US" altLang="ja-JP" sz="1600" dirty="0" smtClean="0"/>
              <a:t>sets  user name, passphrase of private key and file path of private key (ex: ~/.</a:t>
            </a:r>
            <a:r>
              <a:rPr lang="en-US" altLang="ja-JP" sz="1600" dirty="0" err="1" smtClean="0"/>
              <a:t>ssh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id_rsa</a:t>
            </a:r>
            <a:r>
              <a:rPr lang="en-US" altLang="ja-JP" sz="1600" dirty="0" smtClean="0"/>
              <a:t>) to access a machine via SSH</a:t>
            </a:r>
          </a:p>
          <a:p>
            <a:endParaRPr lang="en-US" altLang="ja-JP" sz="1800" dirty="0" smtClean="0"/>
          </a:p>
          <a:p>
            <a:r>
              <a:rPr lang="en-US" altLang="ja-JP" sz="1800" dirty="0" err="1" smtClean="0"/>
              <a:t>Machine#establish_session</a:t>
            </a:r>
            <a:r>
              <a:rPr lang="en-US" altLang="ja-JP" sz="1800" dirty="0" smtClean="0"/>
              <a:t>()</a:t>
            </a:r>
          </a:p>
          <a:p>
            <a:pPr lvl="1"/>
            <a:r>
              <a:rPr lang="en-US" altLang="ja-JP" sz="1600" dirty="0" smtClean="0"/>
              <a:t>establishes  a transport for command execution via SSH</a:t>
            </a:r>
          </a:p>
          <a:p>
            <a:pPr lvl="1"/>
            <a:r>
              <a:rPr lang="en-US" altLang="ja-JP" sz="1600" dirty="0" smtClean="0"/>
              <a:t>before calling this function, authentication information should be set appropriately by 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Machine#set_auth_info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methods  described on following slides  can be used after calling of this 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542925"/>
            <a:ext cx="7772400" cy="6096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Methods of </a:t>
            </a:r>
            <a:r>
              <a:rPr lang="en-US" altLang="ja-JP" sz="3200" i="1" dirty="0" smtClean="0"/>
              <a:t>Machine</a:t>
            </a:r>
            <a:r>
              <a:rPr lang="en-US" altLang="ja-JP" sz="3200" dirty="0" smtClean="0"/>
              <a:t> class</a:t>
            </a:r>
            <a:endParaRPr lang="ja-JP" altLang="en-US" sz="3200" dirty="0" smtClean="0">
              <a:effectLst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2924"/>
            <a:ext cx="8229600" cy="5595076"/>
          </a:xfrm>
        </p:spPr>
        <p:txBody>
          <a:bodyPr>
            <a:normAutofit/>
          </a:bodyPr>
          <a:lstStyle/>
          <a:p>
            <a:r>
              <a:rPr lang="en-US" altLang="ja-JP" sz="1800" dirty="0" err="1" smtClean="0"/>
              <a:t>Machine#exec</a:t>
            </a:r>
            <a:r>
              <a:rPr lang="en-US" altLang="ja-JP" sz="1800" dirty="0" smtClean="0"/>
              <a:t>!(</a:t>
            </a:r>
            <a:r>
              <a:rPr lang="en-US" altLang="ja-JP" sz="1800" i="1" dirty="0" smtClean="0"/>
              <a:t>String:  </a:t>
            </a:r>
            <a:r>
              <a:rPr lang="en-US" altLang="ja-JP" sz="1800" dirty="0" smtClean="0"/>
              <a:t>command string to execute on remote shell)</a:t>
            </a:r>
          </a:p>
          <a:p>
            <a:pPr lvl="1"/>
            <a:r>
              <a:rPr lang="en-US" altLang="ja-JP" sz="1600" dirty="0" smtClean="0"/>
              <a:t>executes passed command string on remote machine via SSH</a:t>
            </a:r>
          </a:p>
          <a:p>
            <a:pPr lvl="1"/>
            <a:r>
              <a:rPr lang="en-US" altLang="ja-JP" sz="1600" dirty="0" smtClean="0"/>
              <a:t>calling without  exclamation mark (!)  executes commands asynchronously (no blocking  on call)</a:t>
            </a:r>
          </a:p>
          <a:p>
            <a:pPr lvl="1"/>
            <a:r>
              <a:rPr lang="en-US" altLang="ja-JP" sz="1600" dirty="0" smtClean="0"/>
              <a:t>returns standard output of  executed command ( currently, asynchronous call doesn’t return </a:t>
            </a:r>
            <a:r>
              <a:rPr lang="en-US" altLang="ja-JP" sz="1600" dirty="0" err="1" smtClean="0"/>
              <a:t>stdout</a:t>
            </a:r>
            <a:r>
              <a:rPr lang="en-US" altLang="ja-JP" sz="1600" dirty="0" smtClean="0"/>
              <a:t> )</a:t>
            </a:r>
          </a:p>
          <a:p>
            <a:pPr lvl="1"/>
            <a:endParaRPr lang="en-US" altLang="ja-JP" sz="1200" dirty="0" smtClean="0"/>
          </a:p>
          <a:p>
            <a:r>
              <a:rPr lang="en-US" altLang="ja-JP" sz="1800" dirty="0" err="1" smtClean="0"/>
              <a:t>Machine#exec_script_on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local file path of shell script to execute, 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 arguments of shell script,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current path which is used at shell script execution)</a:t>
            </a:r>
          </a:p>
          <a:p>
            <a:pPr lvl="1"/>
            <a:r>
              <a:rPr lang="en-US" altLang="ja-JP" sz="1600" dirty="0" smtClean="0"/>
              <a:t>executes passed shell script on remote. you had better pass “.” if you don’t have any  request.</a:t>
            </a:r>
          </a:p>
          <a:p>
            <a:pPr lvl="1"/>
            <a:r>
              <a:rPr lang="en-US" altLang="ja-JP" sz="1600" dirty="0" smtClean="0"/>
              <a:t>returns standard output of  executed command as </a:t>
            </a:r>
            <a:r>
              <a:rPr lang="en-US" altLang="ja-JP" sz="1600" i="1" dirty="0" smtClean="0"/>
              <a:t>String.</a:t>
            </a:r>
          </a:p>
          <a:p>
            <a:pPr lvl="1"/>
            <a:endParaRPr lang="en-US" altLang="ja-JP" sz="1200" dirty="0" smtClean="0"/>
          </a:p>
          <a:p>
            <a:r>
              <a:rPr lang="en-US" altLang="ja-JP" sz="1800" dirty="0" err="1" smtClean="0"/>
              <a:t>Machine#install_package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 package name to install)</a:t>
            </a:r>
          </a:p>
          <a:p>
            <a:pPr lvl="1"/>
            <a:r>
              <a:rPr lang="en-US" altLang="ja-JP" sz="1600" dirty="0" smtClean="0"/>
              <a:t>Install specified package with package system; yum, apt and so on.</a:t>
            </a:r>
          </a:p>
          <a:p>
            <a:pPr lvl="1"/>
            <a:r>
              <a:rPr lang="en-US" altLang="ja-JP" sz="1600" dirty="0" smtClean="0"/>
              <a:t>package system used by varies platform specified by user. default is yum. </a:t>
            </a:r>
          </a:p>
          <a:p>
            <a:pPr lvl="1"/>
            <a:r>
              <a:rPr lang="en-US" altLang="ja-JP" sz="1600" dirty="0" smtClean="0"/>
              <a:t>returns standard output of  package system  control command as </a:t>
            </a:r>
            <a:r>
              <a:rPr lang="en-US" altLang="ja-JP" sz="1600" i="1" dirty="0" smtClean="0"/>
              <a:t>String.</a:t>
            </a:r>
            <a:endParaRPr lang="en-US" altLang="ja-JP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7772400" cy="6096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Methods of </a:t>
            </a:r>
            <a:r>
              <a:rPr lang="en-US" altLang="ja-JP" sz="3200" i="1" dirty="0" smtClean="0"/>
              <a:t>Machine</a:t>
            </a:r>
            <a:r>
              <a:rPr lang="en-US" altLang="ja-JP" sz="3200" dirty="0" smtClean="0"/>
              <a:t> class (File I/O)</a:t>
            </a:r>
            <a:endParaRPr lang="ja-JP" altLang="en-US" sz="3200" dirty="0" smtClean="0">
              <a:effectLst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95076"/>
          </a:xfrm>
        </p:spPr>
        <p:txBody>
          <a:bodyPr>
            <a:normAutofit/>
          </a:bodyPr>
          <a:lstStyle/>
          <a:p>
            <a:r>
              <a:rPr lang="en-US" altLang="ja-JP" sz="1800" dirty="0" err="1" smtClean="0"/>
              <a:t>Machine#push_a_file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String: </a:t>
            </a:r>
            <a:r>
              <a:rPr lang="en-US" altLang="ja-JP" sz="1800" dirty="0" smtClean="0"/>
              <a:t>local file path,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remote file path)</a:t>
            </a:r>
          </a:p>
          <a:p>
            <a:pPr lvl="1"/>
            <a:r>
              <a:rPr lang="en-US" altLang="ja-JP" sz="1600" dirty="0" smtClean="0"/>
              <a:t>send (copy ) a specified local file to remote path</a:t>
            </a:r>
          </a:p>
          <a:p>
            <a:r>
              <a:rPr lang="en-US" altLang="ja-JP" sz="1800" dirty="0" err="1" smtClean="0"/>
              <a:t>Machine#p</a:t>
            </a:r>
            <a:r>
              <a:rPr kumimoji="1" lang="en-US" altLang="ja-JP" sz="1800" dirty="0" err="1" smtClean="0"/>
              <a:t>ull_a_file</a:t>
            </a:r>
            <a:r>
              <a:rPr kumimoji="1" lang="en-US" altLang="ja-JP" sz="1800" dirty="0" smtClean="0"/>
              <a:t>(</a:t>
            </a:r>
            <a:r>
              <a:rPr kumimoji="1" lang="en-US" altLang="ja-JP" sz="1800" i="1" dirty="0" err="1" smtClean="0"/>
              <a:t>String</a:t>
            </a:r>
            <a:r>
              <a:rPr kumimoji="1" lang="en-US" altLang="ja-JP" sz="1800" dirty="0" err="1" smtClean="0"/>
              <a:t>:r</a:t>
            </a:r>
            <a:r>
              <a:rPr kumimoji="1" lang="en-US" altLang="ja-JP" sz="1800" dirty="0" smtClean="0"/>
              <a:t> emote path, </a:t>
            </a:r>
            <a:r>
              <a:rPr kumimoji="1" lang="en-US" altLang="ja-JP" sz="1800" i="1" dirty="0" smtClean="0"/>
              <a:t>String</a:t>
            </a:r>
            <a:r>
              <a:rPr kumimoji="1" lang="en-US" altLang="ja-JP" sz="1800" dirty="0" smtClean="0"/>
              <a:t>: 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local path</a:t>
            </a:r>
            <a:r>
              <a:rPr kumimoji="1" lang="en-US" altLang="ja-JP" sz="1800" dirty="0" smtClean="0"/>
              <a:t>)</a:t>
            </a:r>
          </a:p>
          <a:p>
            <a:pPr lvl="1"/>
            <a:r>
              <a:rPr lang="en-US" altLang="ja-JP" sz="1600" dirty="0" smtClean="0"/>
              <a:t>send ( copy ) a specified remote file to local path</a:t>
            </a:r>
          </a:p>
          <a:p>
            <a:pPr>
              <a:buNone/>
            </a:pPr>
            <a:endParaRPr lang="en-US" altLang="ja-JP" sz="1600" dirty="0" smtClean="0"/>
          </a:p>
          <a:p>
            <a:r>
              <a:rPr lang="en-US" altLang="ja-JP" sz="1800" dirty="0" err="1" smtClean="0"/>
              <a:t>Machine#p</a:t>
            </a:r>
            <a:r>
              <a:rPr kumimoji="1" lang="en-US" altLang="ja-JP" sz="1800" dirty="0" err="1" smtClean="0"/>
              <a:t>ush_files</a:t>
            </a:r>
            <a:r>
              <a:rPr kumimoji="1" lang="en-US" altLang="ja-JP" sz="1800" dirty="0" smtClean="0"/>
              <a:t>(</a:t>
            </a:r>
            <a:r>
              <a:rPr lang="en-US" altLang="ja-JP" sz="1800" i="1" dirty="0" smtClean="0"/>
              <a:t>String : </a:t>
            </a:r>
            <a:r>
              <a:rPr lang="en-US" altLang="ja-JP" sz="1800" dirty="0" smtClean="0"/>
              <a:t>l </a:t>
            </a:r>
            <a:r>
              <a:rPr lang="en-US" altLang="ja-JP" sz="1800" dirty="0" err="1" smtClean="0"/>
              <a:t>ocal</a:t>
            </a:r>
            <a:r>
              <a:rPr lang="en-US" altLang="ja-JP" sz="1800" dirty="0" smtClean="0"/>
              <a:t> directory path, </a:t>
            </a:r>
            <a:r>
              <a:rPr lang="en-US" altLang="ja-JP" sz="1800" i="1" dirty="0" smtClean="0"/>
              <a:t>String </a:t>
            </a:r>
            <a:r>
              <a:rPr lang="en-US" altLang="ja-JP" sz="1800" dirty="0" smtClean="0"/>
              <a:t>: remote directory path</a:t>
            </a:r>
            <a:r>
              <a:rPr kumimoji="1" lang="en-US" altLang="ja-JP" sz="1800" dirty="0" smtClean="0"/>
              <a:t>)</a:t>
            </a:r>
          </a:p>
          <a:p>
            <a:pPr lvl="1"/>
            <a:r>
              <a:rPr lang="en-US" altLang="ja-JP" sz="1600" dirty="0" smtClean="0"/>
              <a:t>send ( copy ) all files on specified local directory to remote directory</a:t>
            </a:r>
          </a:p>
          <a:p>
            <a:pPr lvl="1"/>
            <a:r>
              <a:rPr lang="en-US" altLang="ja-JP" sz="1600" dirty="0" smtClean="0"/>
              <a:t>subd</a:t>
            </a:r>
            <a:r>
              <a:rPr kumimoji="1" lang="en-US" altLang="ja-JP" sz="1600" dirty="0" smtClean="0"/>
              <a:t>irectories on the local path are ignored</a:t>
            </a:r>
          </a:p>
          <a:p>
            <a:r>
              <a:rPr lang="en-US" altLang="ja-JP" sz="1800" dirty="0" err="1" smtClean="0"/>
              <a:t>Machine#pull_files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remote </a:t>
            </a:r>
            <a:r>
              <a:rPr lang="en-US" altLang="ja-JP" sz="1800" dirty="0" err="1" smtClean="0"/>
              <a:t>direcotry</a:t>
            </a:r>
            <a:r>
              <a:rPr lang="en-US" altLang="ja-JP" sz="1800" dirty="0" smtClean="0"/>
              <a:t> path 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 : local directory path)</a:t>
            </a:r>
          </a:p>
          <a:p>
            <a:pPr lvl="1"/>
            <a:r>
              <a:rPr lang="en-US" altLang="ja-JP" sz="1600" dirty="0" smtClean="0"/>
              <a:t>send ( copy ) all files on specified local directory to remote directory</a:t>
            </a:r>
          </a:p>
          <a:p>
            <a:pPr lvl="1"/>
            <a:r>
              <a:rPr lang="en-US" altLang="ja-JP" sz="1600" dirty="0" smtClean="0"/>
              <a:t>subdirectories on the local path are ignored</a:t>
            </a:r>
          </a:p>
          <a:p>
            <a:pPr lvl="1"/>
            <a:endParaRPr kumimoji="1" lang="en-US" altLang="ja-JP" sz="1200" dirty="0" smtClean="0"/>
          </a:p>
          <a:p>
            <a:r>
              <a:rPr lang="en-US" altLang="ja-JP" sz="1800" dirty="0" err="1" smtClean="0"/>
              <a:t>Machine#push_dir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 </a:t>
            </a:r>
            <a:r>
              <a:rPr lang="en-US" altLang="ja-JP" sz="1800" dirty="0" smtClean="0"/>
              <a:t>:  local directory path, 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 : remote directory path)</a:t>
            </a:r>
          </a:p>
          <a:p>
            <a:pPr lvl="1"/>
            <a:r>
              <a:rPr lang="en-US" altLang="ja-JP" sz="1600" dirty="0" smtClean="0"/>
              <a:t>Send ( copy ) specified local directory to remote path</a:t>
            </a:r>
          </a:p>
          <a:p>
            <a:pPr lvl="1"/>
            <a:r>
              <a:rPr lang="en-US" altLang="ja-JP" sz="1600" dirty="0" smtClean="0"/>
              <a:t>subdirectories are also sent</a:t>
            </a:r>
          </a:p>
          <a:p>
            <a:r>
              <a:rPr lang="en-US" altLang="ja-JP" sz="1800" dirty="0" err="1" smtClean="0"/>
              <a:t>Machine#pull_dir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 </a:t>
            </a:r>
            <a:r>
              <a:rPr lang="en-US" altLang="ja-JP" sz="1800" dirty="0" smtClean="0"/>
              <a:t>: remote directory path, </a:t>
            </a:r>
            <a:r>
              <a:rPr lang="en-US" altLang="ja-JP" sz="1800" i="1" dirty="0" smtClean="0"/>
              <a:t>String </a:t>
            </a:r>
            <a:r>
              <a:rPr lang="en-US" altLang="ja-JP" sz="1800" dirty="0" smtClean="0"/>
              <a:t>: local directory path)</a:t>
            </a:r>
          </a:p>
          <a:p>
            <a:pPr lvl="1"/>
            <a:r>
              <a:rPr lang="en-US" altLang="ja-JP" sz="1600" dirty="0" smtClean="0"/>
              <a:t>Send ( copy ) specified  remote directory to </a:t>
            </a:r>
            <a:r>
              <a:rPr lang="en-US" altLang="ja-JP" sz="1600" dirty="0" err="1" smtClean="0"/>
              <a:t>localo</a:t>
            </a:r>
            <a:r>
              <a:rPr lang="en-US" altLang="ja-JP" sz="1600" dirty="0" smtClean="0"/>
              <a:t> path</a:t>
            </a:r>
          </a:p>
          <a:p>
            <a:pPr lvl="1"/>
            <a:r>
              <a:rPr lang="en-US" altLang="ja-JP" sz="1600" dirty="0" smtClean="0"/>
              <a:t>subdirectories are also sent</a:t>
            </a:r>
          </a:p>
          <a:p>
            <a:pPr lvl="1"/>
            <a:endParaRPr kumimoji="1" lang="en-US" altLang="ja-JP" sz="1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392797"/>
            <a:ext cx="7772400" cy="6096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Methods of </a:t>
            </a:r>
            <a:r>
              <a:rPr lang="en-US" altLang="ja-JP" sz="3200" i="1" dirty="0" smtClean="0"/>
              <a:t>Machine</a:t>
            </a:r>
            <a:r>
              <a:rPr lang="en-US" altLang="ja-JP" sz="3200" dirty="0" smtClean="0"/>
              <a:t> class (</a:t>
            </a:r>
            <a:r>
              <a:rPr lang="en-US" altLang="ja-JP" sz="3200" dirty="0" err="1" smtClean="0"/>
              <a:t>config</a:t>
            </a:r>
            <a:r>
              <a:rPr lang="en-US" altLang="ja-JP" sz="3200" dirty="0" smtClean="0"/>
              <a:t> file editing)</a:t>
            </a:r>
            <a:endParaRPr lang="ja-JP" altLang="en-US" sz="3200" dirty="0" smtClean="0">
              <a:effectLst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40092"/>
            <a:ext cx="8229600" cy="5595076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Machine#get_config_file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 file path of configuration path located on remote)</a:t>
            </a:r>
          </a:p>
          <a:p>
            <a:pPr lvl="1"/>
            <a:r>
              <a:rPr lang="en-US" altLang="ja-JP" sz="1600" dirty="0" smtClean="0"/>
              <a:t>return </a:t>
            </a:r>
            <a:r>
              <a:rPr lang="en-US" altLang="ja-JP" sz="1600" i="1" dirty="0" err="1" smtClean="0"/>
              <a:t>ConfigFile</a:t>
            </a:r>
            <a:r>
              <a:rPr lang="en-US" altLang="ja-JP" sz="1600" i="1" dirty="0" smtClean="0"/>
              <a:t> class instance which represents specified remote </a:t>
            </a:r>
            <a:r>
              <a:rPr lang="en-US" altLang="ja-JP" sz="1600" i="1" dirty="0" err="1" smtClean="0"/>
              <a:t>config</a:t>
            </a:r>
            <a:r>
              <a:rPr lang="en-US" altLang="ja-JP" sz="1600" i="1" dirty="0" smtClean="0"/>
              <a:t> file</a:t>
            </a:r>
          </a:p>
          <a:p>
            <a:pPr lvl="1"/>
            <a:endParaRPr lang="en-US" altLang="ja-JP" sz="1800" dirty="0" smtClean="0"/>
          </a:p>
          <a:p>
            <a:r>
              <a:rPr lang="en-US" altLang="ja-JP" sz="1800" dirty="0" smtClean="0"/>
              <a:t>user can edit remote </a:t>
            </a:r>
            <a:r>
              <a:rPr lang="en-US" altLang="ja-JP" sz="1800" dirty="0" err="1" smtClean="0"/>
              <a:t>config</a:t>
            </a:r>
            <a:r>
              <a:rPr lang="en-US" altLang="ja-JP" sz="1800" dirty="0" smtClean="0"/>
              <a:t> file through methods of </a:t>
            </a:r>
            <a:r>
              <a:rPr lang="en-US" altLang="ja-JP" sz="1800" i="1" dirty="0" err="1" smtClean="0"/>
              <a:t>ConfigFile</a:t>
            </a:r>
            <a:r>
              <a:rPr lang="en-US" altLang="ja-JP" sz="1800" i="1" dirty="0" smtClean="0"/>
              <a:t> </a:t>
            </a:r>
            <a:r>
              <a:rPr lang="en-US" altLang="ja-JP" sz="1800" dirty="0" smtClean="0"/>
              <a:t>class instance</a:t>
            </a:r>
          </a:p>
          <a:p>
            <a:r>
              <a:rPr lang="en-US" altLang="ja-JP" sz="1800" dirty="0" smtClean="0"/>
              <a:t>editing  will reflected  to real </a:t>
            </a:r>
            <a:r>
              <a:rPr lang="en-US" altLang="ja-JP" sz="1800" dirty="0" err="1" smtClean="0"/>
              <a:t>config</a:t>
            </a:r>
            <a:r>
              <a:rPr lang="en-US" altLang="ja-JP" sz="1800" dirty="0" smtClean="0"/>
              <a:t> file after calling </a:t>
            </a:r>
            <a:r>
              <a:rPr lang="en-US" altLang="ja-JP" sz="1800" i="1" dirty="0" err="1" smtClean="0"/>
              <a:t>ConfigFile#save</a:t>
            </a:r>
            <a:r>
              <a:rPr lang="en-US" altLang="ja-JP" sz="1800" i="1" dirty="0" smtClean="0"/>
              <a:t> method</a:t>
            </a:r>
            <a:endParaRPr kumimoji="1" lang="en-US" altLang="ja-JP" sz="1800" dirty="0" smtClean="0"/>
          </a:p>
          <a:p>
            <a:pPr lvl="1"/>
            <a:endParaRPr kumimoji="1" lang="en-US" altLang="ja-JP" sz="1200" dirty="0" smtClean="0"/>
          </a:p>
          <a:p>
            <a:r>
              <a:rPr lang="en-US" altLang="ja-JP" sz="2400" dirty="0" smtClean="0"/>
              <a:t>Methods of </a:t>
            </a:r>
            <a:r>
              <a:rPr lang="en-US" altLang="ja-JP" sz="2400" dirty="0" err="1" smtClean="0"/>
              <a:t>ConfigFile</a:t>
            </a:r>
            <a:r>
              <a:rPr lang="en-US" altLang="ja-JP" sz="2400" dirty="0" smtClean="0"/>
              <a:t> class</a:t>
            </a:r>
            <a:endParaRPr kumimoji="1" lang="en-US" altLang="ja-JP" sz="2400" dirty="0" smtClean="0"/>
          </a:p>
          <a:p>
            <a:pPr lvl="1"/>
            <a:r>
              <a:rPr lang="en-US" altLang="ja-JP" sz="1800" dirty="0" err="1" smtClean="0"/>
              <a:t>ConfigFile#remove_col_by_str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 string contained by columns you want to remove)</a:t>
            </a:r>
          </a:p>
          <a:p>
            <a:pPr lvl="2"/>
            <a:r>
              <a:rPr lang="en-US" altLang="ja-JP" sz="1600" dirty="0" smtClean="0"/>
              <a:t>remove all  columns  which  contains specified string</a:t>
            </a:r>
          </a:p>
          <a:p>
            <a:pPr lvl="1"/>
            <a:r>
              <a:rPr lang="en-US" altLang="ja-JP" sz="1800" dirty="0" err="1" smtClean="0"/>
              <a:t>ConfigFile#replace_col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string contained by columns you want to replace,</a:t>
            </a:r>
            <a:r>
              <a:rPr lang="ja-JP" altLang="en-US" sz="1800" dirty="0" smtClean="0"/>
              <a:t>　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string placed at replaced part)</a:t>
            </a:r>
          </a:p>
          <a:p>
            <a:pPr lvl="2"/>
            <a:r>
              <a:rPr lang="en-US" altLang="ja-JP" sz="1600" dirty="0" smtClean="0"/>
              <a:t>remove all  columns  which  contains specified string</a:t>
            </a:r>
          </a:p>
          <a:p>
            <a:pPr lvl="1"/>
            <a:r>
              <a:rPr lang="en-US" altLang="ja-JP" sz="1800" dirty="0" err="1" smtClean="0"/>
              <a:t>ConfigFile#append_str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String</a:t>
            </a:r>
            <a:r>
              <a:rPr lang="en-US" altLang="ja-JP" sz="1800" dirty="0" smtClean="0"/>
              <a:t>: string to append)</a:t>
            </a:r>
          </a:p>
          <a:p>
            <a:pPr lvl="2"/>
            <a:r>
              <a:rPr lang="en-US" altLang="ja-JP" sz="1600" dirty="0" smtClean="0"/>
              <a:t> append specified string to end of  file</a:t>
            </a:r>
          </a:p>
          <a:p>
            <a:pPr lvl="2"/>
            <a:r>
              <a:rPr lang="en-US" altLang="ja-JP" sz="1600" dirty="0" smtClean="0"/>
              <a:t>multi column (contains new-line character )</a:t>
            </a:r>
          </a:p>
          <a:p>
            <a:pPr lvl="1"/>
            <a:r>
              <a:rPr lang="en-US" altLang="ja-JP" sz="1800" dirty="0" err="1" smtClean="0"/>
              <a:t>ConfigFile#save</a:t>
            </a:r>
            <a:r>
              <a:rPr lang="en-US" altLang="ja-JP" sz="1800" dirty="0" smtClean="0"/>
              <a:t>()</a:t>
            </a:r>
          </a:p>
          <a:p>
            <a:pPr lvl="2"/>
            <a:r>
              <a:rPr lang="en-US" altLang="ja-JP" sz="1600" dirty="0" smtClean="0"/>
              <a:t>reflect editing to the </a:t>
            </a:r>
            <a:r>
              <a:rPr lang="en-US" altLang="ja-JP" sz="1600" i="1" dirty="0" err="1" smtClean="0"/>
              <a:t>ConfigFile</a:t>
            </a:r>
            <a:r>
              <a:rPr lang="en-US" altLang="ja-JP" sz="1600" dirty="0" smtClean="0"/>
              <a:t> class instance to remote </a:t>
            </a:r>
            <a:r>
              <a:rPr lang="en-US" altLang="ja-JP" sz="1600" dirty="0" err="1" smtClean="0"/>
              <a:t>config</a:t>
            </a:r>
            <a:r>
              <a:rPr lang="en-US" altLang="ja-JP" sz="1600" dirty="0" smtClean="0"/>
              <a:t> file</a:t>
            </a:r>
          </a:p>
          <a:p>
            <a:pPr lvl="2"/>
            <a:r>
              <a:rPr lang="en-US" altLang="ja-JP" sz="1600" dirty="0" smtClean="0"/>
              <a:t>this method has only to be called once after all editing</a:t>
            </a:r>
          </a:p>
          <a:p>
            <a:pPr lvl="1"/>
            <a:endParaRPr lang="en-US" altLang="ja-JP" sz="12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endParaRPr kumimoji="1" lang="en-US" altLang="ja-JP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486</Words>
  <Application>Microsoft Office PowerPoint</Application>
  <PresentationFormat>画面に合わせる (4:3)</PresentationFormat>
  <Paragraphs>71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Methods of Machine class</vt:lpstr>
      <vt:lpstr>Methods of Machine class</vt:lpstr>
      <vt:lpstr>Methods of Machine class (File I/O)</vt:lpstr>
      <vt:lpstr>Methods of Machine class (config file editing)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D-Cloudでのジョブの起動方法</dc:title>
  <cp:lastModifiedBy>ryo</cp:lastModifiedBy>
  <cp:revision>740</cp:revision>
  <dcterms:modified xsi:type="dcterms:W3CDTF">2010-09-01T13:46:00Z</dcterms:modified>
</cp:coreProperties>
</file>