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77" r:id="rId2"/>
    <p:sldId id="273" r:id="rId3"/>
    <p:sldId id="275" r:id="rId4"/>
    <p:sldId id="276" r:id="rId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09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5A83C4-E153-4ECC-AD33-B17E8F229E1A}" type="datetimeFigureOut">
              <a:rPr kumimoji="1" lang="ja-JP" altLang="en-US" smtClean="0"/>
              <a:pPr/>
              <a:t>2010/9/1</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E57F1E-3644-4C0E-B3AC-55FEA658C834}"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2010/9/1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2010/9/1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2010/9/1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2010/9/1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2010/9/1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2010/9/1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pPr/>
              <a:t>2010/9/1</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pPr/>
              <a:t>2010/9/1</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pPr/>
              <a:t>2010/9/1</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2010/9/1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2010/9/1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pPr/>
              <a:t>2010/9/1</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4024" y="542925"/>
            <a:ext cx="7934399" cy="609600"/>
          </a:xfrm>
        </p:spPr>
        <p:txBody>
          <a:bodyPr>
            <a:normAutofit fontScale="90000"/>
          </a:bodyPr>
          <a:lstStyle/>
          <a:p>
            <a:pPr eaLnBrk="1" hangingPunct="1"/>
            <a:r>
              <a:rPr lang="ja-JP" altLang="en-US" sz="3200" dirty="0" smtClean="0"/>
              <a:t>マシンクラス・オブジェクトに定義されている手続き</a:t>
            </a:r>
            <a:endParaRPr lang="ja-JP" altLang="en-US" sz="3200" dirty="0" smtClean="0">
              <a:effectLst/>
            </a:endParaRPr>
          </a:p>
        </p:txBody>
      </p:sp>
      <p:sp>
        <p:nvSpPr>
          <p:cNvPr id="6" name="コンテンツ プレースホルダ 2"/>
          <p:cNvSpPr>
            <a:spLocks noGrp="1"/>
          </p:cNvSpPr>
          <p:nvPr>
            <p:ph idx="1"/>
          </p:nvPr>
        </p:nvSpPr>
        <p:spPr>
          <a:xfrm>
            <a:off x="457200" y="1262924"/>
            <a:ext cx="8229600" cy="5595076"/>
          </a:xfrm>
        </p:spPr>
        <p:txBody>
          <a:bodyPr>
            <a:normAutofit/>
          </a:bodyPr>
          <a:lstStyle/>
          <a:p>
            <a:r>
              <a:rPr lang="en-US" altLang="ja-JP" sz="1600" dirty="0" smtClean="0"/>
              <a:t>new(String or </a:t>
            </a:r>
            <a:r>
              <a:rPr lang="en-US" altLang="ja-JP" sz="1600" dirty="0" err="1" smtClean="0"/>
              <a:t>CLibIPAddr</a:t>
            </a:r>
            <a:r>
              <a:rPr lang="en-US" altLang="ja-JP" sz="1600" dirty="0" smtClean="0"/>
              <a:t>: </a:t>
            </a:r>
            <a:r>
              <a:rPr lang="ja-JP" altLang="en-US" sz="1600" dirty="0" smtClean="0"/>
              <a:t>マシンアドレス</a:t>
            </a:r>
            <a:r>
              <a:rPr lang="en-US" altLang="ja-JP" sz="1600" dirty="0" smtClean="0"/>
              <a:t>)</a:t>
            </a:r>
          </a:p>
          <a:p>
            <a:pPr lvl="1"/>
            <a:r>
              <a:rPr lang="ja-JP" altLang="en-US" sz="1200" dirty="0" smtClean="0"/>
              <a:t>マシンアドレスは</a:t>
            </a:r>
            <a:r>
              <a:rPr lang="en-US" altLang="ja-JP" sz="1200" dirty="0" smtClean="0"/>
              <a:t>IP</a:t>
            </a:r>
            <a:r>
              <a:rPr lang="ja-JP" altLang="en-US" sz="1200" dirty="0" smtClean="0"/>
              <a:t>アドレスもあだ名表現</a:t>
            </a:r>
            <a:r>
              <a:rPr lang="en-US" altLang="ja-JP" sz="1200" dirty="0" smtClean="0"/>
              <a:t>(ex: aaa.bbb.jp)</a:t>
            </a:r>
            <a:r>
              <a:rPr lang="ja-JP" altLang="en-US" sz="1200" dirty="0" smtClean="0"/>
              <a:t>も可</a:t>
            </a:r>
            <a:endParaRPr lang="en-US" altLang="ja-JP" sz="1200" dirty="0" smtClean="0"/>
          </a:p>
          <a:p>
            <a:pPr lvl="1"/>
            <a:endParaRPr lang="en-US" altLang="ja-JP" sz="1200" dirty="0" smtClean="0"/>
          </a:p>
          <a:p>
            <a:r>
              <a:rPr lang="en-US" altLang="ja-JP" sz="1600" dirty="0" err="1" smtClean="0"/>
              <a:t>set_auth_info</a:t>
            </a:r>
            <a:r>
              <a:rPr lang="en-US" altLang="ja-JP" sz="1600" dirty="0" smtClean="0"/>
              <a:t>(String: </a:t>
            </a:r>
            <a:r>
              <a:rPr lang="ja-JP" altLang="en-US" sz="1600" dirty="0" smtClean="0"/>
              <a:t>ユーザ名</a:t>
            </a:r>
            <a:r>
              <a:rPr lang="en-US" altLang="ja-JP" sz="1600" dirty="0" smtClean="0"/>
              <a:t>)</a:t>
            </a:r>
          </a:p>
          <a:p>
            <a:pPr lvl="1"/>
            <a:r>
              <a:rPr lang="en-US" altLang="ja-JP" sz="1200" dirty="0" smtClean="0"/>
              <a:t>SSH</a:t>
            </a:r>
            <a:r>
              <a:rPr lang="ja-JP" altLang="en-US" sz="1200" dirty="0" smtClean="0"/>
              <a:t>でマシンアクセスするためのユーザ名を設定する</a:t>
            </a:r>
            <a:endParaRPr lang="en-US" altLang="ja-JP" sz="1200" dirty="0" smtClean="0"/>
          </a:p>
          <a:p>
            <a:pPr lvl="1"/>
            <a:r>
              <a:rPr lang="ja-JP" altLang="en-US" sz="1200" smtClean="0"/>
              <a:t>パスワード無しでアクセス可能な場合に利用　</a:t>
            </a:r>
            <a:endParaRPr lang="en-US" altLang="ja-JP" sz="1200" smtClean="0"/>
          </a:p>
          <a:p>
            <a:pPr lvl="1"/>
            <a:endParaRPr lang="en-US" altLang="ja-JP" sz="1200" dirty="0" smtClean="0"/>
          </a:p>
          <a:p>
            <a:r>
              <a:rPr lang="en-US" altLang="ja-JP" sz="1600" dirty="0" err="1" smtClean="0"/>
              <a:t>set_auth_info</a:t>
            </a:r>
            <a:r>
              <a:rPr lang="en-US" altLang="ja-JP" sz="1600" dirty="0" smtClean="0"/>
              <a:t>(String</a:t>
            </a:r>
            <a:r>
              <a:rPr lang="en-US" altLang="ja-JP" sz="1600" dirty="0" smtClean="0"/>
              <a:t>: </a:t>
            </a:r>
            <a:r>
              <a:rPr lang="ja-JP" altLang="en-US" sz="1600" dirty="0" smtClean="0"/>
              <a:t>ユーザ名</a:t>
            </a:r>
            <a:r>
              <a:rPr lang="en-US" altLang="ja-JP" sz="1600" dirty="0" smtClean="0"/>
              <a:t>, String: </a:t>
            </a:r>
            <a:r>
              <a:rPr lang="ja-JP" altLang="en-US" sz="1600" dirty="0" smtClean="0"/>
              <a:t>パスワード</a:t>
            </a:r>
            <a:r>
              <a:rPr lang="en-US" altLang="ja-JP" sz="1600" dirty="0" smtClean="0"/>
              <a:t>)</a:t>
            </a:r>
          </a:p>
          <a:p>
            <a:pPr lvl="1"/>
            <a:r>
              <a:rPr lang="en-US" altLang="ja-JP" sz="1200" dirty="0" smtClean="0"/>
              <a:t>SSH</a:t>
            </a:r>
            <a:r>
              <a:rPr lang="ja-JP" altLang="en-US" sz="1200" dirty="0" smtClean="0"/>
              <a:t>でマシンアクセスするためのユーザ名とパスワードを設定する</a:t>
            </a:r>
            <a:endParaRPr lang="en-US" altLang="ja-JP" sz="1200" dirty="0" smtClean="0"/>
          </a:p>
          <a:p>
            <a:pPr lvl="1"/>
            <a:endParaRPr lang="en-US" altLang="ja-JP" sz="1200" dirty="0" smtClean="0"/>
          </a:p>
          <a:p>
            <a:r>
              <a:rPr lang="en-US" altLang="ja-JP" sz="1600" dirty="0" err="1" smtClean="0"/>
              <a:t>set_auth_info_pki</a:t>
            </a:r>
            <a:r>
              <a:rPr lang="en-US" altLang="ja-JP" sz="1600" dirty="0" smtClean="0"/>
              <a:t>(String:</a:t>
            </a:r>
            <a:r>
              <a:rPr lang="en-US" altLang="ja-JP" sz="1400" dirty="0" smtClean="0"/>
              <a:t> </a:t>
            </a:r>
            <a:r>
              <a:rPr lang="ja-JP" altLang="en-US" sz="1600" dirty="0" smtClean="0"/>
              <a:t>ユーザ名</a:t>
            </a:r>
            <a:r>
              <a:rPr lang="en-US" altLang="ja-JP" sz="1600" dirty="0" smtClean="0"/>
              <a:t>, String: </a:t>
            </a:r>
            <a:r>
              <a:rPr lang="ja-JP" altLang="en-US" sz="1600" dirty="0" smtClean="0"/>
              <a:t>パスフレーズ</a:t>
            </a:r>
            <a:r>
              <a:rPr lang="en-US" altLang="ja-JP" sz="1600" dirty="0" smtClean="0"/>
              <a:t>,String: </a:t>
            </a:r>
            <a:r>
              <a:rPr lang="ja-JP" altLang="en-US" sz="1600" dirty="0" smtClean="0"/>
              <a:t>秘密鍵のファイルパス</a:t>
            </a:r>
            <a:r>
              <a:rPr lang="en-US" altLang="ja-JP" sz="1600" dirty="0" smtClean="0"/>
              <a:t>)</a:t>
            </a:r>
          </a:p>
          <a:p>
            <a:pPr lvl="1"/>
            <a:r>
              <a:rPr lang="en-US" altLang="ja-JP" sz="1200" dirty="0" smtClean="0"/>
              <a:t>SSH</a:t>
            </a:r>
            <a:r>
              <a:rPr lang="ja-JP" altLang="en-US" sz="1200" dirty="0" smtClean="0"/>
              <a:t>でマシンアクセスするためのユーザ名，　秘密鍵のパスフレーズ， 秘密鍵のファイルパス</a:t>
            </a:r>
            <a:r>
              <a:rPr lang="en-US" altLang="ja-JP" sz="1200" dirty="0" smtClean="0"/>
              <a:t>(ex: ~/.</a:t>
            </a:r>
            <a:r>
              <a:rPr lang="en-US" altLang="ja-JP" sz="1200" dirty="0" err="1" smtClean="0"/>
              <a:t>ssh</a:t>
            </a:r>
            <a:r>
              <a:rPr lang="en-US" altLang="ja-JP" sz="1200" dirty="0" smtClean="0"/>
              <a:t>/</a:t>
            </a:r>
            <a:r>
              <a:rPr lang="en-US" altLang="ja-JP" sz="1200" dirty="0" err="1" smtClean="0"/>
              <a:t>id_rsa</a:t>
            </a:r>
            <a:r>
              <a:rPr lang="en-US" altLang="ja-JP" sz="1200" dirty="0" smtClean="0"/>
              <a:t>)</a:t>
            </a:r>
            <a:r>
              <a:rPr lang="ja-JP" altLang="en-US" sz="1200" dirty="0" smtClean="0"/>
              <a:t>を設定する</a:t>
            </a:r>
            <a:endParaRPr lang="en-US" altLang="ja-JP" sz="1200" dirty="0" smtClean="0"/>
          </a:p>
          <a:p>
            <a:endParaRPr lang="en-US" altLang="ja-JP" sz="1600" dirty="0" smtClean="0"/>
          </a:p>
          <a:p>
            <a:r>
              <a:rPr lang="en-US" altLang="ja-JP" sz="1600" dirty="0" err="1" smtClean="0"/>
              <a:t>establish_session</a:t>
            </a:r>
            <a:r>
              <a:rPr lang="en-US" altLang="ja-JP" sz="1600" dirty="0" smtClean="0"/>
              <a:t>()</a:t>
            </a:r>
          </a:p>
          <a:p>
            <a:pPr lvl="1"/>
            <a:r>
              <a:rPr lang="en-US" altLang="ja-JP" sz="1200" dirty="0" smtClean="0"/>
              <a:t>SSH</a:t>
            </a:r>
            <a:r>
              <a:rPr lang="ja-JP" altLang="en-US" sz="1200" dirty="0" smtClean="0"/>
              <a:t>を利用したコマンド発行のための通信路を確立する</a:t>
            </a:r>
            <a:endParaRPr lang="en-US" altLang="ja-JP" sz="1200" dirty="0" smtClean="0"/>
          </a:p>
          <a:p>
            <a:pPr lvl="1"/>
            <a:r>
              <a:rPr lang="ja-JP" altLang="en-US" sz="1200" dirty="0" smtClean="0"/>
              <a:t>事前に、</a:t>
            </a:r>
            <a:r>
              <a:rPr lang="en-US" altLang="ja-JP" sz="1200" dirty="0" err="1" smtClean="0"/>
              <a:t>set_auth_info</a:t>
            </a:r>
            <a:r>
              <a:rPr lang="ja-JP" altLang="en-US" sz="1200" dirty="0" err="1" smtClean="0"/>
              <a:t>で適</a:t>
            </a:r>
            <a:r>
              <a:rPr lang="ja-JP" altLang="en-US" sz="1200" dirty="0" smtClean="0"/>
              <a:t>切に認証情報を設定しておく必要がある</a:t>
            </a:r>
            <a:endParaRPr lang="en-US" altLang="ja-JP" sz="1200" dirty="0" smtClean="0"/>
          </a:p>
          <a:p>
            <a:pPr lvl="1"/>
            <a:r>
              <a:rPr lang="ja-JP" altLang="en-US" sz="1200" dirty="0" smtClean="0"/>
              <a:t>以降のスライドで説明する手続きは全て</a:t>
            </a:r>
            <a:r>
              <a:rPr lang="en-US" altLang="ja-JP" sz="1200" dirty="0" err="1" smtClean="0"/>
              <a:t>establish_session</a:t>
            </a:r>
            <a:r>
              <a:rPr lang="ja-JP" altLang="en-US" sz="1200" dirty="0" smtClean="0"/>
              <a:t>して初めて利用可能とな</a:t>
            </a:r>
            <a:r>
              <a:rPr lang="ja-JP" altLang="en-US" sz="1600" dirty="0" smtClean="0"/>
              <a:t>る</a:t>
            </a:r>
            <a:endParaRPr lang="en-US" altLang="ja-JP" sz="1600" dirty="0" smtClean="0"/>
          </a:p>
          <a:p>
            <a:pPr lvl="1"/>
            <a:endParaRPr lang="en-US" altLang="ja-JP" sz="11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4025" y="542925"/>
            <a:ext cx="7772400" cy="609600"/>
          </a:xfrm>
        </p:spPr>
        <p:txBody>
          <a:bodyPr>
            <a:normAutofit/>
          </a:bodyPr>
          <a:lstStyle/>
          <a:p>
            <a:pPr eaLnBrk="1" hangingPunct="1"/>
            <a:r>
              <a:rPr lang="ja-JP" altLang="en-US" sz="3200" dirty="0" smtClean="0"/>
              <a:t>マシンオブジェクトに定義されている手続き</a:t>
            </a:r>
            <a:endParaRPr lang="ja-JP" altLang="en-US" sz="3200" dirty="0" smtClean="0">
              <a:effectLst/>
            </a:endParaRPr>
          </a:p>
        </p:txBody>
      </p:sp>
      <p:sp>
        <p:nvSpPr>
          <p:cNvPr id="6" name="コンテンツ プレースホルダ 2"/>
          <p:cNvSpPr>
            <a:spLocks noGrp="1"/>
          </p:cNvSpPr>
          <p:nvPr>
            <p:ph idx="1"/>
          </p:nvPr>
        </p:nvSpPr>
        <p:spPr>
          <a:xfrm>
            <a:off x="457200" y="1262924"/>
            <a:ext cx="8229600" cy="5595076"/>
          </a:xfrm>
        </p:spPr>
        <p:txBody>
          <a:bodyPr>
            <a:normAutofit/>
          </a:bodyPr>
          <a:lstStyle/>
          <a:p>
            <a:r>
              <a:rPr lang="en-US" altLang="ja-JP" sz="1600" dirty="0" smtClean="0"/>
              <a:t>exec!(String: </a:t>
            </a:r>
            <a:r>
              <a:rPr lang="ja-JP" altLang="en-US" sz="1600" dirty="0" smtClean="0"/>
              <a:t>コマンド文字列</a:t>
            </a:r>
            <a:r>
              <a:rPr lang="en-US" altLang="ja-JP" sz="1600" dirty="0" smtClean="0"/>
              <a:t>)</a:t>
            </a:r>
          </a:p>
          <a:p>
            <a:pPr lvl="1"/>
            <a:r>
              <a:rPr lang="ja-JP" altLang="en-US" sz="1200" dirty="0" smtClean="0"/>
              <a:t>文字列をコマンド呼び出しとして発行する</a:t>
            </a:r>
            <a:endParaRPr lang="en-US" altLang="ja-JP" sz="1200" dirty="0" smtClean="0"/>
          </a:p>
          <a:p>
            <a:pPr lvl="1"/>
            <a:r>
              <a:rPr lang="ja-JP" altLang="en-US" sz="1200" dirty="0" smtClean="0"/>
              <a:t>ビックリマーク無しで呼び出すとブロックせずに非同期で実行が行われる</a:t>
            </a:r>
            <a:endParaRPr lang="en-US" altLang="ja-JP" sz="1200" dirty="0" smtClean="0"/>
          </a:p>
          <a:p>
            <a:pPr lvl="1"/>
            <a:r>
              <a:rPr lang="ja-JP" altLang="en-US" sz="1200" dirty="0" smtClean="0"/>
              <a:t>コマンドの実行結果が</a:t>
            </a:r>
            <a:r>
              <a:rPr lang="en-US" altLang="ja-JP" sz="1200" dirty="0" smtClean="0"/>
              <a:t>String</a:t>
            </a:r>
            <a:r>
              <a:rPr lang="ja-JP" altLang="en-US" sz="1200" dirty="0" smtClean="0"/>
              <a:t>で返る</a:t>
            </a:r>
            <a:r>
              <a:rPr lang="en-US" altLang="ja-JP" sz="1200" dirty="0" smtClean="0"/>
              <a:t>(</a:t>
            </a:r>
            <a:r>
              <a:rPr lang="ja-JP" altLang="en-US" sz="1200" dirty="0" smtClean="0"/>
              <a:t>非同期で呼び出した場合は返らない</a:t>
            </a:r>
            <a:r>
              <a:rPr lang="en-US" altLang="ja-JP" sz="1200" dirty="0" smtClean="0"/>
              <a:t>)</a:t>
            </a:r>
          </a:p>
          <a:p>
            <a:pPr lvl="1"/>
            <a:endParaRPr lang="en-US" altLang="ja-JP" sz="1200" dirty="0" smtClean="0"/>
          </a:p>
          <a:p>
            <a:r>
              <a:rPr lang="en-US" altLang="ja-JP" sz="1600" dirty="0" err="1" smtClean="0"/>
              <a:t>exec_script_on</a:t>
            </a:r>
            <a:r>
              <a:rPr lang="en-US" altLang="ja-JP" sz="1600" dirty="0" smtClean="0"/>
              <a:t>(String: </a:t>
            </a:r>
            <a:r>
              <a:rPr lang="ja-JP" altLang="en-US" sz="1600" dirty="0" smtClean="0"/>
              <a:t>ローカルのシェルスクリプトのパス</a:t>
            </a:r>
            <a:r>
              <a:rPr lang="en-US" altLang="ja-JP" sz="1600" dirty="0" smtClean="0"/>
              <a:t>, String: </a:t>
            </a:r>
            <a:r>
              <a:rPr lang="ja-JP" altLang="en-US" sz="1600" dirty="0" smtClean="0"/>
              <a:t>シェルスクリプトの与える引数</a:t>
            </a:r>
            <a:r>
              <a:rPr lang="en-US" altLang="ja-JP" sz="1600" dirty="0" smtClean="0"/>
              <a:t>, String:</a:t>
            </a:r>
            <a:r>
              <a:rPr lang="ja-JP" altLang="en-US" sz="1600" dirty="0" smtClean="0"/>
              <a:t>　シェルスクリプト実行時に設定するカレントパス</a:t>
            </a:r>
            <a:r>
              <a:rPr lang="en-US" altLang="ja-JP" sz="1600" dirty="0" smtClean="0"/>
              <a:t>)</a:t>
            </a:r>
          </a:p>
          <a:p>
            <a:pPr lvl="1"/>
            <a:r>
              <a:rPr lang="ja-JP" altLang="en-US" sz="1200" dirty="0" smtClean="0"/>
              <a:t>ローカルのシェルスクリプトファイルを指定された引数とともにリモートで実行する。カレントパスは第三引数で設定したものに設定される。与える引数が無い場合は空文字列を指定。カレントパスに特に指定がなければ</a:t>
            </a:r>
            <a:r>
              <a:rPr lang="en-US" altLang="ja-JP" sz="1200" dirty="0" smtClean="0"/>
              <a:t>”.”</a:t>
            </a:r>
            <a:r>
              <a:rPr lang="ja-JP" altLang="en-US" sz="1200" dirty="0" smtClean="0"/>
              <a:t>を指定。</a:t>
            </a:r>
            <a:endParaRPr lang="en-US" altLang="ja-JP" sz="1200" dirty="0" smtClean="0"/>
          </a:p>
          <a:p>
            <a:pPr lvl="1"/>
            <a:r>
              <a:rPr lang="ja-JP" altLang="en-US" sz="1200" dirty="0" smtClean="0"/>
              <a:t>コマンドの実行結果が</a:t>
            </a:r>
            <a:r>
              <a:rPr lang="en-US" altLang="ja-JP" sz="1200" dirty="0" smtClean="0"/>
              <a:t>String</a:t>
            </a:r>
            <a:r>
              <a:rPr lang="ja-JP" altLang="en-US" sz="1200" dirty="0" smtClean="0"/>
              <a:t>で返る</a:t>
            </a:r>
            <a:endParaRPr lang="en-US" altLang="ja-JP" sz="1200" dirty="0" smtClean="0"/>
          </a:p>
          <a:p>
            <a:pPr lvl="1"/>
            <a:endParaRPr lang="en-US" altLang="ja-JP" sz="1200" dirty="0" smtClean="0"/>
          </a:p>
          <a:p>
            <a:r>
              <a:rPr lang="en-US" altLang="ja-JP" sz="1600" dirty="0" err="1" smtClean="0"/>
              <a:t>install_package</a:t>
            </a:r>
            <a:r>
              <a:rPr lang="en-US" altLang="ja-JP" sz="1600" dirty="0" smtClean="0"/>
              <a:t>(String: </a:t>
            </a:r>
            <a:r>
              <a:rPr lang="ja-JP" altLang="en-US" sz="1600" dirty="0" smtClean="0"/>
              <a:t>パッケージ名</a:t>
            </a:r>
            <a:r>
              <a:rPr lang="en-US" altLang="ja-JP" sz="1600" dirty="0" smtClean="0"/>
              <a:t>)</a:t>
            </a:r>
          </a:p>
          <a:p>
            <a:pPr lvl="1"/>
            <a:r>
              <a:rPr lang="en-US" altLang="ja-JP" sz="1200" dirty="0" smtClean="0"/>
              <a:t>yum</a:t>
            </a:r>
            <a:r>
              <a:rPr lang="ja-JP" altLang="en-US" sz="1200" dirty="0" smtClean="0"/>
              <a:t>や</a:t>
            </a:r>
            <a:r>
              <a:rPr lang="en-US" altLang="ja-JP" sz="1200" dirty="0" smtClean="0"/>
              <a:t>apt</a:t>
            </a:r>
            <a:r>
              <a:rPr lang="ja-JP" altLang="en-US" sz="1200" dirty="0" smtClean="0"/>
              <a:t>などのパッケージシステムを用いて指定されたパッケージをインストールする。</a:t>
            </a:r>
            <a:endParaRPr lang="en-US" altLang="ja-JP" sz="1200" dirty="0" smtClean="0"/>
          </a:p>
          <a:p>
            <a:pPr lvl="1"/>
            <a:r>
              <a:rPr lang="ja-JP" altLang="en-US" sz="1200" dirty="0" smtClean="0"/>
              <a:t>デフォルトは</a:t>
            </a:r>
            <a:r>
              <a:rPr lang="en-US" altLang="ja-JP" sz="1200" dirty="0" smtClean="0"/>
              <a:t>yum</a:t>
            </a:r>
            <a:r>
              <a:rPr lang="ja-JP" altLang="en-US" sz="1200" dirty="0" smtClean="0"/>
              <a:t>が利用されるが、将来的には設定ファイル内でのプラットフォーム</a:t>
            </a:r>
            <a:r>
              <a:rPr lang="en-US" altLang="ja-JP" sz="1200" dirty="0" smtClean="0"/>
              <a:t>(</a:t>
            </a:r>
            <a:r>
              <a:rPr lang="ja-JP" altLang="en-US" sz="1200" dirty="0" smtClean="0"/>
              <a:t>ディストリビューション</a:t>
            </a:r>
            <a:r>
              <a:rPr lang="en-US" altLang="ja-JP" sz="1200" dirty="0" smtClean="0"/>
              <a:t>)</a:t>
            </a:r>
            <a:r>
              <a:rPr lang="ja-JP" altLang="en-US" sz="1200" dirty="0" smtClean="0"/>
              <a:t>指定で切り替えられるようになる予定</a:t>
            </a:r>
            <a:endParaRPr lang="en-US" altLang="ja-JP" sz="1200" dirty="0" smtClean="0"/>
          </a:p>
          <a:p>
            <a:pPr lvl="1"/>
            <a:r>
              <a:rPr lang="ja-JP" altLang="en-US" sz="1200" dirty="0" smtClean="0"/>
              <a:t>コマンドの実行結果が</a:t>
            </a:r>
            <a:r>
              <a:rPr lang="en-US" altLang="ja-JP" sz="1200" dirty="0" smtClean="0"/>
              <a:t>String</a:t>
            </a:r>
            <a:r>
              <a:rPr lang="ja-JP" altLang="en-US" sz="1200" dirty="0" smtClean="0"/>
              <a:t>で返る</a:t>
            </a:r>
            <a:endParaRPr lang="en-US" altLang="ja-JP" sz="12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4025" y="542925"/>
            <a:ext cx="7772400" cy="609600"/>
          </a:xfrm>
        </p:spPr>
        <p:txBody>
          <a:bodyPr>
            <a:normAutofit/>
          </a:bodyPr>
          <a:lstStyle/>
          <a:p>
            <a:pPr eaLnBrk="1" hangingPunct="1"/>
            <a:r>
              <a:rPr lang="ja-JP" altLang="en-US" sz="2400" dirty="0" smtClean="0"/>
              <a:t>マシンオブジェクトに定義されている手続き</a:t>
            </a:r>
            <a:r>
              <a:rPr lang="en-US" altLang="ja-JP" sz="2400" dirty="0" smtClean="0"/>
              <a:t>(</a:t>
            </a:r>
            <a:r>
              <a:rPr lang="ja-JP" altLang="en-US" sz="2400" dirty="0" smtClean="0"/>
              <a:t>ファイル操作</a:t>
            </a:r>
            <a:r>
              <a:rPr lang="en-US" altLang="ja-JP" sz="2400" dirty="0" smtClean="0"/>
              <a:t>)</a:t>
            </a:r>
            <a:endParaRPr lang="ja-JP" altLang="en-US" sz="2400" dirty="0" smtClean="0">
              <a:effectLst/>
            </a:endParaRPr>
          </a:p>
        </p:txBody>
      </p:sp>
      <p:sp>
        <p:nvSpPr>
          <p:cNvPr id="6" name="コンテンツ プレースホルダ 2"/>
          <p:cNvSpPr>
            <a:spLocks noGrp="1"/>
          </p:cNvSpPr>
          <p:nvPr>
            <p:ph idx="1"/>
          </p:nvPr>
        </p:nvSpPr>
        <p:spPr>
          <a:xfrm>
            <a:off x="457200" y="1262924"/>
            <a:ext cx="8229600" cy="5595076"/>
          </a:xfrm>
        </p:spPr>
        <p:txBody>
          <a:bodyPr>
            <a:normAutofit/>
          </a:bodyPr>
          <a:lstStyle/>
          <a:p>
            <a:r>
              <a:rPr lang="en-US" altLang="ja-JP" sz="1600" dirty="0" err="1" smtClean="0"/>
              <a:t>push_a_file</a:t>
            </a:r>
            <a:r>
              <a:rPr lang="en-US" altLang="ja-JP" sz="1600" dirty="0" smtClean="0"/>
              <a:t>(String: </a:t>
            </a:r>
            <a:r>
              <a:rPr lang="ja-JP" altLang="en-US" sz="1600" dirty="0" smtClean="0"/>
              <a:t>ローカルパス</a:t>
            </a:r>
            <a:r>
              <a:rPr lang="en-US" altLang="ja-JP" sz="1600" dirty="0" smtClean="0"/>
              <a:t>, String: </a:t>
            </a:r>
            <a:r>
              <a:rPr lang="ja-JP" altLang="en-US" sz="1600" dirty="0" smtClean="0"/>
              <a:t>リモートパス</a:t>
            </a:r>
            <a:r>
              <a:rPr lang="en-US" altLang="ja-JP" sz="1600" dirty="0" smtClean="0"/>
              <a:t>)</a:t>
            </a:r>
          </a:p>
          <a:p>
            <a:pPr lvl="1"/>
            <a:r>
              <a:rPr lang="ja-JP" altLang="en-US" sz="1200" dirty="0" smtClean="0"/>
              <a:t>指定されたパスに指定した指定したローカルファイルを配置する</a:t>
            </a:r>
            <a:endParaRPr lang="en-US" altLang="ja-JP" sz="1200" dirty="0" smtClean="0"/>
          </a:p>
          <a:p>
            <a:r>
              <a:rPr lang="en-US" altLang="ja-JP" sz="1600" dirty="0" err="1" smtClean="0"/>
              <a:t>p</a:t>
            </a:r>
            <a:r>
              <a:rPr kumimoji="1" lang="en-US" altLang="ja-JP" sz="1600" dirty="0" err="1" smtClean="0"/>
              <a:t>ull_a_file</a:t>
            </a:r>
            <a:r>
              <a:rPr kumimoji="1" lang="en-US" altLang="ja-JP" sz="1600" dirty="0" smtClean="0"/>
              <a:t>(String:</a:t>
            </a:r>
            <a:r>
              <a:rPr kumimoji="1" lang="ja-JP" altLang="en-US" sz="1600" dirty="0" smtClean="0"/>
              <a:t>リモートパス</a:t>
            </a:r>
            <a:r>
              <a:rPr kumimoji="1" lang="en-US" altLang="ja-JP" sz="1600" dirty="0" smtClean="0"/>
              <a:t>, String: </a:t>
            </a:r>
            <a:r>
              <a:rPr kumimoji="1" lang="ja-JP" altLang="en-US" sz="1600" dirty="0" smtClean="0"/>
              <a:t>ローカルパス</a:t>
            </a:r>
            <a:r>
              <a:rPr kumimoji="1" lang="en-US" altLang="ja-JP" sz="1600" dirty="0" smtClean="0"/>
              <a:t>)</a:t>
            </a:r>
          </a:p>
          <a:p>
            <a:pPr lvl="1"/>
            <a:r>
              <a:rPr lang="ja-JP" altLang="en-US" sz="1200" dirty="0" smtClean="0"/>
              <a:t>テストノード上の指定されたファイルを，指定したローカルパスにコピーする</a:t>
            </a:r>
            <a:endParaRPr lang="en-US" altLang="ja-JP" sz="1200" dirty="0" smtClean="0"/>
          </a:p>
          <a:p>
            <a:pPr>
              <a:buNone/>
            </a:pPr>
            <a:endParaRPr lang="en-US" altLang="ja-JP" sz="1600" dirty="0" smtClean="0"/>
          </a:p>
          <a:p>
            <a:r>
              <a:rPr lang="en-US" altLang="ja-JP" sz="1600" dirty="0" err="1" smtClean="0"/>
              <a:t>p</a:t>
            </a:r>
            <a:r>
              <a:rPr kumimoji="1" lang="en-US" altLang="ja-JP" sz="1600" dirty="0" err="1" smtClean="0"/>
              <a:t>ush_files</a:t>
            </a:r>
            <a:r>
              <a:rPr kumimoji="1" lang="en-US" altLang="ja-JP" sz="1600" dirty="0" smtClean="0"/>
              <a:t>(</a:t>
            </a:r>
            <a:r>
              <a:rPr lang="en-US" altLang="ja-JP" sz="1600" dirty="0" smtClean="0"/>
              <a:t>String: </a:t>
            </a:r>
            <a:r>
              <a:rPr lang="ja-JP" altLang="en-US" sz="1600" dirty="0" smtClean="0"/>
              <a:t>ローカルディレクトリ</a:t>
            </a:r>
            <a:r>
              <a:rPr lang="en-US" altLang="ja-JP" sz="1600" dirty="0" smtClean="0"/>
              <a:t>, String: </a:t>
            </a:r>
            <a:r>
              <a:rPr lang="ja-JP" altLang="en-US" sz="1600" dirty="0" smtClean="0"/>
              <a:t>リモートディレクトリ</a:t>
            </a:r>
            <a:r>
              <a:rPr kumimoji="1" lang="en-US" altLang="ja-JP" sz="1600" dirty="0" smtClean="0"/>
              <a:t>)</a:t>
            </a:r>
          </a:p>
          <a:p>
            <a:pPr lvl="1"/>
            <a:r>
              <a:rPr lang="ja-JP" altLang="en-US" sz="1200" dirty="0" smtClean="0"/>
              <a:t>指定したリモートディレクトリ内に， </a:t>
            </a:r>
            <a:r>
              <a:rPr kumimoji="1" lang="ja-JP" altLang="en-US" sz="1200" dirty="0" smtClean="0"/>
              <a:t>指定したローカルディレクトリ内の全てのファイルを配置する。</a:t>
            </a:r>
            <a:r>
              <a:rPr kumimoji="1" lang="en-US" altLang="ja-JP" sz="1200" dirty="0" smtClean="0"/>
              <a:t/>
            </a:r>
            <a:br>
              <a:rPr kumimoji="1" lang="en-US" altLang="ja-JP" sz="1200" dirty="0" smtClean="0"/>
            </a:br>
            <a:r>
              <a:rPr kumimoji="1" lang="ja-JP" altLang="en-US" sz="1200" dirty="0" smtClean="0"/>
              <a:t>ディレクトリは無視する</a:t>
            </a:r>
            <a:r>
              <a:rPr lang="ja-JP" altLang="en-US" sz="1200" dirty="0" smtClean="0"/>
              <a:t>。</a:t>
            </a:r>
            <a:endParaRPr kumimoji="1" lang="en-US" altLang="ja-JP" sz="1200" dirty="0" smtClean="0"/>
          </a:p>
          <a:p>
            <a:r>
              <a:rPr lang="en-US" altLang="ja-JP" sz="1600" dirty="0" err="1" smtClean="0"/>
              <a:t>pull_files</a:t>
            </a:r>
            <a:r>
              <a:rPr lang="en-US" altLang="ja-JP" sz="1600" dirty="0" smtClean="0"/>
              <a:t>(String: </a:t>
            </a:r>
            <a:r>
              <a:rPr lang="ja-JP" altLang="en-US" sz="1600" dirty="0" smtClean="0"/>
              <a:t>リモートディレクトリ</a:t>
            </a:r>
            <a:r>
              <a:rPr lang="en-US" altLang="ja-JP" sz="1600" dirty="0" smtClean="0"/>
              <a:t>, String: </a:t>
            </a:r>
            <a:r>
              <a:rPr lang="ja-JP" altLang="en-US" sz="1600" dirty="0" smtClean="0"/>
              <a:t>ローカルディレクトリ</a:t>
            </a:r>
            <a:r>
              <a:rPr lang="en-US" altLang="ja-JP" sz="1600" dirty="0" smtClean="0"/>
              <a:t>)</a:t>
            </a:r>
          </a:p>
          <a:p>
            <a:pPr lvl="1"/>
            <a:r>
              <a:rPr lang="ja-JP" altLang="en-US" sz="1200" dirty="0" smtClean="0"/>
              <a:t>リモートディレクトリ内の全てのファイルを，指定したローカルディレクトリ内にコピーする。</a:t>
            </a:r>
            <a:r>
              <a:rPr lang="en-US" altLang="ja-JP" sz="1200" dirty="0" smtClean="0"/>
              <a:t/>
            </a:r>
            <a:br>
              <a:rPr lang="en-US" altLang="ja-JP" sz="1200" dirty="0" smtClean="0"/>
            </a:br>
            <a:r>
              <a:rPr lang="ja-JP" altLang="en-US" sz="1200" dirty="0" smtClean="0"/>
              <a:t>ディレクトリは無視する。</a:t>
            </a:r>
            <a:endParaRPr lang="en-US" altLang="ja-JP" sz="1200" dirty="0" smtClean="0"/>
          </a:p>
          <a:p>
            <a:pPr lvl="1"/>
            <a:endParaRPr kumimoji="1" lang="en-US" altLang="ja-JP" sz="1200" dirty="0" smtClean="0"/>
          </a:p>
          <a:p>
            <a:r>
              <a:rPr lang="en-US" altLang="ja-JP" sz="1600" dirty="0" err="1" smtClean="0"/>
              <a:t>push_dir</a:t>
            </a:r>
            <a:r>
              <a:rPr lang="en-US" altLang="ja-JP" sz="1600" dirty="0" smtClean="0"/>
              <a:t>(String: </a:t>
            </a:r>
            <a:r>
              <a:rPr lang="ja-JP" altLang="en-US" sz="1600" dirty="0" smtClean="0"/>
              <a:t>ローカルディレクトリ</a:t>
            </a:r>
            <a:r>
              <a:rPr lang="en-US" altLang="ja-JP" sz="1600" dirty="0" smtClean="0"/>
              <a:t>, String: </a:t>
            </a:r>
            <a:r>
              <a:rPr lang="ja-JP" altLang="en-US" sz="1600" dirty="0" smtClean="0"/>
              <a:t>リモートディレクトリ</a:t>
            </a:r>
            <a:r>
              <a:rPr lang="en-US" altLang="ja-JP" sz="1600" dirty="0" smtClean="0"/>
              <a:t>)</a:t>
            </a:r>
          </a:p>
          <a:p>
            <a:pPr lvl="1"/>
            <a:r>
              <a:rPr lang="ja-JP" altLang="en-US" sz="1200" dirty="0" smtClean="0"/>
              <a:t>再帰的にディレクトリをコピー</a:t>
            </a:r>
            <a:endParaRPr lang="en-US" altLang="ja-JP" sz="1200" dirty="0" smtClean="0"/>
          </a:p>
          <a:p>
            <a:r>
              <a:rPr lang="en-US" altLang="ja-JP" sz="1600" dirty="0" err="1" smtClean="0"/>
              <a:t>pull_dir</a:t>
            </a:r>
            <a:r>
              <a:rPr lang="en-US" altLang="ja-JP" sz="1600" dirty="0" smtClean="0"/>
              <a:t>(String: </a:t>
            </a:r>
            <a:r>
              <a:rPr lang="ja-JP" altLang="en-US" sz="1600" dirty="0" smtClean="0"/>
              <a:t>リモートディレクトリ</a:t>
            </a:r>
            <a:r>
              <a:rPr lang="en-US" altLang="ja-JP" sz="1600" dirty="0" smtClean="0"/>
              <a:t>, String: </a:t>
            </a:r>
            <a:r>
              <a:rPr lang="ja-JP" altLang="en-US" sz="1600" dirty="0" smtClean="0"/>
              <a:t>ローカルディレクトリ</a:t>
            </a:r>
            <a:r>
              <a:rPr lang="en-US" altLang="ja-JP" sz="1600" dirty="0" smtClean="0"/>
              <a:t>)</a:t>
            </a:r>
          </a:p>
          <a:p>
            <a:pPr lvl="1"/>
            <a:r>
              <a:rPr lang="ja-JP" altLang="en-US" sz="1200" dirty="0" smtClean="0"/>
              <a:t>再帰的にディレクトリをコピー</a:t>
            </a:r>
            <a:endParaRPr lang="en-US" altLang="ja-JP" sz="1200" dirty="0" smtClean="0"/>
          </a:p>
          <a:p>
            <a:pPr lvl="1"/>
            <a:endParaRPr kumimoji="1" lang="en-US" altLang="ja-JP" sz="12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4025" y="542925"/>
            <a:ext cx="7772400" cy="609600"/>
          </a:xfrm>
        </p:spPr>
        <p:txBody>
          <a:bodyPr>
            <a:normAutofit fontScale="90000"/>
          </a:bodyPr>
          <a:lstStyle/>
          <a:p>
            <a:pPr eaLnBrk="1" hangingPunct="1"/>
            <a:r>
              <a:rPr lang="ja-JP" altLang="en-US" sz="2400" dirty="0" smtClean="0"/>
              <a:t>マシンオブジェクトに定義されている手続き</a:t>
            </a:r>
            <a:r>
              <a:rPr lang="en-US" altLang="ja-JP" sz="2400" dirty="0" smtClean="0"/>
              <a:t>(</a:t>
            </a:r>
            <a:r>
              <a:rPr lang="ja-JP" altLang="en-US" sz="2400" dirty="0" smtClean="0"/>
              <a:t>設定ファイル編集</a:t>
            </a:r>
            <a:r>
              <a:rPr lang="en-US" altLang="ja-JP" sz="2400" dirty="0" smtClean="0"/>
              <a:t>)</a:t>
            </a:r>
            <a:endParaRPr lang="ja-JP" altLang="en-US" sz="2400" dirty="0" smtClean="0">
              <a:effectLst/>
            </a:endParaRPr>
          </a:p>
        </p:txBody>
      </p:sp>
      <p:sp>
        <p:nvSpPr>
          <p:cNvPr id="6" name="コンテンツ プレースホルダ 2"/>
          <p:cNvSpPr>
            <a:spLocks noGrp="1"/>
          </p:cNvSpPr>
          <p:nvPr>
            <p:ph idx="1"/>
          </p:nvPr>
        </p:nvSpPr>
        <p:spPr>
          <a:xfrm>
            <a:off x="457200" y="1262924"/>
            <a:ext cx="8229600" cy="5595076"/>
          </a:xfrm>
        </p:spPr>
        <p:txBody>
          <a:bodyPr>
            <a:normAutofit/>
          </a:bodyPr>
          <a:lstStyle/>
          <a:p>
            <a:r>
              <a:rPr lang="en-US" altLang="ja-JP" sz="1600" dirty="0" err="1" smtClean="0"/>
              <a:t>get_config_file</a:t>
            </a:r>
            <a:r>
              <a:rPr lang="en-US" altLang="ja-JP" sz="1600" dirty="0" smtClean="0"/>
              <a:t>(String: </a:t>
            </a:r>
            <a:r>
              <a:rPr lang="ja-JP" altLang="en-US" sz="1600" dirty="0" smtClean="0"/>
              <a:t>リモートの設定ファイルのパス</a:t>
            </a:r>
            <a:r>
              <a:rPr lang="en-US" altLang="ja-JP" sz="1600" dirty="0" smtClean="0"/>
              <a:t>)</a:t>
            </a:r>
          </a:p>
          <a:p>
            <a:pPr lvl="1"/>
            <a:r>
              <a:rPr kumimoji="1" lang="ja-JP" altLang="en-US" sz="1200" dirty="0" smtClean="0"/>
              <a:t>指定したリモート設定ファイル</a:t>
            </a:r>
            <a:r>
              <a:rPr lang="ja-JP" altLang="en-US" sz="1200" dirty="0" smtClean="0"/>
              <a:t>を抽象化した</a:t>
            </a:r>
            <a:r>
              <a:rPr kumimoji="1" lang="en-US" altLang="ja-JP" sz="1200" dirty="0" err="1" smtClean="0"/>
              <a:t>ConfigFile</a:t>
            </a:r>
            <a:r>
              <a:rPr kumimoji="1" lang="ja-JP" altLang="en-US" sz="1200" dirty="0" smtClean="0"/>
              <a:t>クラスのインスタンスを返す</a:t>
            </a:r>
            <a:endParaRPr kumimoji="1" lang="en-US" altLang="ja-JP" sz="1200" dirty="0" smtClean="0"/>
          </a:p>
          <a:p>
            <a:pPr lvl="1"/>
            <a:endParaRPr lang="en-US" altLang="ja-JP" sz="1200" dirty="0" smtClean="0"/>
          </a:p>
          <a:p>
            <a:r>
              <a:rPr lang="en-US" altLang="ja-JP" sz="1600" dirty="0" err="1" smtClean="0"/>
              <a:t>get_config_file</a:t>
            </a:r>
            <a:r>
              <a:rPr lang="ja-JP" altLang="en-US" sz="1600" dirty="0" smtClean="0"/>
              <a:t>メソッドで取得した設定ファイルインスタンスに対して操作を行うことで、設定ファイルの編集を行う</a:t>
            </a:r>
            <a:endParaRPr lang="en-US" altLang="ja-JP" sz="1600" dirty="0" smtClean="0"/>
          </a:p>
          <a:p>
            <a:r>
              <a:rPr lang="ja-JP" altLang="en-US" sz="1600" dirty="0" smtClean="0"/>
              <a:t>編集結果は</a:t>
            </a:r>
            <a:r>
              <a:rPr lang="en-US" altLang="ja-JP" sz="1600" dirty="0" smtClean="0"/>
              <a:t>save</a:t>
            </a:r>
            <a:r>
              <a:rPr lang="ja-JP" altLang="en-US" sz="1600" dirty="0" smtClean="0"/>
              <a:t>メソッドを用いてリモートに書き戻す</a:t>
            </a:r>
            <a:endParaRPr kumimoji="1" lang="en-US" altLang="ja-JP" sz="1600" dirty="0" smtClean="0"/>
          </a:p>
          <a:p>
            <a:pPr lvl="1"/>
            <a:endParaRPr kumimoji="1" lang="en-US" altLang="ja-JP" sz="1200" dirty="0" smtClean="0"/>
          </a:p>
          <a:p>
            <a:r>
              <a:rPr lang="en-US" altLang="ja-JP" sz="1600" dirty="0" err="1" smtClean="0"/>
              <a:t>ConfigFile</a:t>
            </a:r>
            <a:r>
              <a:rPr lang="ja-JP" altLang="en-US" sz="1600" dirty="0" smtClean="0"/>
              <a:t>クラスのインスタンスメソッド</a:t>
            </a:r>
            <a:endParaRPr kumimoji="1" lang="en-US" altLang="ja-JP" sz="1200" dirty="0" smtClean="0"/>
          </a:p>
          <a:p>
            <a:pPr lvl="1"/>
            <a:r>
              <a:rPr lang="en-US" altLang="ja-JP" sz="1200" dirty="0" err="1" smtClean="0"/>
              <a:t>ConfigFile#remove_col_by_str</a:t>
            </a:r>
            <a:r>
              <a:rPr lang="en-US" altLang="ja-JP" sz="1200" dirty="0" smtClean="0"/>
              <a:t>(String: </a:t>
            </a:r>
            <a:r>
              <a:rPr lang="ja-JP" altLang="en-US" sz="1200" dirty="0" smtClean="0"/>
              <a:t>取り除きたい行に含まれる文字列</a:t>
            </a:r>
            <a:r>
              <a:rPr lang="en-US" altLang="ja-JP" sz="1200" dirty="0" smtClean="0"/>
              <a:t>)</a:t>
            </a:r>
          </a:p>
          <a:p>
            <a:pPr lvl="2"/>
            <a:r>
              <a:rPr lang="ja-JP" altLang="en-US" sz="1200" dirty="0" smtClean="0"/>
              <a:t>指定した文字列を含む全ての行を取り除く</a:t>
            </a:r>
            <a:endParaRPr lang="en-US" altLang="ja-JP" sz="1200" dirty="0" smtClean="0"/>
          </a:p>
          <a:p>
            <a:pPr lvl="1"/>
            <a:r>
              <a:rPr lang="en-US" altLang="ja-JP" sz="1200" dirty="0" err="1" smtClean="0"/>
              <a:t>ConfigFile#replace_col</a:t>
            </a:r>
            <a:r>
              <a:rPr lang="en-US" altLang="ja-JP" sz="1200" dirty="0" smtClean="0"/>
              <a:t>(String: </a:t>
            </a:r>
            <a:r>
              <a:rPr lang="ja-JP" altLang="en-US" sz="1200" dirty="0" smtClean="0"/>
              <a:t>置き換えたい行に含まれる文字列</a:t>
            </a:r>
            <a:r>
              <a:rPr lang="en-US" altLang="ja-JP" sz="1200" dirty="0" smtClean="0"/>
              <a:t>,</a:t>
            </a:r>
            <a:r>
              <a:rPr lang="ja-JP" altLang="en-US" sz="1200" dirty="0" smtClean="0"/>
              <a:t>　</a:t>
            </a:r>
            <a:r>
              <a:rPr lang="en-US" altLang="ja-JP" sz="1200" dirty="0" smtClean="0"/>
              <a:t>String: </a:t>
            </a:r>
            <a:r>
              <a:rPr lang="ja-JP" altLang="en-US" sz="1200" dirty="0" smtClean="0"/>
              <a:t>置換後文字列</a:t>
            </a:r>
            <a:r>
              <a:rPr lang="en-US" altLang="ja-JP" sz="1200" dirty="0" smtClean="0"/>
              <a:t>)</a:t>
            </a:r>
          </a:p>
          <a:p>
            <a:pPr lvl="2"/>
            <a:r>
              <a:rPr lang="ja-JP" altLang="en-US" sz="1200" dirty="0" smtClean="0"/>
              <a:t>指定した文字列を含む全ての行を、指定した文字列に置き換える。</a:t>
            </a:r>
            <a:endParaRPr lang="en-US" altLang="ja-JP" sz="1200" dirty="0" smtClean="0"/>
          </a:p>
          <a:p>
            <a:pPr lvl="1"/>
            <a:r>
              <a:rPr lang="en-US" altLang="ja-JP" sz="1200" dirty="0" err="1" smtClean="0"/>
              <a:t>ConfigFile#append_str</a:t>
            </a:r>
            <a:r>
              <a:rPr lang="en-US" altLang="ja-JP" sz="1200" dirty="0" smtClean="0"/>
              <a:t>(String: </a:t>
            </a:r>
            <a:r>
              <a:rPr lang="ja-JP" altLang="en-US" sz="1200" dirty="0" smtClean="0"/>
              <a:t>追加する文字列</a:t>
            </a:r>
            <a:r>
              <a:rPr lang="en-US" altLang="ja-JP" sz="1200" dirty="0" smtClean="0"/>
              <a:t>)</a:t>
            </a:r>
          </a:p>
          <a:p>
            <a:pPr lvl="2"/>
            <a:r>
              <a:rPr lang="ja-JP" altLang="en-US" sz="1200" dirty="0" smtClean="0"/>
              <a:t>ファイルの末尾に指定した文字列</a:t>
            </a:r>
            <a:r>
              <a:rPr lang="en-US" altLang="ja-JP" sz="1200" dirty="0" smtClean="0"/>
              <a:t>(</a:t>
            </a:r>
            <a:r>
              <a:rPr lang="ja-JP" altLang="en-US" sz="1200" dirty="0" smtClean="0"/>
              <a:t>複数行を認める</a:t>
            </a:r>
            <a:r>
              <a:rPr lang="en-US" altLang="ja-JP" sz="1200" dirty="0" smtClean="0"/>
              <a:t>)</a:t>
            </a:r>
            <a:r>
              <a:rPr lang="ja-JP" altLang="en-US" sz="1200" dirty="0" smtClean="0"/>
              <a:t>を追加する</a:t>
            </a:r>
            <a:endParaRPr lang="en-US" altLang="ja-JP" sz="1200" dirty="0" smtClean="0"/>
          </a:p>
          <a:p>
            <a:pPr lvl="1"/>
            <a:r>
              <a:rPr lang="en-US" altLang="ja-JP" sz="1200" dirty="0" err="1" smtClean="0"/>
              <a:t>ConfigFile#save</a:t>
            </a:r>
            <a:r>
              <a:rPr lang="en-US" altLang="ja-JP" sz="1200" dirty="0" smtClean="0"/>
              <a:t>()</a:t>
            </a:r>
          </a:p>
          <a:p>
            <a:pPr lvl="2"/>
            <a:r>
              <a:rPr lang="ja-JP" altLang="en-US" sz="1200" dirty="0" smtClean="0"/>
              <a:t>インスタンスに対して行われた修正内容をリモートに書き戻す。</a:t>
            </a:r>
            <a:endParaRPr lang="en-US" altLang="ja-JP" sz="1200" dirty="0" smtClean="0"/>
          </a:p>
          <a:p>
            <a:pPr lvl="2"/>
            <a:r>
              <a:rPr lang="ja-JP" altLang="en-US" sz="1200" dirty="0" smtClean="0"/>
              <a:t>呼び出しは全ての修正を行った後で， 一回だけ行えばよい。</a:t>
            </a:r>
            <a:endParaRPr lang="en-US" altLang="ja-JP" sz="1200" dirty="0" smtClean="0"/>
          </a:p>
          <a:p>
            <a:pPr lvl="1"/>
            <a:endParaRPr lang="en-US" altLang="ja-JP" sz="1200" dirty="0" smtClean="0"/>
          </a:p>
          <a:p>
            <a:endParaRPr lang="en-US" altLang="ja-JP" sz="1600" dirty="0" smtClean="0"/>
          </a:p>
          <a:p>
            <a:endParaRPr lang="en-US" altLang="ja-JP" sz="1600" dirty="0" smtClean="0"/>
          </a:p>
          <a:p>
            <a:endParaRPr kumimoji="1" lang="en-US" altLang="ja-JP" sz="1600" dirty="0" smtClean="0"/>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2509</TotalTime>
  <Words>288</Words>
  <Application>Microsoft Office PowerPoint</Application>
  <PresentationFormat>画面に合わせる (4:3)</PresentationFormat>
  <Paragraphs>66</Paragraphs>
  <Slides>4</Slides>
  <Notes>0</Notes>
  <HiddenSlides>0</HiddenSlides>
  <MMClips>0</MMClips>
  <ScaleCrop>false</ScaleCrop>
  <HeadingPairs>
    <vt:vector size="4" baseType="variant">
      <vt:variant>
        <vt:lpstr>テーマ</vt:lpstr>
      </vt:variant>
      <vt:variant>
        <vt:i4>1</vt:i4>
      </vt:variant>
      <vt:variant>
        <vt:lpstr>スライド タイトル</vt:lpstr>
      </vt:variant>
      <vt:variant>
        <vt:i4>4</vt:i4>
      </vt:variant>
    </vt:vector>
  </HeadingPairs>
  <TitlesOfParts>
    <vt:vector size="5" baseType="lpstr">
      <vt:lpstr>Office テーマ</vt:lpstr>
      <vt:lpstr>マシンクラス・オブジェクトに定義されている手続き</vt:lpstr>
      <vt:lpstr>マシンオブジェクトに定義されている手続き</vt:lpstr>
      <vt:lpstr>マシンオブジェクトに定義されている手続き(ファイル操作)</vt:lpstr>
      <vt:lpstr>マシンオブジェクトに定義されている手続き(設定ファイル編集)</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D-Cloudでのジョブの起動方法</dc:title>
  <cp:lastModifiedBy>ryo</cp:lastModifiedBy>
  <cp:revision>602</cp:revision>
  <dcterms:modified xsi:type="dcterms:W3CDTF">2010-09-01T13:43:58Z</dcterms:modified>
</cp:coreProperties>
</file>