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1" r:id="rId29"/>
  </p:sldIdLst>
  <p:sldSz cx="9144000" cy="5143500" type="screen16x9"/>
  <p:notesSz cx="6807200" cy="9939338"/>
  <p:embeddedFontLst>
    <p:embeddedFont>
      <p:font typeface="Meiryo" panose="020B0604030504040204" pitchFamily="34" charset="-128"/>
      <p:regular r:id="rId31"/>
      <p:bold r:id="rId32"/>
      <p:italic r:id="rId33"/>
      <p:boldItalic r:id="rId34"/>
    </p:embeddedFont>
    <p:embeddedFont>
      <p:font typeface="Open Sans SemiBold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gDREp7hIpVwltuNnizQJ9y7ts1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1"/>
    <p:restoredTop sz="94607"/>
  </p:normalViewPr>
  <p:slideViewPr>
    <p:cSldViewPr snapToGrid="0">
      <p:cViewPr varScale="1">
        <p:scale>
          <a:sx n="198" d="100"/>
          <a:sy n="198" d="100"/>
        </p:scale>
        <p:origin x="9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5838" y="0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 txBox="1">
            <a:spLocks noGrp="1"/>
          </p:cNvSpPr>
          <p:nvPr>
            <p:ph type="sldNum" idx="12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ja-JP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100" cy="372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100" cy="372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100" cy="372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>
          <a:extLst>
            <a:ext uri="{FF2B5EF4-FFF2-40B4-BE49-F238E27FC236}">
              <a16:creationId xmlns:a16="http://schemas.microsoft.com/office/drawing/2014/main" id="{F47E76B3-2972-0E1C-CE1E-C3630AA87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>
            <a:extLst>
              <a:ext uri="{FF2B5EF4-FFF2-40B4-BE49-F238E27FC236}">
                <a16:creationId xmlns:a16="http://schemas.microsoft.com/office/drawing/2014/main" id="{A017DB58-834B-B35C-FFF5-923C8E2D68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20:notes">
            <a:extLst>
              <a:ext uri="{FF2B5EF4-FFF2-40B4-BE49-F238E27FC236}">
                <a16:creationId xmlns:a16="http://schemas.microsoft.com/office/drawing/2014/main" id="{0F52F082-F224-F94A-119D-384F69B3AA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5883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3" name="Google Shape;31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>
          <a:extLst>
            <a:ext uri="{FF2B5EF4-FFF2-40B4-BE49-F238E27FC236}">
              <a16:creationId xmlns:a16="http://schemas.microsoft.com/office/drawing/2014/main" id="{A194F402-A3AE-96CB-0AEB-F42EB8732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>
            <a:extLst>
              <a:ext uri="{FF2B5EF4-FFF2-40B4-BE49-F238E27FC236}">
                <a16:creationId xmlns:a16="http://schemas.microsoft.com/office/drawing/2014/main" id="{C337A467-C823-36CF-8224-893BE8A000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20:notes">
            <a:extLst>
              <a:ext uri="{FF2B5EF4-FFF2-40B4-BE49-F238E27FC236}">
                <a16:creationId xmlns:a16="http://schemas.microsoft.com/office/drawing/2014/main" id="{C3DEE5A6-BF3B-5B6F-AEDB-47322BE088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922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26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2" name="Google Shape;322;p26:notes"/>
          <p:cNvSpPr txBox="1">
            <a:spLocks noGrp="1"/>
          </p:cNvSpPr>
          <p:nvPr>
            <p:ph type="sldNum" idx="12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ja-JP"/>
              <a:t>28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" name="Google Shape;46;p2:notes"/>
          <p:cNvSpPr txBox="1">
            <a:spLocks noGrp="1"/>
          </p:cNvSpPr>
          <p:nvPr>
            <p:ph type="sldNum" idx="12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ja-JP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3:notes"/>
          <p:cNvSpPr txBox="1">
            <a:spLocks noGrp="1"/>
          </p:cNvSpPr>
          <p:nvPr>
            <p:ph type="sldNum" idx="12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ja-JP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4:notes"/>
          <p:cNvSpPr txBox="1">
            <a:spLocks noGrp="1"/>
          </p:cNvSpPr>
          <p:nvPr>
            <p:ph type="sldNum" idx="12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ja-JP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100" cy="372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ctrTitle"/>
          </p:nvPr>
        </p:nvSpPr>
        <p:spPr>
          <a:xfrm>
            <a:off x="539552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eiryo"/>
              <a:buNone/>
              <a:defRPr b="1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subTitle" idx="1"/>
          </p:nvPr>
        </p:nvSpPr>
        <p:spPr>
          <a:xfrm>
            <a:off x="539552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F8F8F"/>
              </a:buClr>
              <a:buSzPts val="2800"/>
              <a:buNone/>
              <a:defRPr sz="2800" b="1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F8F8F"/>
              </a:buClr>
              <a:buSzPts val="2800"/>
              <a:buNone/>
              <a:defRPr>
                <a:solidFill>
                  <a:srgbClr val="8F8F8F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F8F8F"/>
              </a:buClr>
              <a:buSzPts val="2400"/>
              <a:buNone/>
              <a:defRPr>
                <a:solidFill>
                  <a:srgbClr val="8F8F8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2320" y="195486"/>
            <a:ext cx="1440160" cy="397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520" y="267494"/>
            <a:ext cx="1296144" cy="31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96336" y="4469539"/>
            <a:ext cx="1296000" cy="4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title"/>
          </p:nvPr>
        </p:nvSpPr>
        <p:spPr>
          <a:xfrm>
            <a:off x="374848" y="250430"/>
            <a:ext cx="8229600" cy="46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  <a:defRPr sz="3200" b="1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1"/>
          </p:nvPr>
        </p:nvSpPr>
        <p:spPr>
          <a:xfrm>
            <a:off x="374848" y="843559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Meiryo"/>
                <a:ea typeface="Meiryo"/>
                <a:cs typeface="Meiryo"/>
                <a:sym typeface="Meiryo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Meiryo"/>
                <a:ea typeface="Meiryo"/>
                <a:cs typeface="Meiryo"/>
                <a:sym typeface="Meiryo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eiryo"/>
                <a:ea typeface="Meiryo"/>
                <a:cs typeface="Meiryo"/>
                <a:sym typeface="Meiryo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Meiryo"/>
                <a:ea typeface="Meiryo"/>
                <a:cs typeface="Meiryo"/>
                <a:sym typeface="Meiryo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Meiryo"/>
                <a:ea typeface="Meiryo"/>
                <a:cs typeface="Meiryo"/>
                <a:sym typeface="Meiryo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6751" y="1995686"/>
            <a:ext cx="1766903" cy="43465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0"/>
          <p:cNvSpPr txBox="1"/>
          <p:nvPr/>
        </p:nvSpPr>
        <p:spPr>
          <a:xfrm>
            <a:off x="1020012" y="2497974"/>
            <a:ext cx="708038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ja-JP" sz="20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Create Your Business Value</a:t>
            </a:r>
            <a:endParaRPr sz="2400" b="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9" name="Google Shape;29;p30"/>
          <p:cNvSpPr txBox="1"/>
          <p:nvPr/>
        </p:nvSpPr>
        <p:spPr>
          <a:xfrm>
            <a:off x="1463858" y="2904282"/>
            <a:ext cx="619268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-JP" sz="9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～真のデジタル変革パートナーを目指して、お客様と共に～</a:t>
            </a:r>
            <a:endParaRPr sz="2000" b="0" i="0" u="none" strike="noStrike" cap="non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0" name="Google Shape;30;p30"/>
          <p:cNvSpPr txBox="1"/>
          <p:nvPr/>
        </p:nvSpPr>
        <p:spPr>
          <a:xfrm>
            <a:off x="1463858" y="3205014"/>
            <a:ext cx="619268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-JP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© UNIRITA Inc. All rights reserved.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>
            <a:spLocks noGrp="1"/>
          </p:cNvSpPr>
          <p:nvPr>
            <p:ph type="title"/>
          </p:nvPr>
        </p:nvSpPr>
        <p:spPr>
          <a:xfrm>
            <a:off x="395536" y="1923678"/>
            <a:ext cx="7772400" cy="486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eiryo"/>
              <a:buNone/>
              <a:defRPr sz="4000" b="1" cap="none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body" idx="1"/>
          </p:nvPr>
        </p:nvSpPr>
        <p:spPr>
          <a:xfrm>
            <a:off x="395536" y="2697764"/>
            <a:ext cx="7772400" cy="12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F8F8F"/>
              </a:buClr>
              <a:buSzPts val="1800"/>
              <a:buNone/>
              <a:defRPr sz="1800">
                <a:solidFill>
                  <a:srgbClr val="8F8F8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F8F8F"/>
              </a:buClr>
              <a:buSzPts val="1600"/>
              <a:buNone/>
              <a:defRPr sz="1600">
                <a:solidFill>
                  <a:srgbClr val="8F8F8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>
            <a:spLocks noGrp="1"/>
          </p:cNvSpPr>
          <p:nvPr>
            <p:ph type="ctrTitle"/>
          </p:nvPr>
        </p:nvSpPr>
        <p:spPr>
          <a:xfrm>
            <a:off x="539550" y="1597825"/>
            <a:ext cx="81291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ja-JP" sz="3200"/>
              <a:t>【超速習】webサイトが表示される仕組み</a:t>
            </a:r>
            <a:endParaRPr/>
          </a:p>
        </p:txBody>
      </p:sp>
      <p:sp>
        <p:nvSpPr>
          <p:cNvPr id="42" name="Google Shape;42;p1"/>
          <p:cNvSpPr txBox="1">
            <a:spLocks noGrp="1"/>
          </p:cNvSpPr>
          <p:nvPr>
            <p:ph type="subTitle" idx="1"/>
          </p:nvPr>
        </p:nvSpPr>
        <p:spPr>
          <a:xfrm>
            <a:off x="539552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800"/>
              <a:buNone/>
            </a:pPr>
            <a:r>
              <a:rPr lang="ja-JP"/>
              <a:t>2024年度２週間インターンシップ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3.ブラウザがそのデータを(いい感じに整えて)、画面に表示する</a:t>
            </a:r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10</a:t>
            </a:fld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123" name="Google Shape;12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650" y="12157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0300" y="120014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9"/>
          <p:cNvSpPr/>
          <p:nvPr/>
        </p:nvSpPr>
        <p:spPr>
          <a:xfrm>
            <a:off x="3126275" y="1159525"/>
            <a:ext cx="1958400" cy="7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リクエスト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2950625" y="2571750"/>
            <a:ext cx="1714500" cy="660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9"/>
          <p:cNvCxnSpPr/>
          <p:nvPr/>
        </p:nvCxnSpPr>
        <p:spPr>
          <a:xfrm>
            <a:off x="2885050" y="2434950"/>
            <a:ext cx="2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28" name="Google Shape;128;p9"/>
          <p:cNvSpPr txBox="1"/>
          <p:nvPr/>
        </p:nvSpPr>
        <p:spPr>
          <a:xfrm>
            <a:off x="3307825" y="2042600"/>
            <a:ext cx="1264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物理的な距離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9"/>
          <p:cNvSpPr/>
          <p:nvPr/>
        </p:nvSpPr>
        <p:spPr>
          <a:xfrm>
            <a:off x="7653147" y="2276850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データ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9"/>
          <p:cNvSpPr/>
          <p:nvPr/>
        </p:nvSpPr>
        <p:spPr>
          <a:xfrm>
            <a:off x="1760972" y="3546425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データ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9"/>
          <p:cNvSpPr/>
          <p:nvPr/>
        </p:nvSpPr>
        <p:spPr>
          <a:xfrm>
            <a:off x="157900" y="3588125"/>
            <a:ext cx="872400" cy="872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1030300" y="3920200"/>
            <a:ext cx="872400" cy="4362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いい感じに整える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8200" y="1835325"/>
            <a:ext cx="1455299" cy="643086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sp>
        <p:nvSpPr>
          <p:cNvPr id="134" name="Google Shape;134;p9"/>
          <p:cNvSpPr/>
          <p:nvPr/>
        </p:nvSpPr>
        <p:spPr>
          <a:xfrm rot="-4304234">
            <a:off x="466136" y="2684051"/>
            <a:ext cx="1357477" cy="4363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画面へ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>
            <a:spLocks noGrp="1"/>
          </p:cNvSpPr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少しだけ具体的にかくと...</a:t>
            </a:r>
            <a:endParaRPr/>
          </a:p>
        </p:txBody>
      </p:sp>
      <p:sp>
        <p:nvSpPr>
          <p:cNvPr id="140" name="Google Shape;140;p10"/>
          <p:cNvSpPr txBox="1"/>
          <p:nvPr/>
        </p:nvSpPr>
        <p:spPr>
          <a:xfrm>
            <a:off x="584050" y="1169950"/>
            <a:ext cx="8026500" cy="3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ja-JP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webサイトに訪問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ja-JP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html,css,jsファイルが自身のpc内にダウンロードされる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ja-JP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ブラウザがそのデータを(いい感じに整えて)、画面に表示する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html,css,jsファイルはどんなの？</a:t>
            </a:r>
            <a:endParaRPr/>
          </a:p>
        </p:txBody>
      </p:sp>
      <p:pic>
        <p:nvPicPr>
          <p:cNvPr id="146" name="Google Shape;14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0450" y="941925"/>
            <a:ext cx="5790800" cy="1491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7" name="Google Shape;14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4938" y="2695250"/>
            <a:ext cx="2855525" cy="11450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8" name="Google Shape;148;p11"/>
          <p:cNvSpPr txBox="1"/>
          <p:nvPr/>
        </p:nvSpPr>
        <p:spPr>
          <a:xfrm>
            <a:off x="5140150" y="2526325"/>
            <a:ext cx="15414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htmlファイル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 txBox="1"/>
          <p:nvPr/>
        </p:nvSpPr>
        <p:spPr>
          <a:xfrm>
            <a:off x="4945075" y="4421400"/>
            <a:ext cx="16707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javascriptファイル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 txBox="1"/>
          <p:nvPr/>
        </p:nvSpPr>
        <p:spPr>
          <a:xfrm>
            <a:off x="517400" y="4012500"/>
            <a:ext cx="15414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cssファイル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59975" y="3611699"/>
            <a:ext cx="4635710" cy="730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>
            <a:spLocks noGrp="1"/>
          </p:cNvSpPr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1.webサイトに訪問</a:t>
            </a:r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13</a:t>
            </a:fld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159" name="Google Shape;15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650" y="12157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0300" y="120014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/>
          <p:nvPr/>
        </p:nvSpPr>
        <p:spPr>
          <a:xfrm>
            <a:off x="3126275" y="1159525"/>
            <a:ext cx="1958400" cy="7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webサイトに訪問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7653147" y="2276850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htmlファイル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7653153" y="1048225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jsファイル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>
            <a:off x="7653150" y="3556525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cssファイル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12"/>
          <p:cNvCxnSpPr/>
          <p:nvPr/>
        </p:nvCxnSpPr>
        <p:spPr>
          <a:xfrm>
            <a:off x="2885050" y="2434950"/>
            <a:ext cx="2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6" name="Google Shape;166;p12"/>
          <p:cNvSpPr txBox="1"/>
          <p:nvPr/>
        </p:nvSpPr>
        <p:spPr>
          <a:xfrm>
            <a:off x="3307825" y="2042600"/>
            <a:ext cx="1264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物理的な距離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2"/>
          <p:cNvSpPr/>
          <p:nvPr/>
        </p:nvSpPr>
        <p:spPr>
          <a:xfrm>
            <a:off x="1072300" y="3511925"/>
            <a:ext cx="872400" cy="872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2.html,css,jsファイルが自身のpc内にダウンロードされる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14</a:t>
            </a:fld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175" name="Google Shape;17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650" y="12157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0300" y="120014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3"/>
          <p:cNvSpPr/>
          <p:nvPr/>
        </p:nvSpPr>
        <p:spPr>
          <a:xfrm>
            <a:off x="3126275" y="1159525"/>
            <a:ext cx="1958400" cy="7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webサイトに訪問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/>
          <p:nvPr/>
        </p:nvSpPr>
        <p:spPr>
          <a:xfrm>
            <a:off x="2950625" y="2724150"/>
            <a:ext cx="1714500" cy="660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webサイトを構成するデータが自身のpcにダウンロードされる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13"/>
          <p:cNvCxnSpPr/>
          <p:nvPr/>
        </p:nvCxnSpPr>
        <p:spPr>
          <a:xfrm>
            <a:off x="2885050" y="2434950"/>
            <a:ext cx="2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80" name="Google Shape;180;p13"/>
          <p:cNvSpPr txBox="1"/>
          <p:nvPr/>
        </p:nvSpPr>
        <p:spPr>
          <a:xfrm>
            <a:off x="3307825" y="2042600"/>
            <a:ext cx="1264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物理的な距離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3"/>
          <p:cNvSpPr/>
          <p:nvPr/>
        </p:nvSpPr>
        <p:spPr>
          <a:xfrm>
            <a:off x="1072300" y="3511925"/>
            <a:ext cx="872400" cy="872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3"/>
          <p:cNvSpPr/>
          <p:nvPr/>
        </p:nvSpPr>
        <p:spPr>
          <a:xfrm>
            <a:off x="3350500" y="4028100"/>
            <a:ext cx="1359900" cy="50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htmlファイル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3350476" y="3461250"/>
            <a:ext cx="1359900" cy="50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jsファイル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3"/>
          <p:cNvSpPr/>
          <p:nvPr/>
        </p:nvSpPr>
        <p:spPr>
          <a:xfrm>
            <a:off x="3350350" y="4621675"/>
            <a:ext cx="1359900" cy="50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cssファイル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3"/>
          <p:cNvSpPr/>
          <p:nvPr/>
        </p:nvSpPr>
        <p:spPr>
          <a:xfrm>
            <a:off x="7653147" y="2276850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htmlファイル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3"/>
          <p:cNvSpPr/>
          <p:nvPr/>
        </p:nvSpPr>
        <p:spPr>
          <a:xfrm>
            <a:off x="7653153" y="1048225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jsファイル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3"/>
          <p:cNvSpPr/>
          <p:nvPr/>
        </p:nvSpPr>
        <p:spPr>
          <a:xfrm>
            <a:off x="7653150" y="3556525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cssファイル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>
            <a:spLocks noGrp="1"/>
          </p:cNvSpPr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3.ブラウザがそのデータを(いい感じに整えて)、画面に表示する</a:t>
            </a:r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15</a:t>
            </a:fld>
            <a:endParaRPr/>
          </a:p>
        </p:txBody>
      </p:sp>
      <p:sp>
        <p:nvSpPr>
          <p:cNvPr id="194" name="Google Shape;194;p14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195" name="Google Shape;19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650" y="12157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0300" y="120014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4"/>
          <p:cNvSpPr/>
          <p:nvPr/>
        </p:nvSpPr>
        <p:spPr>
          <a:xfrm>
            <a:off x="3126275" y="1159525"/>
            <a:ext cx="1958400" cy="7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リクエスト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4"/>
          <p:cNvSpPr/>
          <p:nvPr/>
        </p:nvSpPr>
        <p:spPr>
          <a:xfrm>
            <a:off x="2950625" y="2571750"/>
            <a:ext cx="1714500" cy="660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14"/>
          <p:cNvCxnSpPr/>
          <p:nvPr/>
        </p:nvCxnSpPr>
        <p:spPr>
          <a:xfrm>
            <a:off x="2885050" y="2434950"/>
            <a:ext cx="2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0" name="Google Shape;200;p14"/>
          <p:cNvSpPr txBox="1"/>
          <p:nvPr/>
        </p:nvSpPr>
        <p:spPr>
          <a:xfrm>
            <a:off x="3307825" y="2042600"/>
            <a:ext cx="1264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物理的な距離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"/>
          <p:cNvSpPr/>
          <p:nvPr/>
        </p:nvSpPr>
        <p:spPr>
          <a:xfrm>
            <a:off x="157900" y="3511925"/>
            <a:ext cx="872400" cy="872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1030300" y="3844000"/>
            <a:ext cx="872400" cy="4362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いい感じに整える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8200" y="1835325"/>
            <a:ext cx="1455299" cy="643086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sp>
        <p:nvSpPr>
          <p:cNvPr id="204" name="Google Shape;204;p14"/>
          <p:cNvSpPr/>
          <p:nvPr/>
        </p:nvSpPr>
        <p:spPr>
          <a:xfrm rot="-4304234">
            <a:off x="466136" y="2684051"/>
            <a:ext cx="1357477" cy="4363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画面へ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1978900" y="4028100"/>
            <a:ext cx="1359900" cy="50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htmlファイル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1978876" y="3461250"/>
            <a:ext cx="1359900" cy="50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jsファイル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1978750" y="4621675"/>
            <a:ext cx="1359900" cy="50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cssファイル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"/>
          <p:cNvSpPr/>
          <p:nvPr/>
        </p:nvSpPr>
        <p:spPr>
          <a:xfrm>
            <a:off x="7653147" y="2276850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htmlファイル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4"/>
          <p:cNvSpPr/>
          <p:nvPr/>
        </p:nvSpPr>
        <p:spPr>
          <a:xfrm>
            <a:off x="7653153" y="1048225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jsファイル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4"/>
          <p:cNvSpPr/>
          <p:nvPr/>
        </p:nvSpPr>
        <p:spPr>
          <a:xfrm>
            <a:off x="7653150" y="3556525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cssファイル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>
            <a:spLocks noGrp="1"/>
          </p:cNvSpPr>
          <p:nvPr>
            <p:ph type="title"/>
          </p:nvPr>
        </p:nvSpPr>
        <p:spPr>
          <a:xfrm>
            <a:off x="374850" y="250425"/>
            <a:ext cx="8621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課題 誰が訪問しても同じ画面が表示される。</a:t>
            </a:r>
            <a:endParaRPr/>
          </a:p>
        </p:txBody>
      </p:sp>
      <p:sp>
        <p:nvSpPr>
          <p:cNvPr id="216" name="Google Shape;216;p15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16</a:t>
            </a:fld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218" name="Google Shape;21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650" y="12157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0300" y="120014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5"/>
          <p:cNvSpPr/>
          <p:nvPr/>
        </p:nvSpPr>
        <p:spPr>
          <a:xfrm>
            <a:off x="7653147" y="2276850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データ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15"/>
          <p:cNvCxnSpPr/>
          <p:nvPr/>
        </p:nvCxnSpPr>
        <p:spPr>
          <a:xfrm>
            <a:off x="2885050" y="2434950"/>
            <a:ext cx="2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22" name="Google Shape;222;p15"/>
          <p:cNvSpPr txBox="1"/>
          <p:nvPr/>
        </p:nvSpPr>
        <p:spPr>
          <a:xfrm>
            <a:off x="3307825" y="2042600"/>
            <a:ext cx="1264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物理的な距離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5"/>
          <p:cNvSpPr txBox="1"/>
          <p:nvPr/>
        </p:nvSpPr>
        <p:spPr>
          <a:xfrm>
            <a:off x="963250" y="4348725"/>
            <a:ext cx="67737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ショッピングサイト</a:t>
            </a: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のアカウント情報、購入履歴や</a:t>
            </a:r>
            <a:r>
              <a:rPr lang="ja-JP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SNS</a:t>
            </a: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など、ユーザ個別の情報はどうやって表示されてるの？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5"/>
          <p:cNvSpPr/>
          <p:nvPr/>
        </p:nvSpPr>
        <p:spPr>
          <a:xfrm>
            <a:off x="1072300" y="3511925"/>
            <a:ext cx="872400" cy="872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>
            <a:spLocks noGrp="1"/>
          </p:cNvSpPr>
          <p:nvPr>
            <p:ph type="title"/>
          </p:nvPr>
        </p:nvSpPr>
        <p:spPr>
          <a:xfrm>
            <a:off x="374850" y="250425"/>
            <a:ext cx="8621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課題 誰が訪問しても同じ画面が表示される。</a:t>
            </a:r>
            <a:endParaRPr/>
          </a:p>
        </p:txBody>
      </p:sp>
      <p:sp>
        <p:nvSpPr>
          <p:cNvPr id="230" name="Google Shape;230;p16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17</a:t>
            </a:fld>
            <a:endParaRPr/>
          </a:p>
        </p:txBody>
      </p:sp>
      <p:sp>
        <p:nvSpPr>
          <p:cNvPr id="231" name="Google Shape;231;p16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232" name="Google Shape;23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650" y="12157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0300" y="120014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6"/>
          <p:cNvSpPr/>
          <p:nvPr/>
        </p:nvSpPr>
        <p:spPr>
          <a:xfrm>
            <a:off x="7653147" y="1743450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データ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16"/>
          <p:cNvCxnSpPr/>
          <p:nvPr/>
        </p:nvCxnSpPr>
        <p:spPr>
          <a:xfrm>
            <a:off x="2885050" y="2434950"/>
            <a:ext cx="2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36" name="Google Shape;236;p16"/>
          <p:cNvSpPr txBox="1"/>
          <p:nvPr/>
        </p:nvSpPr>
        <p:spPr>
          <a:xfrm>
            <a:off x="3307825" y="2042600"/>
            <a:ext cx="1264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物理的な距離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6"/>
          <p:cNvSpPr/>
          <p:nvPr/>
        </p:nvSpPr>
        <p:spPr>
          <a:xfrm>
            <a:off x="1072300" y="3207125"/>
            <a:ext cx="872400" cy="872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6"/>
          <p:cNvSpPr/>
          <p:nvPr/>
        </p:nvSpPr>
        <p:spPr>
          <a:xfrm>
            <a:off x="5961375" y="2750250"/>
            <a:ext cx="2708100" cy="14718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ブラウザに送る前にデータを編集すれば良い。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5079900" y="4222175"/>
            <a:ext cx="3825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そのために機能するのが、バックエンド言語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>
            <a:spLocks noGrp="1"/>
          </p:cNvSpPr>
          <p:nvPr>
            <p:ph type="title"/>
          </p:nvPr>
        </p:nvSpPr>
        <p:spPr>
          <a:xfrm>
            <a:off x="374850" y="250425"/>
            <a:ext cx="8621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よって、動作する(実行される)場所が異なる</a:t>
            </a:r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18</a:t>
            </a:fld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247" name="Google Shape;24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650" y="12157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0300" y="120014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7"/>
          <p:cNvSpPr/>
          <p:nvPr/>
        </p:nvSpPr>
        <p:spPr>
          <a:xfrm>
            <a:off x="7653147" y="1743450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データ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p17"/>
          <p:cNvCxnSpPr/>
          <p:nvPr/>
        </p:nvCxnSpPr>
        <p:spPr>
          <a:xfrm>
            <a:off x="2885050" y="2434950"/>
            <a:ext cx="2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51" name="Google Shape;251;p17"/>
          <p:cNvSpPr txBox="1"/>
          <p:nvPr/>
        </p:nvSpPr>
        <p:spPr>
          <a:xfrm>
            <a:off x="3307825" y="2042600"/>
            <a:ext cx="1264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物理的な距離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1072300" y="3207125"/>
            <a:ext cx="872400" cy="872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7"/>
          <p:cNvSpPr/>
          <p:nvPr/>
        </p:nvSpPr>
        <p:spPr>
          <a:xfrm>
            <a:off x="562500" y="4090650"/>
            <a:ext cx="23226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htmlファイルはここ(自分のPC側)で実行される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5276225" y="4045075"/>
            <a:ext cx="23577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javaファイルはここ(サーバー側)で実行される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>
            <a:spLocks noGrp="1"/>
          </p:cNvSpPr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webアプリケーションとwebサイト</a:t>
            </a:r>
            <a:endParaRPr/>
          </a:p>
        </p:txBody>
      </p:sp>
      <p:sp>
        <p:nvSpPr>
          <p:cNvPr id="260" name="Google Shape;260;p18"/>
          <p:cNvSpPr txBox="1"/>
          <p:nvPr/>
        </p:nvSpPr>
        <p:spPr>
          <a:xfrm>
            <a:off x="136300" y="1169950"/>
            <a:ext cx="8501100" cy="3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ja-JP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アニメの公式サイトなど、誰が訪問しても同じ画面が表示される→webサイト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ja-JP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ショッピングサイトなど、人によって表示される画面が異なる→webアプリケーション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>
          <a:extLst>
            <a:ext uri="{FF2B5EF4-FFF2-40B4-BE49-F238E27FC236}">
              <a16:creationId xmlns:a16="http://schemas.microsoft.com/office/drawing/2014/main" id="{1B2F2F1A-CB93-097F-48EC-A02DC6F64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>
            <a:extLst>
              <a:ext uri="{FF2B5EF4-FFF2-40B4-BE49-F238E27FC236}">
                <a16:creationId xmlns:a16="http://schemas.microsoft.com/office/drawing/2014/main" id="{2E616427-FBD3-5640-0B19-23427ED7C5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275" y="91250"/>
            <a:ext cx="7384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 altLang="en-US"/>
              <a:t>スライド追加</a:t>
            </a:r>
            <a:endParaRPr dirty="0"/>
          </a:p>
        </p:txBody>
      </p:sp>
      <p:sp>
        <p:nvSpPr>
          <p:cNvPr id="277" name="Google Shape;277;p20">
            <a:extLst>
              <a:ext uri="{FF2B5EF4-FFF2-40B4-BE49-F238E27FC236}">
                <a16:creationId xmlns:a16="http://schemas.microsoft.com/office/drawing/2014/main" id="{869B9ADF-7614-F853-E165-C6C46789F5A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2</a:t>
            </a:fld>
            <a:endParaRPr/>
          </a:p>
        </p:txBody>
      </p:sp>
      <p:sp>
        <p:nvSpPr>
          <p:cNvPr id="278" name="Google Shape;278;p20">
            <a:extLst>
              <a:ext uri="{FF2B5EF4-FFF2-40B4-BE49-F238E27FC236}">
                <a16:creationId xmlns:a16="http://schemas.microsoft.com/office/drawing/2014/main" id="{BF8A7CBA-928C-7C8E-C264-D22CE5ACD56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277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/>
          <p:nvPr/>
        </p:nvSpPr>
        <p:spPr>
          <a:xfrm>
            <a:off x="1111650" y="856625"/>
            <a:ext cx="6711600" cy="345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9"/>
          <p:cNvSpPr txBox="1">
            <a:spLocks noGrp="1"/>
          </p:cNvSpPr>
          <p:nvPr>
            <p:ph type="title"/>
          </p:nvPr>
        </p:nvSpPr>
        <p:spPr>
          <a:xfrm>
            <a:off x="-125" y="91250"/>
            <a:ext cx="91440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開発する時は、自分のPC内でサーバーを建てる</a:t>
            </a:r>
            <a:endParaRPr/>
          </a:p>
        </p:txBody>
      </p:sp>
      <p:sp>
        <p:nvSpPr>
          <p:cNvPr id="267" name="Google Shape;267;p19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20</a:t>
            </a:fld>
            <a:endParaRPr/>
          </a:p>
        </p:txBody>
      </p:sp>
      <p:sp>
        <p:nvSpPr>
          <p:cNvPr id="268" name="Google Shape;268;p19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269" name="Google Shape;26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7475" y="1619973"/>
            <a:ext cx="1840225" cy="18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9"/>
          <p:cNvSpPr/>
          <p:nvPr/>
        </p:nvSpPr>
        <p:spPr>
          <a:xfrm>
            <a:off x="1984850" y="2038625"/>
            <a:ext cx="872400" cy="872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9"/>
          <p:cNvSpPr txBox="1"/>
          <p:nvPr/>
        </p:nvSpPr>
        <p:spPr>
          <a:xfrm>
            <a:off x="1252700" y="953125"/>
            <a:ext cx="126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自分のPC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>
            <a:spLocks noGrp="1"/>
          </p:cNvSpPr>
          <p:nvPr>
            <p:ph type="title"/>
          </p:nvPr>
        </p:nvSpPr>
        <p:spPr>
          <a:xfrm>
            <a:off x="533275" y="91250"/>
            <a:ext cx="7384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HTML,CSS,JavaScript演習問題</a:t>
            </a:r>
            <a:endParaRPr/>
          </a:p>
        </p:txBody>
      </p:sp>
      <p:sp>
        <p:nvSpPr>
          <p:cNvPr id="277" name="Google Shape;277;p20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21</a:t>
            </a:fld>
            <a:endParaRPr/>
          </a:p>
        </p:txBody>
      </p:sp>
      <p:sp>
        <p:nvSpPr>
          <p:cNvPr id="278" name="Google Shape;278;p20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"/>
          <p:cNvSpPr txBox="1">
            <a:spLocks noGrp="1"/>
          </p:cNvSpPr>
          <p:nvPr>
            <p:ph type="title"/>
          </p:nvPr>
        </p:nvSpPr>
        <p:spPr>
          <a:xfrm>
            <a:off x="533275" y="91250"/>
            <a:ext cx="7384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初期状態</a:t>
            </a:r>
            <a:endParaRPr/>
          </a:p>
        </p:txBody>
      </p:sp>
      <p:sp>
        <p:nvSpPr>
          <p:cNvPr id="284" name="Google Shape;284;p21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22</a:t>
            </a:fld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286" name="Google Shape;28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13" y="911300"/>
            <a:ext cx="7811328" cy="3817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 txBox="1">
            <a:spLocks noGrp="1"/>
          </p:cNvSpPr>
          <p:nvPr>
            <p:ph type="title"/>
          </p:nvPr>
        </p:nvSpPr>
        <p:spPr>
          <a:xfrm>
            <a:off x="533275" y="91250"/>
            <a:ext cx="7384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商品2のカートに追加ボタンを押した時</a:t>
            </a:r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23</a:t>
            </a:fld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294" name="Google Shape;29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65850"/>
            <a:ext cx="8111140" cy="3817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"/>
          <p:cNvSpPr txBox="1">
            <a:spLocks noGrp="1"/>
          </p:cNvSpPr>
          <p:nvPr>
            <p:ph type="title"/>
          </p:nvPr>
        </p:nvSpPr>
        <p:spPr>
          <a:xfrm>
            <a:off x="533275" y="91250"/>
            <a:ext cx="7384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色々操作した時</a:t>
            </a:r>
            <a:endParaRPr/>
          </a:p>
        </p:txBody>
      </p:sp>
      <p:sp>
        <p:nvSpPr>
          <p:cNvPr id="300" name="Google Shape;300;p23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24</a:t>
            </a:fld>
            <a:endParaRPr/>
          </a:p>
        </p:txBody>
      </p:sp>
      <p:sp>
        <p:nvSpPr>
          <p:cNvPr id="301" name="Google Shape;301;p23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302" name="Google Shape;30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65850"/>
            <a:ext cx="7726423" cy="3817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"/>
          <p:cNvSpPr txBox="1">
            <a:spLocks noGrp="1"/>
          </p:cNvSpPr>
          <p:nvPr>
            <p:ph type="title"/>
          </p:nvPr>
        </p:nvSpPr>
        <p:spPr>
          <a:xfrm>
            <a:off x="533275" y="91250"/>
            <a:ext cx="7384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前の状態からショッピングカートの商品2の削除ボタンを押した時</a:t>
            </a:r>
            <a:endParaRPr/>
          </a:p>
        </p:txBody>
      </p:sp>
      <p:sp>
        <p:nvSpPr>
          <p:cNvPr id="308" name="Google Shape;308;p24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25</a:t>
            </a:fld>
            <a:endParaRPr/>
          </a:p>
        </p:txBody>
      </p:sp>
      <p:sp>
        <p:nvSpPr>
          <p:cNvPr id="309" name="Google Shape;309;p24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310" name="Google Shape;31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65850"/>
            <a:ext cx="7411507" cy="3817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 txBox="1">
            <a:spLocks noGrp="1"/>
          </p:cNvSpPr>
          <p:nvPr>
            <p:ph type="title"/>
          </p:nvPr>
        </p:nvSpPr>
        <p:spPr>
          <a:xfrm>
            <a:off x="533275" y="91250"/>
            <a:ext cx="7384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ショッピングカートの商品を全て削除した時</a:t>
            </a:r>
            <a:endParaRPr/>
          </a:p>
        </p:txBody>
      </p:sp>
      <p:sp>
        <p:nvSpPr>
          <p:cNvPr id="316" name="Google Shape;316;p25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26</a:t>
            </a:fld>
            <a:endParaRPr/>
          </a:p>
        </p:txBody>
      </p:sp>
      <p:sp>
        <p:nvSpPr>
          <p:cNvPr id="317" name="Google Shape;317;p25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318" name="Google Shape;31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65850"/>
            <a:ext cx="8335969" cy="3817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>
          <a:extLst>
            <a:ext uri="{FF2B5EF4-FFF2-40B4-BE49-F238E27FC236}">
              <a16:creationId xmlns:a16="http://schemas.microsoft.com/office/drawing/2014/main" id="{500BD106-7466-369A-36A7-A35D3C112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>
            <a:extLst>
              <a:ext uri="{FF2B5EF4-FFF2-40B4-BE49-F238E27FC236}">
                <a16:creationId xmlns:a16="http://schemas.microsoft.com/office/drawing/2014/main" id="{9FDD5CDD-9D6F-630C-5FA1-D81377B8E6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275" y="91250"/>
            <a:ext cx="7384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 altLang="en-US"/>
              <a:t>スライド追加</a:t>
            </a:r>
            <a:endParaRPr dirty="0"/>
          </a:p>
        </p:txBody>
      </p:sp>
      <p:sp>
        <p:nvSpPr>
          <p:cNvPr id="277" name="Google Shape;277;p20">
            <a:extLst>
              <a:ext uri="{FF2B5EF4-FFF2-40B4-BE49-F238E27FC236}">
                <a16:creationId xmlns:a16="http://schemas.microsoft.com/office/drawing/2014/main" id="{8EDCA88B-C0A6-8EFF-7C96-2D3B2E6E9BD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27</a:t>
            </a:fld>
            <a:endParaRPr/>
          </a:p>
        </p:txBody>
      </p:sp>
      <p:sp>
        <p:nvSpPr>
          <p:cNvPr id="278" name="Google Shape;278;p20">
            <a:extLst>
              <a:ext uri="{FF2B5EF4-FFF2-40B4-BE49-F238E27FC236}">
                <a16:creationId xmlns:a16="http://schemas.microsoft.com/office/drawing/2014/main" id="{AAA4B3AD-99F1-362A-1A10-86F944892DC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8826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>
            <a:spLocks noGrp="1"/>
          </p:cNvSpPr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ja-JP"/>
              <a:t>用語</a:t>
            </a: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body" idx="1"/>
          </p:nvPr>
        </p:nvSpPr>
        <p:spPr>
          <a:xfrm>
            <a:off x="374848" y="84355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ja-JP"/>
              <a:t>・ブラウザ: webサイトを閲覧するソフト、chrome,firefox,safari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ja-JP"/>
              <a:t>・サーバー: webサイトのデータを持っているコンピューター。</a:t>
            </a:r>
            <a:r>
              <a:rPr lang="ja-JP">
                <a:solidFill>
                  <a:schemeClr val="accent1"/>
                </a:solidFill>
              </a:rPr>
              <a:t>サーバーという言葉の雰囲気を掴むことが大事。serveは日本語で提供するという意味を持つ。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0" name="Google Shape;50;p2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body" idx="1"/>
          </p:nvPr>
        </p:nvSpPr>
        <p:spPr>
          <a:xfrm>
            <a:off x="374848" y="84355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ja-JP"/>
              <a:t>・HTML: ページの構造。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ja-JP"/>
              <a:t>・CSS: ページの見た目。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ja-JP"/>
              <a:t>・JavaScript: ページに動きを与える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4</a:t>
            </a:fld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ja-JP"/>
              <a:t>用語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>
            <a:spLocks noGrp="1"/>
          </p:cNvSpPr>
          <p:nvPr>
            <p:ph type="body" idx="1"/>
          </p:nvPr>
        </p:nvSpPr>
        <p:spPr>
          <a:xfrm>
            <a:off x="374848" y="84355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ja-JP"/>
              <a:t>・フロントエンド言語: 自分のPC</a:t>
            </a:r>
            <a:r>
              <a:rPr lang="ja-JP">
                <a:solidFill>
                  <a:schemeClr val="accent1"/>
                </a:solidFill>
              </a:rPr>
              <a:t>側</a:t>
            </a:r>
            <a:r>
              <a:rPr lang="ja-JP"/>
              <a:t>で動作する言語(HTML, CSS, JavaScript)。フロントエンドをクライアントサイドともよぶ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ja-JP"/>
              <a:t>・</a:t>
            </a:r>
            <a:r>
              <a:rPr lang="ja-JP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バックエンド言語</a:t>
            </a:r>
            <a:r>
              <a:rPr lang="ja-JP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ja-JP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サーバー</a:t>
            </a:r>
            <a:r>
              <a:rPr lang="ja-JP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側</a:t>
            </a:r>
            <a:r>
              <a:rPr lang="ja-JP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で動作する言語</a:t>
            </a:r>
            <a:r>
              <a:rPr lang="ja-JP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ja-JP"/>
              <a:t>Java,PHP</a:t>
            </a:r>
            <a:r>
              <a:rPr lang="ja-JP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)。バックエンドをサーバーサイド</a:t>
            </a:r>
            <a:r>
              <a:rPr lang="ja-JP"/>
              <a:t>ともよぶ</a:t>
            </a:r>
            <a:endParaRPr/>
          </a:p>
        </p:txBody>
      </p:sp>
      <p:sp>
        <p:nvSpPr>
          <p:cNvPr id="65" name="Google Shape;65;p4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5</a:t>
            </a:fld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ja-JP"/>
              <a:t>用語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ja-JP"/>
              <a:t>webサイトが表示される仕組み</a:t>
            </a:r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6</a:t>
            </a:fld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74" name="Google Shape;7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650" y="12157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0300" y="120014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5"/>
          <p:cNvSpPr/>
          <p:nvPr/>
        </p:nvSpPr>
        <p:spPr>
          <a:xfrm>
            <a:off x="7653147" y="2276850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データ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77;p5"/>
          <p:cNvCxnSpPr/>
          <p:nvPr/>
        </p:nvCxnSpPr>
        <p:spPr>
          <a:xfrm>
            <a:off x="2885050" y="2434950"/>
            <a:ext cx="2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8" name="Google Shape;78;p5"/>
          <p:cNvSpPr txBox="1"/>
          <p:nvPr/>
        </p:nvSpPr>
        <p:spPr>
          <a:xfrm>
            <a:off x="3307825" y="2042600"/>
            <a:ext cx="1264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物理的な距離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1072300" y="3511925"/>
            <a:ext cx="872400" cy="872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>
            <a:spLocks noGrp="1"/>
          </p:cNvSpPr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時系列</a:t>
            </a:r>
            <a:endParaRPr/>
          </a:p>
        </p:txBody>
      </p:sp>
      <p:sp>
        <p:nvSpPr>
          <p:cNvPr id="85" name="Google Shape;85;p6"/>
          <p:cNvSpPr txBox="1"/>
          <p:nvPr/>
        </p:nvSpPr>
        <p:spPr>
          <a:xfrm>
            <a:off x="144350" y="1169950"/>
            <a:ext cx="8820900" cy="3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ja-JP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webサイトに訪問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ja-JP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webサイトを構成するデータが自身のpcにダウンロードされる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ja-JP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ブラウザがそのデータを(いい感じに整えて)画面に表示する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ja-JP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つまり、「1.webサイトに訪問」で行っていることは、サーバーに対し「webサイトを構成するデータをください」と要求すること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>
            <a:spLocks noGrp="1"/>
          </p:cNvSpPr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1.webサイトに訪問</a:t>
            </a:r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8</a:t>
            </a:fld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650" y="12157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0300" y="120014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7"/>
          <p:cNvSpPr/>
          <p:nvPr/>
        </p:nvSpPr>
        <p:spPr>
          <a:xfrm>
            <a:off x="3126275" y="1159525"/>
            <a:ext cx="1958400" cy="7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webサイトに訪問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7"/>
          <p:cNvCxnSpPr/>
          <p:nvPr/>
        </p:nvCxnSpPr>
        <p:spPr>
          <a:xfrm>
            <a:off x="2885050" y="2434950"/>
            <a:ext cx="2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97" name="Google Shape;97;p7"/>
          <p:cNvSpPr txBox="1"/>
          <p:nvPr/>
        </p:nvSpPr>
        <p:spPr>
          <a:xfrm>
            <a:off x="3307825" y="2042600"/>
            <a:ext cx="1264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物理的な距離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7653147" y="2276850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データ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1072300" y="3511925"/>
            <a:ext cx="872400" cy="872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2.webサイトを構成するデータが自身のpcにダウンロードされる</a:t>
            </a:r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9</a:t>
            </a:fld>
            <a:endParaRPr/>
          </a:p>
        </p:txBody>
      </p:sp>
      <p:sp>
        <p:nvSpPr>
          <p:cNvPr id="106" name="Google Shape;106;p8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107" name="Google Shape;10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650" y="12157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0300" y="120014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8"/>
          <p:cNvSpPr/>
          <p:nvPr/>
        </p:nvSpPr>
        <p:spPr>
          <a:xfrm>
            <a:off x="3126275" y="1159525"/>
            <a:ext cx="1958400" cy="7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webサイトに訪問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2950625" y="2800350"/>
            <a:ext cx="1714500" cy="660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webサイトを構成するデータが自身のpcにダウンロードされる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8"/>
          <p:cNvCxnSpPr/>
          <p:nvPr/>
        </p:nvCxnSpPr>
        <p:spPr>
          <a:xfrm>
            <a:off x="2885050" y="2434950"/>
            <a:ext cx="2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12" name="Google Shape;112;p8"/>
          <p:cNvSpPr txBox="1"/>
          <p:nvPr/>
        </p:nvSpPr>
        <p:spPr>
          <a:xfrm>
            <a:off x="3307825" y="2042600"/>
            <a:ext cx="1264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物理的な距離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7653147" y="2276850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データ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3274525" y="3638550"/>
            <a:ext cx="1678200" cy="1254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データ(補足:コピー、コピーじゃなかったら、他の人がこのwebサイトを訪問しても、意味がない。)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1072300" y="3511925"/>
            <a:ext cx="872400" cy="872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ユニリタ配信2">
      <a:dk1>
        <a:srgbClr val="3C3C3C"/>
      </a:dk1>
      <a:lt1>
        <a:srgbClr val="FFFFFF"/>
      </a:lt1>
      <a:dk2>
        <a:srgbClr val="595757"/>
      </a:dk2>
      <a:lt2>
        <a:srgbClr val="727171"/>
      </a:lt2>
      <a:accent1>
        <a:srgbClr val="E5004D"/>
      </a:accent1>
      <a:accent2>
        <a:srgbClr val="FCBB3E"/>
      </a:accent2>
      <a:accent3>
        <a:srgbClr val="8A8D8F"/>
      </a:accent3>
      <a:accent4>
        <a:srgbClr val="8064A2"/>
      </a:accent4>
      <a:accent5>
        <a:srgbClr val="4BACC6"/>
      </a:accent5>
      <a:accent6>
        <a:srgbClr val="00A440"/>
      </a:accent6>
      <a:hlink>
        <a:srgbClr val="E5004D"/>
      </a:hlink>
      <a:folHlink>
        <a:srgbClr val="8A8D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Microsoft Macintosh PowerPoint</Application>
  <PresentationFormat>画面に合わせる (16:9)</PresentationFormat>
  <Paragraphs>157</Paragraphs>
  <Slides>28</Slides>
  <Notes>28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3" baseType="lpstr">
      <vt:lpstr>Calibri</vt:lpstr>
      <vt:lpstr>Meiryo</vt:lpstr>
      <vt:lpstr>Open Sans SemiBold</vt:lpstr>
      <vt:lpstr>Arial</vt:lpstr>
      <vt:lpstr>Office ​​テーマ</vt:lpstr>
      <vt:lpstr>【超速習】webサイトが表示される仕組み</vt:lpstr>
      <vt:lpstr>スライド追加</vt:lpstr>
      <vt:lpstr>用語</vt:lpstr>
      <vt:lpstr>用語</vt:lpstr>
      <vt:lpstr>用語</vt:lpstr>
      <vt:lpstr>webサイトが表示される仕組み</vt:lpstr>
      <vt:lpstr>時系列</vt:lpstr>
      <vt:lpstr>1.webサイトに訪問</vt:lpstr>
      <vt:lpstr>2.webサイトを構成するデータが自身のpcにダウンロードされる</vt:lpstr>
      <vt:lpstr>3.ブラウザがそのデータを(いい感じに整えて)、画面に表示する</vt:lpstr>
      <vt:lpstr>少しだけ具体的にかくと...</vt:lpstr>
      <vt:lpstr>html,css,jsファイルはどんなの？</vt:lpstr>
      <vt:lpstr>1.webサイトに訪問</vt:lpstr>
      <vt:lpstr>2.html,css,jsファイルが自身のpc内にダウンロードされる</vt:lpstr>
      <vt:lpstr>3.ブラウザがそのデータを(いい感じに整えて)、画面に表示する</vt:lpstr>
      <vt:lpstr>課題 誰が訪問しても同じ画面が表示される。</vt:lpstr>
      <vt:lpstr>課題 誰が訪問しても同じ画面が表示される。</vt:lpstr>
      <vt:lpstr>よって、動作する(実行される)場所が異なる</vt:lpstr>
      <vt:lpstr>webアプリケーションとwebサイト</vt:lpstr>
      <vt:lpstr>開発する時は、自分のPC内でサーバーを建てる</vt:lpstr>
      <vt:lpstr>HTML,CSS,JavaScript演習問題</vt:lpstr>
      <vt:lpstr>初期状態</vt:lpstr>
      <vt:lpstr>商品2のカートに追加ボタンを押した時</vt:lpstr>
      <vt:lpstr>色々操作した時</vt:lpstr>
      <vt:lpstr>前の状態からショッピングカートの商品2の削除ボタンを押した時</vt:lpstr>
      <vt:lpstr>ショッピングカートの商品を全て削除した時</vt:lpstr>
      <vt:lpstr>スライド追加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田村 凌平</cp:lastModifiedBy>
  <cp:revision>2</cp:revision>
  <dcterms:modified xsi:type="dcterms:W3CDTF">2025-08-28T01:07:19Z</dcterms:modified>
</cp:coreProperties>
</file>